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508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1pPr>
    <a:lvl2pPr marL="0" marR="0" indent="4572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2pPr>
    <a:lvl3pPr marL="0" marR="0" indent="9144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3pPr>
    <a:lvl4pPr marL="0" marR="0" indent="13716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4pPr>
    <a:lvl5pPr marL="0" marR="0" indent="18288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5pPr>
    <a:lvl6pPr marL="0" marR="0" indent="22860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6pPr>
    <a:lvl7pPr marL="0" marR="0" indent="27432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7pPr>
    <a:lvl8pPr marL="0" marR="0" indent="32004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8pPr>
    <a:lvl9pPr marL="0" marR="0" indent="36576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3175"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250279" y="4852054"/>
            <a:ext cx="4577293" cy="132705"/>
          </a:xfrm>
          <a:prstGeom prst="rect">
            <a:avLst/>
          </a:prstGeom>
        </p:spPr>
        <p:txBody>
          <a:bodyPr lIns="9525" tIns="9525" rIns="9525" bIns="9525"/>
          <a:lstStyle>
            <a:lvl1pPr defTabSz="183444">
              <a:defRPr sz="800"/>
            </a:lvl1pPr>
          </a:lstStyle>
          <a:p>
            <a:pPr/>
            <a:r>
              <a:t>Author and Date</a:t>
            </a:r>
          </a:p>
        </p:txBody>
      </p:sp>
      <p:sp>
        <p:nvSpPr>
          <p:cNvPr id="12" name="Presentation Title"/>
          <p:cNvSpPr txBox="1"/>
          <p:nvPr>
            <p:ph type="title" hasCustomPrompt="1"/>
          </p:nvPr>
        </p:nvSpPr>
        <p:spPr>
          <a:prstGeom prst="rect">
            <a:avLst/>
          </a:prstGeom>
        </p:spPr>
        <p:txBody>
          <a:bodyPr/>
          <a:lstStyle/>
          <a:p>
            <a:pPr/>
            <a:r>
              <a:t>Presentation Title</a:t>
            </a:r>
          </a:p>
        </p:txBody>
      </p:sp>
      <p:sp>
        <p:nvSpPr>
          <p:cNvPr id="13" name="正文级别 1…"/>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正文级别 1…"/>
          <p:cNvSpPr txBox="1"/>
          <p:nvPr>
            <p:ph type="body" sz="quarter" idx="1" hasCustomPrompt="1"/>
          </p:nvPr>
        </p:nvSpPr>
        <p:spPr>
          <a:xfrm>
            <a:off x="251354" y="3406425"/>
            <a:ext cx="4577292" cy="807150"/>
          </a:xfrm>
          <a:prstGeom prst="rect">
            <a:avLst/>
          </a:prstGeom>
        </p:spPr>
        <p:txBody>
          <a:bodyPr anchor="ctr"/>
          <a:lstStyle>
            <a:lvl1pPr algn="ctr" defTabSz="1354632">
              <a:lnSpc>
                <a:spcPct val="80000"/>
              </a:lnSpc>
              <a:defRPr b="0" spc="-128" sz="6400">
                <a:latin typeface="Helvetica Neue Medium"/>
                <a:ea typeface="Helvetica Neue Medium"/>
                <a:cs typeface="Helvetica Neue Medium"/>
                <a:sym typeface="Helvetica Neue Medium"/>
              </a:defRPr>
            </a:lvl1pPr>
            <a:lvl2pPr algn="ctr" defTabSz="1354632">
              <a:lnSpc>
                <a:spcPct val="80000"/>
              </a:lnSpc>
              <a:defRPr b="0" spc="-128" sz="6400">
                <a:latin typeface="Helvetica Neue Medium"/>
                <a:ea typeface="Helvetica Neue Medium"/>
                <a:cs typeface="Helvetica Neue Medium"/>
                <a:sym typeface="Helvetica Neue Medium"/>
              </a:defRPr>
            </a:lvl2pPr>
            <a:lvl3pPr algn="ctr" defTabSz="1354632">
              <a:lnSpc>
                <a:spcPct val="80000"/>
              </a:lnSpc>
              <a:defRPr b="0" spc="-128" sz="6400">
                <a:latin typeface="Helvetica Neue Medium"/>
                <a:ea typeface="Helvetica Neue Medium"/>
                <a:cs typeface="Helvetica Neue Medium"/>
                <a:sym typeface="Helvetica Neue Medium"/>
              </a:defRPr>
            </a:lvl3pPr>
            <a:lvl4pPr algn="ctr" defTabSz="1354632">
              <a:lnSpc>
                <a:spcPct val="80000"/>
              </a:lnSpc>
              <a:defRPr b="0" spc="-128" sz="6400">
                <a:latin typeface="Helvetica Neue Medium"/>
                <a:ea typeface="Helvetica Neue Medium"/>
                <a:cs typeface="Helvetica Neue Medium"/>
                <a:sym typeface="Helvetica Neue Medium"/>
              </a:defRPr>
            </a:lvl4pPr>
            <a:lvl5pPr algn="ctr" defTabSz="1354632">
              <a:lnSpc>
                <a:spcPct val="80000"/>
              </a:lnSpc>
              <a:defRPr b="0" spc="-128" sz="64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正文级别 1…"/>
          <p:cNvSpPr txBox="1"/>
          <p:nvPr>
            <p:ph type="body" sz="quarter" idx="1" hasCustomPrompt="1"/>
          </p:nvPr>
        </p:nvSpPr>
        <p:spPr>
          <a:xfrm>
            <a:off x="251354" y="2605401"/>
            <a:ext cx="4577292" cy="1508664"/>
          </a:xfrm>
          <a:prstGeom prst="rect">
            <a:avLst/>
          </a:prstGeom>
        </p:spPr>
        <p:txBody>
          <a:bodyPr anchor="b"/>
          <a:lstStyle>
            <a:lvl1pPr algn="ctr" defTabSz="1354632">
              <a:lnSpc>
                <a:spcPct val="80000"/>
              </a:lnSpc>
              <a:defRPr spc="-138" sz="13800"/>
            </a:lvl1pPr>
            <a:lvl2pPr algn="ctr" defTabSz="1354632">
              <a:lnSpc>
                <a:spcPct val="80000"/>
              </a:lnSpc>
              <a:defRPr spc="-138" sz="13800"/>
            </a:lvl2pPr>
            <a:lvl3pPr algn="ctr" defTabSz="1354632">
              <a:lnSpc>
                <a:spcPct val="80000"/>
              </a:lnSpc>
              <a:defRPr spc="-138" sz="13800"/>
            </a:lvl3pPr>
            <a:lvl4pPr algn="ctr" defTabSz="1354632">
              <a:lnSpc>
                <a:spcPct val="80000"/>
              </a:lnSpc>
              <a:defRPr spc="-138" sz="13800"/>
            </a:lvl4pPr>
            <a:lvl5pPr algn="ctr" defTabSz="1354632">
              <a:lnSpc>
                <a:spcPct val="80000"/>
              </a:lnSpc>
              <a:defRPr spc="-138" sz="138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251354" y="4102537"/>
            <a:ext cx="4577292" cy="194747"/>
          </a:xfrm>
          <a:prstGeom prst="rect">
            <a:avLst/>
          </a:prstGeom>
        </p:spPr>
        <p:txBody>
          <a:bodyPr lIns="9525" tIns="9525" rIns="9525" bIns="9525"/>
          <a:lstStyle>
            <a:lvl1pPr algn="ctr" defTabSz="183444">
              <a:defRPr sz="1200"/>
            </a:lvl1pPr>
          </a:lstStyle>
          <a:p>
            <a:pPr/>
            <a:r>
              <a:t>Fact information</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506255" y="4605303"/>
            <a:ext cx="4208345" cy="132704"/>
          </a:xfrm>
          <a:prstGeom prst="rect">
            <a:avLst/>
          </a:prstGeom>
        </p:spPr>
        <p:txBody>
          <a:bodyPr lIns="9525" tIns="9525" rIns="9525" bIns="9525"/>
          <a:lstStyle>
            <a:lvl1pPr defTabSz="183444">
              <a:defRPr sz="800"/>
            </a:lvl1pPr>
          </a:lstStyle>
          <a:p>
            <a:pPr/>
            <a:r>
              <a:t>Attribution</a:t>
            </a:r>
          </a:p>
        </p:txBody>
      </p:sp>
      <p:sp>
        <p:nvSpPr>
          <p:cNvPr id="116" name="正文级别 1…"/>
          <p:cNvSpPr txBox="1"/>
          <p:nvPr>
            <p:ph type="body" sz="quarter" idx="1" hasCustomPrompt="1"/>
          </p:nvPr>
        </p:nvSpPr>
        <p:spPr>
          <a:xfrm>
            <a:off x="365400" y="3410387"/>
            <a:ext cx="4349200" cy="799226"/>
          </a:xfrm>
          <a:prstGeom prst="rect">
            <a:avLst/>
          </a:prstGeom>
        </p:spPr>
        <p:txBody>
          <a:bodyPr/>
          <a:lstStyle>
            <a:lvl1pPr marL="354957" indent="-261055" defTabSz="1354632">
              <a:lnSpc>
                <a:spcPct val="90000"/>
              </a:lnSpc>
              <a:defRPr b="0" spc="-91" sz="4600">
                <a:latin typeface="Helvetica Neue Medium"/>
                <a:ea typeface="Helvetica Neue Medium"/>
                <a:cs typeface="Helvetica Neue Medium"/>
                <a:sym typeface="Helvetica Neue Medium"/>
              </a:defRPr>
            </a:lvl1pPr>
            <a:lvl2pPr marL="354957" indent="196144" defTabSz="1354632">
              <a:lnSpc>
                <a:spcPct val="90000"/>
              </a:lnSpc>
              <a:defRPr b="0" spc="-91" sz="4600">
                <a:latin typeface="Helvetica Neue Medium"/>
                <a:ea typeface="Helvetica Neue Medium"/>
                <a:cs typeface="Helvetica Neue Medium"/>
                <a:sym typeface="Helvetica Neue Medium"/>
              </a:defRPr>
            </a:lvl2pPr>
            <a:lvl3pPr marL="354957" indent="653344" defTabSz="1354632">
              <a:lnSpc>
                <a:spcPct val="90000"/>
              </a:lnSpc>
              <a:defRPr b="0" spc="-91" sz="4600">
                <a:latin typeface="Helvetica Neue Medium"/>
                <a:ea typeface="Helvetica Neue Medium"/>
                <a:cs typeface="Helvetica Neue Medium"/>
                <a:sym typeface="Helvetica Neue Medium"/>
              </a:defRPr>
            </a:lvl3pPr>
            <a:lvl4pPr marL="354957" indent="1110544" defTabSz="1354632">
              <a:lnSpc>
                <a:spcPct val="90000"/>
              </a:lnSpc>
              <a:defRPr b="0" spc="-91" sz="4600">
                <a:latin typeface="Helvetica Neue Medium"/>
                <a:ea typeface="Helvetica Neue Medium"/>
                <a:cs typeface="Helvetica Neue Medium"/>
                <a:sym typeface="Helvetica Neue Medium"/>
              </a:defRPr>
            </a:lvl4pPr>
            <a:lvl5pPr marL="354957" indent="1567744" defTabSz="1354632">
              <a:lnSpc>
                <a:spcPct val="90000"/>
              </a:lnSpc>
              <a:defRPr b="0" spc="-91" sz="46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图像"/>
          <p:cNvSpPr/>
          <p:nvPr>
            <p:ph type="pic" sz="quarter" idx="21"/>
          </p:nvPr>
        </p:nvSpPr>
        <p:spPr>
          <a:xfrm>
            <a:off x="3283479" y="2592916"/>
            <a:ext cx="1549813" cy="1239517"/>
          </a:xfrm>
          <a:prstGeom prst="rect">
            <a:avLst/>
          </a:prstGeom>
        </p:spPr>
        <p:txBody>
          <a:bodyPr lIns="91439" tIns="45719" rIns="91439" bIns="45719">
            <a:noAutofit/>
          </a:bodyPr>
          <a:lstStyle/>
          <a:p>
            <a:pPr/>
          </a:p>
        </p:txBody>
      </p:sp>
      <p:sp>
        <p:nvSpPr>
          <p:cNvPr id="125" name="图像"/>
          <p:cNvSpPr/>
          <p:nvPr>
            <p:ph type="pic" sz="quarter" idx="22"/>
          </p:nvPr>
        </p:nvSpPr>
        <p:spPr>
          <a:xfrm>
            <a:off x="2812520" y="3210057"/>
            <a:ext cx="2174876" cy="2531288"/>
          </a:xfrm>
          <a:prstGeom prst="rect">
            <a:avLst/>
          </a:prstGeom>
        </p:spPr>
        <p:txBody>
          <a:bodyPr lIns="91439" tIns="45719" rIns="91439" bIns="45719">
            <a:noAutofit/>
          </a:bodyPr>
          <a:lstStyle/>
          <a:p>
            <a:pPr/>
          </a:p>
        </p:txBody>
      </p:sp>
      <p:sp>
        <p:nvSpPr>
          <p:cNvPr id="126" name="图像"/>
          <p:cNvSpPr/>
          <p:nvPr>
            <p:ph type="pic" sz="half" idx="23"/>
          </p:nvPr>
        </p:nvSpPr>
        <p:spPr>
          <a:xfrm>
            <a:off x="-29105" y="2484437"/>
            <a:ext cx="3460751" cy="2595563"/>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图像"/>
          <p:cNvSpPr/>
          <p:nvPr>
            <p:ph type="pic" idx="21"/>
          </p:nvPr>
        </p:nvSpPr>
        <p:spPr>
          <a:xfrm>
            <a:off x="-277813" y="1230312"/>
            <a:ext cx="5635626" cy="4508501"/>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240771" y="2111375"/>
            <a:ext cx="5572126" cy="3337278"/>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251354" y="3865562"/>
            <a:ext cx="4577292" cy="968376"/>
          </a:xfrm>
          <a:prstGeom prst="rect">
            <a:avLst/>
          </a:prstGeom>
        </p:spPr>
        <p:txBody>
          <a:bodyPr/>
          <a:lstStyle/>
          <a:p>
            <a:pPr/>
            <a:r>
              <a:t>Presentation Title</a:t>
            </a:r>
          </a:p>
        </p:txBody>
      </p:sp>
      <p:sp>
        <p:nvSpPr>
          <p:cNvPr id="23" name="Author and Date"/>
          <p:cNvSpPr txBox="1"/>
          <p:nvPr>
            <p:ph type="body" sz="quarter" idx="22" hasCustomPrompt="1"/>
          </p:nvPr>
        </p:nvSpPr>
        <p:spPr>
          <a:xfrm>
            <a:off x="251602" y="2611695"/>
            <a:ext cx="4576797" cy="132705"/>
          </a:xfrm>
          <a:prstGeom prst="rect">
            <a:avLst/>
          </a:prstGeom>
        </p:spPr>
        <p:txBody>
          <a:bodyPr lIns="9525" tIns="9525" rIns="9525" bIns="9525"/>
          <a:lstStyle>
            <a:lvl1pPr defTabSz="183444">
              <a:defRPr sz="800"/>
            </a:lvl1pPr>
          </a:lstStyle>
          <a:p>
            <a:pPr/>
            <a:r>
              <a:t>Author and Date</a:t>
            </a:r>
          </a:p>
        </p:txBody>
      </p:sp>
      <p:sp>
        <p:nvSpPr>
          <p:cNvPr id="24" name="正文级别 1…"/>
          <p:cNvSpPr txBox="1"/>
          <p:nvPr>
            <p:ph type="body" sz="quarter" idx="1" hasCustomPrompt="1"/>
          </p:nvPr>
        </p:nvSpPr>
        <p:spPr>
          <a:xfrm>
            <a:off x="251354" y="4799981"/>
            <a:ext cx="4577292" cy="232699"/>
          </a:xfrm>
          <a:prstGeom prst="rect">
            <a:avLst/>
          </a:prstGeom>
        </p:spPr>
        <p:txBody>
          <a:bodyPr/>
          <a:lstStyle/>
          <a:p>
            <a:pPr/>
            <a:r>
              <a:t>Presentation Subtitle</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sz="quarter" idx="21"/>
          </p:nvPr>
        </p:nvSpPr>
        <p:spPr>
          <a:xfrm>
            <a:off x="2286000" y="2338916"/>
            <a:ext cx="2530175" cy="2944814"/>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251354" y="2645833"/>
            <a:ext cx="2037292" cy="1225474"/>
          </a:xfrm>
          <a:prstGeom prst="rect">
            <a:avLst/>
          </a:prstGeom>
        </p:spPr>
        <p:txBody>
          <a:bodyPr/>
          <a:lstStyle>
            <a:lvl1pPr>
              <a:defRPr spc="-91" sz="4600"/>
            </a:lvl1pPr>
          </a:lstStyle>
          <a:p>
            <a:pPr/>
            <a:r>
              <a:t>Slide Title</a:t>
            </a:r>
          </a:p>
        </p:txBody>
      </p:sp>
      <p:sp>
        <p:nvSpPr>
          <p:cNvPr id="34" name="正文级别 1…"/>
          <p:cNvSpPr txBox="1"/>
          <p:nvPr>
            <p:ph type="body" sz="quarter" idx="1" hasCustomPrompt="1"/>
          </p:nvPr>
        </p:nvSpPr>
        <p:spPr>
          <a:xfrm>
            <a:off x="251354" y="3852203"/>
            <a:ext cx="2037292" cy="1121964"/>
          </a:xfrm>
          <a:prstGeom prst="rect">
            <a:avLst/>
          </a:prstGeom>
        </p:spPr>
        <p:txBody>
          <a:bodyPr/>
          <a:lstStyle/>
          <a:p>
            <a:pPr/>
            <a:r>
              <a:t>Slide Subtitle</a:t>
            </a:r>
          </a:p>
          <a:p>
            <a:pPr lvl="1"/>
            <a:r>
              <a:t/>
            </a:r>
          </a:p>
          <a:p>
            <a:pPr lvl="2"/>
            <a:r>
              <a:t/>
            </a:r>
          </a:p>
          <a:p>
            <a:pPr lvl="3"/>
            <a:r>
              <a:t/>
            </a:r>
          </a:p>
          <a:p>
            <a:pPr lvl="4"/>
            <a:r>
              <a:t/>
            </a:r>
          </a:p>
        </p:txBody>
      </p:sp>
      <p:sp>
        <p:nvSpPr>
          <p:cNvPr id="35" name="幻灯片编号"/>
          <p:cNvSpPr txBox="1"/>
          <p:nvPr>
            <p:ph type="sldNum" sz="quarter" idx="2"/>
          </p:nvPr>
        </p:nvSpPr>
        <p:spPr>
          <a:xfrm>
            <a:off x="2451153" y="5015371"/>
            <a:ext cx="175091" cy="1700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251354" y="2606145"/>
            <a:ext cx="4577292" cy="298577"/>
          </a:xfrm>
          <a:prstGeom prst="rect">
            <a:avLst/>
          </a:prstGeom>
        </p:spPr>
        <p:txBody>
          <a:bodyPr anchor="t"/>
          <a:lstStyle>
            <a:lvl1pPr>
              <a:defRPr spc="-91" sz="4600"/>
            </a:lvl1pPr>
          </a:lstStyle>
          <a:p>
            <a:pPr/>
            <a:r>
              <a:t>Slide Title</a:t>
            </a:r>
          </a:p>
        </p:txBody>
      </p:sp>
      <p:sp>
        <p:nvSpPr>
          <p:cNvPr id="43" name="Slide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Slide Subtitle</a:t>
            </a:r>
          </a:p>
        </p:txBody>
      </p:sp>
      <p:sp>
        <p:nvSpPr>
          <p:cNvPr id="44" name="正文级别 1…"/>
          <p:cNvSpPr txBox="1"/>
          <p:nvPr>
            <p:ph type="body" sz="half" idx="1" hasCustomPrompt="1"/>
          </p:nvPr>
        </p:nvSpPr>
        <p:spPr>
          <a:xfrm>
            <a:off x="251354" y="3266355"/>
            <a:ext cx="4577292" cy="1720003"/>
          </a:xfrm>
          <a:prstGeom prst="rect">
            <a:avLst/>
          </a:prstGeom>
        </p:spPr>
        <p:txBody>
          <a:bodyPr/>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正文级别 1…"/>
          <p:cNvSpPr txBox="1"/>
          <p:nvPr>
            <p:ph type="body" sz="half" idx="1" hasCustomPrompt="1"/>
          </p:nvPr>
        </p:nvSpPr>
        <p:spPr>
          <a:xfrm>
            <a:off x="251354" y="3266355"/>
            <a:ext cx="4577292" cy="1720003"/>
          </a:xfrm>
          <a:prstGeom prst="rect">
            <a:avLst/>
          </a:prstGeom>
        </p:spPr>
        <p:txBody>
          <a:bodyPr numCol="2" spcCol="228864"/>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251354" y="2875617"/>
            <a:ext cx="2037292" cy="194746"/>
          </a:xfrm>
          <a:prstGeom prst="rect">
            <a:avLst/>
          </a:prstGeom>
        </p:spPr>
        <p:txBody>
          <a:bodyPr lIns="9525" tIns="9525" rIns="9525" bIns="9525"/>
          <a:lstStyle>
            <a:lvl1pPr defTabSz="183444">
              <a:defRPr sz="1200"/>
            </a:lvl1pPr>
          </a:lstStyle>
          <a:p>
            <a:pPr/>
            <a:r>
              <a:t>Slide Subtitle</a:t>
            </a:r>
          </a:p>
        </p:txBody>
      </p:sp>
      <p:sp>
        <p:nvSpPr>
          <p:cNvPr id="61" name="正文级别 1…"/>
          <p:cNvSpPr txBox="1"/>
          <p:nvPr>
            <p:ph type="body" sz="quarter" idx="1" hasCustomPrompt="1"/>
          </p:nvPr>
        </p:nvSpPr>
        <p:spPr>
          <a:xfrm>
            <a:off x="251354" y="3266355"/>
            <a:ext cx="2037292" cy="1720132"/>
          </a:xfrm>
          <a:prstGeom prst="rect">
            <a:avLst/>
          </a:prstGeom>
        </p:spPr>
        <p:txBody>
          <a:bodyPr/>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62" name="660384004_1290x1720.jpg"/>
          <p:cNvSpPr/>
          <p:nvPr>
            <p:ph type="pic" sz="quarter" idx="22"/>
          </p:nvPr>
        </p:nvSpPr>
        <p:spPr>
          <a:xfrm>
            <a:off x="2540000" y="2296403"/>
            <a:ext cx="2274349" cy="303246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251354" y="2606145"/>
            <a:ext cx="2037292" cy="298980"/>
          </a:xfrm>
          <a:prstGeom prst="rect">
            <a:avLst/>
          </a:prstGeom>
        </p:spPr>
        <p:txBody>
          <a:bodyPr anchor="t"/>
          <a:lstStyle>
            <a:lvl1pPr>
              <a:defRPr spc="-91" sz="4600"/>
            </a:lvl1pPr>
          </a:lstStyle>
          <a:p>
            <a:pPr/>
            <a:r>
              <a:t>Slide Title</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251353" y="3325812"/>
            <a:ext cx="4577293" cy="968376"/>
          </a:xfrm>
          <a:prstGeom prst="rect">
            <a:avLst/>
          </a:prstGeom>
        </p:spPr>
        <p:txBody>
          <a:bodyPr anchor="ctr"/>
          <a:lstStyle>
            <a:lvl1pPr>
              <a:defRPr b="0">
                <a:latin typeface="Helvetica Neue Medium"/>
                <a:ea typeface="Helvetica Neue Medium"/>
                <a:cs typeface="Helvetica Neue Medium"/>
                <a:sym typeface="Helvetica Neue Medium"/>
              </a:defRPr>
            </a:lvl1pPr>
          </a:lstStyle>
          <a:p>
            <a:pPr/>
            <a:r>
              <a:t>Section Title</a:t>
            </a:r>
          </a:p>
        </p:txBody>
      </p:sp>
      <p:sp>
        <p:nvSpPr>
          <p:cNvPr id="72" name="幻灯片编号"/>
          <p:cNvSpPr txBox="1"/>
          <p:nvPr>
            <p:ph type="sldNum" sz="quarter" idx="2"/>
          </p:nvPr>
        </p:nvSpPr>
        <p:spPr>
          <a:xfrm>
            <a:off x="2451153" y="5015371"/>
            <a:ext cx="175091" cy="1700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251354" y="2606145"/>
            <a:ext cx="4577292" cy="298949"/>
          </a:xfrm>
          <a:prstGeom prst="rect">
            <a:avLst/>
          </a:prstGeom>
        </p:spPr>
        <p:txBody>
          <a:bodyPr anchor="t"/>
          <a:lstStyle>
            <a:lvl1pPr>
              <a:defRPr spc="-91" sz="4600"/>
            </a:lvl1pPr>
          </a:lstStyle>
          <a:p>
            <a:pPr/>
            <a:r>
              <a:t>Slide Title</a:t>
            </a:r>
          </a:p>
        </p:txBody>
      </p:sp>
      <p:sp>
        <p:nvSpPr>
          <p:cNvPr id="80" name="Slide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Slide Subtitle</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251354" y="2606145"/>
            <a:ext cx="4577292" cy="298980"/>
          </a:xfrm>
          <a:prstGeom prst="rect">
            <a:avLst/>
          </a:prstGeom>
        </p:spPr>
        <p:txBody>
          <a:bodyPr anchor="t"/>
          <a:lstStyle>
            <a:lvl1pPr>
              <a:defRPr spc="-91" sz="4600"/>
            </a:lvl1pPr>
          </a:lstStyle>
          <a:p>
            <a:pPr/>
            <a:r>
              <a:t>Agenda Title</a:t>
            </a:r>
          </a:p>
        </p:txBody>
      </p:sp>
      <p:sp>
        <p:nvSpPr>
          <p:cNvPr id="89" name="Agenda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Agenda Subtitle</a:t>
            </a:r>
          </a:p>
        </p:txBody>
      </p:sp>
      <p:sp>
        <p:nvSpPr>
          <p:cNvPr id="90" name="正文级别 1…"/>
          <p:cNvSpPr txBox="1"/>
          <p:nvPr>
            <p:ph type="body" sz="half" idx="1" hasCustomPrompt="1"/>
          </p:nvPr>
        </p:nvSpPr>
        <p:spPr>
          <a:xfrm>
            <a:off x="251354" y="3266355"/>
            <a:ext cx="4577292" cy="1720003"/>
          </a:xfrm>
          <a:prstGeom prst="rect">
            <a:avLst/>
          </a:prstGeom>
        </p:spPr>
        <p:txBody>
          <a:bodyPr/>
          <a:lstStyle>
            <a:lvl1pPr>
              <a:spcBef>
                <a:spcPts val="1000"/>
              </a:spcBef>
              <a:defRPr b="0" spc="-29"/>
            </a:lvl1pPr>
            <a:lvl2pPr>
              <a:spcBef>
                <a:spcPts val="1000"/>
              </a:spcBef>
              <a:defRPr b="0" spc="-29"/>
            </a:lvl2pPr>
            <a:lvl3pPr>
              <a:spcBef>
                <a:spcPts val="1000"/>
              </a:spcBef>
              <a:defRPr b="0" spc="-29"/>
            </a:lvl3pPr>
            <a:lvl4pPr>
              <a:spcBef>
                <a:spcPts val="1000"/>
              </a:spcBef>
              <a:defRPr b="0" spc="-29"/>
            </a:lvl4pPr>
            <a:lvl5pPr>
              <a:spcBef>
                <a:spcPts val="1000"/>
              </a:spcBef>
              <a:defRPr b="0" spc="-29"/>
            </a:lvl5pPr>
          </a:lstStyle>
          <a:p>
            <a:pPr/>
            <a:r>
              <a:t>Agenda Topics</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251353" y="2917706"/>
            <a:ext cx="4577293" cy="968376"/>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b">
            <a:normAutofit fontScale="100000" lnSpcReduction="0"/>
          </a:bodyPr>
          <a:lstStyle/>
          <a:p>
            <a:pPr/>
            <a:r>
              <a:t>Presentation Title</a:t>
            </a:r>
          </a:p>
        </p:txBody>
      </p:sp>
      <p:sp>
        <p:nvSpPr>
          <p:cNvPr id="3" name="正文级别 1…"/>
          <p:cNvSpPr txBox="1"/>
          <p:nvPr>
            <p:ph type="body" idx="1" hasCustomPrompt="1"/>
          </p:nvPr>
        </p:nvSpPr>
        <p:spPr>
          <a:xfrm>
            <a:off x="250279" y="3886081"/>
            <a:ext cx="4577293" cy="396876"/>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ormAutofit fontScale="100000" lnSpcReduction="0"/>
          </a:bodyPr>
          <a:lstStyle/>
          <a:p>
            <a:pPr/>
            <a:r>
              <a:t>Presentation Subtitle</a:t>
            </a:r>
          </a:p>
          <a:p>
            <a:pPr lvl="1"/>
            <a:r>
              <a:t/>
            </a:r>
          </a:p>
          <a:p>
            <a:pPr lvl="2"/>
            <a:r>
              <a:t/>
            </a:r>
          </a:p>
          <a:p>
            <a:pPr lvl="3"/>
            <a:r>
              <a:t/>
            </a:r>
          </a:p>
          <a:p>
            <a:pPr lvl="4"/>
            <a:r>
              <a:t/>
            </a:r>
          </a:p>
        </p:txBody>
      </p:sp>
      <p:sp>
        <p:nvSpPr>
          <p:cNvPr id="4" name="幻灯片编号"/>
          <p:cNvSpPr txBox="1"/>
          <p:nvPr>
            <p:ph type="sldNum" sz="quarter" idx="2"/>
          </p:nvPr>
        </p:nvSpPr>
        <p:spPr>
          <a:xfrm>
            <a:off x="2451153" y="5014489"/>
            <a:ext cx="175091" cy="170011"/>
          </a:xfrm>
          <a:prstGeom prst="rect">
            <a:avLst/>
          </a:prstGeom>
          <a:ln w="3175">
            <a:miter lim="400000"/>
          </a:ln>
        </p:spPr>
        <p:txBody>
          <a:bodyPr wrap="none" lIns="10583" tIns="10583" rIns="10583" bIns="10583" anchor="b">
            <a:spAutoFit/>
          </a:bodyPr>
          <a:lstStyle>
            <a:lvl1pPr defTabSz="324555">
              <a:defRPr sz="10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1pPr>
      <a:lvl2pPr marL="0" marR="0" indent="4572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2pPr>
      <a:lvl3pPr marL="0" marR="0" indent="9144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3pPr>
      <a:lvl4pPr marL="0" marR="0" indent="13716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4pPr>
      <a:lvl5pPr marL="0" marR="0" indent="18288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5pPr>
      <a:lvl6pPr marL="0" marR="0" indent="22860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6pPr>
      <a:lvl7pPr marL="0" marR="0" indent="27432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7pPr>
      <a:lvl8pPr marL="0" marR="0" indent="32004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8pPr>
      <a:lvl9pPr marL="0" marR="0" indent="36576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9pPr>
    </p:titleStyle>
    <p:bodyStyle>
      <a:lvl1pPr marL="0" marR="0" indent="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1pPr>
      <a:lvl2pPr marL="0" marR="0" indent="4572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2pPr>
      <a:lvl3pPr marL="0" marR="0" indent="9144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3pPr>
      <a:lvl4pPr marL="0" marR="0" indent="13716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4pPr>
      <a:lvl5pPr marL="0" marR="0" indent="18288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5pPr>
      <a:lvl6pPr marL="0" marR="0" indent="22860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6pPr>
      <a:lvl7pPr marL="0" marR="0" indent="27432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7pPr>
      <a:lvl8pPr marL="0" marR="0" indent="32004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8pPr>
      <a:lvl9pPr marL="0" marR="0" indent="36576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9pPr>
    </p:bodyStyle>
    <p:otherStyle>
      <a:lvl1pPr marL="0" marR="0" indent="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1pPr>
      <a:lvl2pPr marL="0" marR="0" indent="4572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2pPr>
      <a:lvl3pPr marL="0" marR="0" indent="9144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3pPr>
      <a:lvl4pPr marL="0" marR="0" indent="13716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4pPr>
      <a:lvl5pPr marL="0" marR="0" indent="18288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5pPr>
      <a:lvl6pPr marL="0" marR="0" indent="22860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6pPr>
      <a:lvl7pPr marL="0" marR="0" indent="27432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7pPr>
      <a:lvl8pPr marL="0" marR="0" indent="32004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8pPr>
      <a:lvl9pPr marL="0" marR="0" indent="36576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52"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53" name="Screen Shot 2021-07-23 at 1.59.32 AM.png" descr="Screen Shot 2021-07-23 at 1.59.32 AM.png"/>
          <p:cNvPicPr>
            <a:picLocks noChangeAspect="1"/>
          </p:cNvPicPr>
          <p:nvPr/>
        </p:nvPicPr>
        <p:blipFill>
          <a:blip r:embed="rId2">
            <a:extLst/>
          </a:blip>
          <a:srcRect l="2478" t="19222" r="35838" b="16682"/>
          <a:stretch>
            <a:fillRect/>
          </a:stretch>
        </p:blipFill>
        <p:spPr>
          <a:xfrm>
            <a:off x="696643" y="1769742"/>
            <a:ext cx="3133513" cy="3596856"/>
          </a:xfrm>
          <a:prstGeom prst="rect">
            <a:avLst/>
          </a:prstGeom>
          <a:ln w="3175">
            <a:miter lim="400000"/>
          </a:ln>
        </p:spPr>
      </p:pic>
      <p:pic>
        <p:nvPicPr>
          <p:cNvPr id="154" name="Screen Shot 2021-07-25 at 2.43.53 AM.png" descr="Screen Shot 2021-07-25 at 2.43.53 AM.png"/>
          <p:cNvPicPr>
            <a:picLocks noChangeAspect="1"/>
          </p:cNvPicPr>
          <p:nvPr/>
        </p:nvPicPr>
        <p:blipFill>
          <a:blip r:embed="rId3">
            <a:extLst/>
          </a:blip>
          <a:stretch>
            <a:fillRect/>
          </a:stretch>
        </p:blipFill>
        <p:spPr>
          <a:xfrm>
            <a:off x="691226" y="5537555"/>
            <a:ext cx="1516019" cy="569365"/>
          </a:xfrm>
          <a:prstGeom prst="rect">
            <a:avLst/>
          </a:prstGeom>
          <a:ln w="3175">
            <a:miter lim="400000"/>
          </a:ln>
        </p:spPr>
      </p:pic>
      <p:sp>
        <p:nvSpPr>
          <p:cNvPr id="155" name="Where should we send your replacement product?"/>
          <p:cNvSpPr txBox="1"/>
          <p:nvPr/>
        </p:nvSpPr>
        <p:spPr>
          <a:xfrm>
            <a:off x="173679" y="2045476"/>
            <a:ext cx="3641063" cy="157668"/>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sz="900">
                <a:solidFill>
                  <a:srgbClr val="000000"/>
                </a:solidFill>
              </a:defRPr>
            </a:lvl1pPr>
          </a:lstStyle>
          <a:p>
            <a:pPr/>
            <a:r>
              <a:t>Where should we send your replacement product?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58"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59" name="Screen Shot 2021-07-23 at 2.06.58 AM.png" descr="Screen Shot 2021-07-23 at 2.06.58 AM.png"/>
          <p:cNvPicPr>
            <a:picLocks noChangeAspect="1"/>
          </p:cNvPicPr>
          <p:nvPr/>
        </p:nvPicPr>
        <p:blipFill>
          <a:blip r:embed="rId2">
            <a:extLst/>
          </a:blip>
          <a:srcRect l="0" t="0" r="42698" b="0"/>
          <a:stretch>
            <a:fillRect/>
          </a:stretch>
        </p:blipFill>
        <p:spPr>
          <a:xfrm>
            <a:off x="467619" y="1186088"/>
            <a:ext cx="2910918" cy="5102050"/>
          </a:xfrm>
          <a:prstGeom prst="rect">
            <a:avLst/>
          </a:prstGeom>
          <a:ln w="3175">
            <a:miter lim="400000"/>
          </a:ln>
        </p:spPr>
      </p:pic>
      <p:pic>
        <p:nvPicPr>
          <p:cNvPr id="160" name="Screen Shot 2021-07-25 at 2.43.53 AM.png" descr="Screen Shot 2021-07-25 at 2.43.53 AM.png"/>
          <p:cNvPicPr>
            <a:picLocks noChangeAspect="1"/>
          </p:cNvPicPr>
          <p:nvPr/>
        </p:nvPicPr>
        <p:blipFill>
          <a:blip r:embed="rId3">
            <a:extLst/>
          </a:blip>
          <a:stretch>
            <a:fillRect/>
          </a:stretch>
        </p:blipFill>
        <p:spPr>
          <a:xfrm>
            <a:off x="227400" y="6246546"/>
            <a:ext cx="1516019" cy="569365"/>
          </a:xfrm>
          <a:prstGeom prst="rect">
            <a:avLst/>
          </a:prstGeom>
          <a:ln w="3175">
            <a:miter lim="400000"/>
          </a:ln>
        </p:spPr>
      </p:pic>
      <p:sp>
        <p:nvSpPr>
          <p:cNvPr id="161" name="Here’s your estimated quote:"/>
          <p:cNvSpPr txBox="1"/>
          <p:nvPr/>
        </p:nvSpPr>
        <p:spPr>
          <a:xfrm>
            <a:off x="-502182" y="1223841"/>
            <a:ext cx="3641063" cy="157668"/>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sz="900">
                <a:solidFill>
                  <a:srgbClr val="000000"/>
                </a:solidFill>
              </a:defRPr>
            </a:lvl1pPr>
          </a:lstStyle>
          <a:p>
            <a:pPr/>
            <a:r>
              <a:t>Here’s your estimated quote: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64"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65" name="Screen Shot 2021-07-23 at 2.07.16 AM.png" descr="Screen Shot 2021-07-23 at 2.07.16 AM.png"/>
          <p:cNvPicPr>
            <a:picLocks noChangeAspect="1"/>
          </p:cNvPicPr>
          <p:nvPr/>
        </p:nvPicPr>
        <p:blipFill>
          <a:blip r:embed="rId2">
            <a:extLst/>
          </a:blip>
          <a:stretch>
            <a:fillRect/>
          </a:stretch>
        </p:blipFill>
        <p:spPr>
          <a:xfrm>
            <a:off x="116754" y="3388152"/>
            <a:ext cx="4368895" cy="3332972"/>
          </a:xfrm>
          <a:prstGeom prst="rect">
            <a:avLst/>
          </a:prstGeom>
          <a:ln w="3175">
            <a:miter lim="400000"/>
          </a:ln>
        </p:spPr>
      </p:pic>
      <p:sp>
        <p:nvSpPr>
          <p:cNvPr id="166" name="You agree to return…"/>
          <p:cNvSpPr txBox="1"/>
          <p:nvPr/>
        </p:nvSpPr>
        <p:spPr>
          <a:xfrm>
            <a:off x="1322183" y="3787416"/>
            <a:ext cx="3641063" cy="1414968"/>
          </a:xfrm>
          <a:prstGeom prst="rect">
            <a:avLst/>
          </a:prstGeom>
          <a:solidFill>
            <a:schemeClr val="accent2">
              <a:hueOff val="-85258"/>
              <a:satOff val="14347"/>
              <a:lumOff val="22373"/>
            </a:schemeClr>
          </a:solidFill>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marL="114300" indent="-114300" algn="l">
              <a:buSzPct val="123000"/>
              <a:buChar char="•"/>
              <a:defRPr sz="900">
                <a:solidFill>
                  <a:srgbClr val="000000"/>
                </a:solidFill>
              </a:defRPr>
            </a:pPr>
            <a:r>
              <a:t>You agree to return </a:t>
            </a:r>
          </a:p>
          <a:p>
            <a:pPr marL="114300" indent="-114300" algn="l">
              <a:buSzPct val="123000"/>
              <a:buChar char="•"/>
              <a:defRPr sz="900">
                <a:solidFill>
                  <a:srgbClr val="000000"/>
                </a:solidFill>
              </a:defRPr>
            </a:pPr>
            <a:r>
              <a:t>InstantPods will inspect the product you returned and refund the replacement deposit once the inspection is completed.</a:t>
            </a:r>
          </a:p>
          <a:p>
            <a:pPr marL="114300" indent="-114300" algn="l">
              <a:buSzPct val="123000"/>
              <a:buChar char="•"/>
              <a:defRPr sz="900">
                <a:solidFill>
                  <a:srgbClr val="000000"/>
                </a:solidFill>
              </a:defRPr>
            </a:pPr>
            <a:r>
              <a:t>If the product you returned was determined fake, physically damaged, has unauthorized modification, or you had never returned the product, the replacement deposit won’t be refunded. We will notify you in this case</a:t>
            </a:r>
          </a:p>
          <a:p>
            <a:pPr algn="l">
              <a:defRPr sz="900">
                <a:solidFill>
                  <a:srgbClr val="000000"/>
                </a:solidFill>
              </a:defRPr>
            </a:pPr>
          </a:p>
          <a:p>
            <a:pPr algn="l">
              <a:defRPr sz="900">
                <a:solidFill>
                  <a:srgbClr val="000000"/>
                </a:solidFill>
              </a:defRPr>
            </a:pPr>
          </a:p>
          <a:p>
            <a:pPr marL="114300" indent="-114300" algn="l">
              <a:buSzPct val="123000"/>
              <a:buChar char="•"/>
              <a:defRPr sz="900">
                <a:solidFill>
                  <a:srgbClr val="000000"/>
                </a:solidFill>
              </a:defRPr>
            </a:pPr>
            <a:r>
              <a:t>I accept and agree to the InstantPods Repair Terms and Conditions.</a:t>
            </a:r>
          </a:p>
        </p:txBody>
      </p:sp>
      <p:sp>
        <p:nvSpPr>
          <p:cNvPr id="167" name="By submitting this repair, you accept InstantPods’s Terms and Conditions. If you don’t agree with Terms &amp; Conditions, find other options."/>
          <p:cNvSpPr txBox="1"/>
          <p:nvPr/>
        </p:nvSpPr>
        <p:spPr>
          <a:xfrm>
            <a:off x="898114" y="6224451"/>
            <a:ext cx="3641062" cy="437067"/>
          </a:xfrm>
          <a:prstGeom prst="rect">
            <a:avLst/>
          </a:prstGeom>
          <a:solidFill>
            <a:schemeClr val="accent2">
              <a:hueOff val="-85258"/>
              <a:satOff val="14347"/>
              <a:lumOff val="22373"/>
            </a:schemeClr>
          </a:solidFill>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lgn="l">
              <a:defRPr sz="900">
                <a:solidFill>
                  <a:srgbClr val="000000"/>
                </a:solidFill>
              </a:defRPr>
            </a:lvl1pPr>
          </a:lstStyle>
          <a:p>
            <a:pPr/>
            <a:r>
              <a:t>By submitting this repair, you accept InstantPods’s Terms and Conditions. If you don’t agree with Terms &amp; Conditions, find other options.</a:t>
            </a:r>
          </a:p>
        </p:txBody>
      </p:sp>
      <p:sp>
        <p:nvSpPr>
          <p:cNvPr id="168" name="Submit Repair"/>
          <p:cNvSpPr txBox="1"/>
          <p:nvPr/>
        </p:nvSpPr>
        <p:spPr>
          <a:xfrm>
            <a:off x="761886" y="5703789"/>
            <a:ext cx="1004960" cy="194701"/>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p>
            <a:pPr/>
            <a:r>
              <a:t>Submit Repair</a:t>
            </a:r>
          </a:p>
        </p:txBody>
      </p:sp>
      <p:sp>
        <p:nvSpPr>
          <p:cNvPr id="169" name="账单"/>
          <p:cNvSpPr txBox="1"/>
          <p:nvPr/>
        </p:nvSpPr>
        <p:spPr>
          <a:xfrm>
            <a:off x="2028871" y="2223482"/>
            <a:ext cx="770467" cy="541868"/>
          </a:xfrm>
          <a:prstGeom prst="rect">
            <a:avLst/>
          </a:prstGeom>
          <a:solidFill>
            <a:schemeClr val="accent1"/>
          </a:solidFill>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2900"/>
            </a:lvl1pPr>
          </a:lstStyle>
          <a:p>
            <a:pPr/>
            <a:r>
              <a:t>账单</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72"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sp>
        <p:nvSpPr>
          <p:cNvPr id="173" name="We will replace your AirPods"/>
          <p:cNvSpPr txBox="1"/>
          <p:nvPr/>
        </p:nvSpPr>
        <p:spPr>
          <a:xfrm>
            <a:off x="1025056" y="1684036"/>
            <a:ext cx="3029888" cy="6488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2000">
                <a:solidFill>
                  <a:srgbClr val="000000"/>
                </a:solidFill>
              </a:defRPr>
            </a:lvl1pPr>
          </a:lstStyle>
          <a:p>
            <a:pPr/>
            <a:r>
              <a:t>We will replace your AirPods</a:t>
            </a:r>
          </a:p>
        </p:txBody>
      </p:sp>
      <p:sp>
        <p:nvSpPr>
          <p:cNvPr id="174" name="Here’s your estimated quote:"/>
          <p:cNvSpPr txBox="1"/>
          <p:nvPr/>
        </p:nvSpPr>
        <p:spPr>
          <a:xfrm>
            <a:off x="340075" y="3264123"/>
            <a:ext cx="1995865" cy="194700"/>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a:solidFill>
                  <a:srgbClr val="000000"/>
                </a:solidFill>
              </a:defRPr>
            </a:lvl1pPr>
          </a:lstStyle>
          <a:p>
            <a:pPr/>
            <a:r>
              <a:t>Here’s your estimated quote:</a:t>
            </a:r>
          </a:p>
        </p:txBody>
      </p:sp>
      <p:sp>
        <p:nvSpPr>
          <p:cNvPr id="175" name="We will replace both sides of your AirPods to ensure the quality of the repair and best customer experience."/>
          <p:cNvSpPr txBox="1"/>
          <p:nvPr/>
        </p:nvSpPr>
        <p:spPr>
          <a:xfrm>
            <a:off x="652752" y="2540223"/>
            <a:ext cx="3774496" cy="3725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r>
              <a:t>We will replace both sides of your AirPods to ensure the quality of the repair and best customer experience.</a:t>
            </a:r>
          </a:p>
        </p:txBody>
      </p:sp>
      <p:sp>
        <p:nvSpPr>
          <p:cNvPr id="176" name="Service Fee - AirPods, 1st Gen, Tier 1"/>
          <p:cNvSpPr txBox="1"/>
          <p:nvPr/>
        </p:nvSpPr>
        <p:spPr>
          <a:xfrm>
            <a:off x="326145" y="3632229"/>
            <a:ext cx="2169499"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Service Fee - AirPods, 1st Gen, Tier 1</a:t>
            </a:r>
          </a:p>
        </p:txBody>
      </p:sp>
      <p:sp>
        <p:nvSpPr>
          <p:cNvPr id="177" name="Shipping"/>
          <p:cNvSpPr txBox="1"/>
          <p:nvPr/>
        </p:nvSpPr>
        <p:spPr>
          <a:xfrm>
            <a:off x="330259" y="4041907"/>
            <a:ext cx="537296"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Shipping</a:t>
            </a:r>
          </a:p>
        </p:txBody>
      </p:sp>
      <p:sp>
        <p:nvSpPr>
          <p:cNvPr id="178" name="Replacement Deposit - AirPods, 1st Gen, RFB"/>
          <p:cNvSpPr txBox="1"/>
          <p:nvPr/>
        </p:nvSpPr>
        <p:spPr>
          <a:xfrm>
            <a:off x="304810" y="3837068"/>
            <a:ext cx="2691978"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Replacement Deposit - AirPods, 1st Gen, RFB </a:t>
            </a:r>
          </a:p>
        </p:txBody>
      </p:sp>
      <p:sp>
        <p:nvSpPr>
          <p:cNvPr id="179" name="Tax"/>
          <p:cNvSpPr txBox="1"/>
          <p:nvPr/>
        </p:nvSpPr>
        <p:spPr>
          <a:xfrm>
            <a:off x="333180" y="4246746"/>
            <a:ext cx="22665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Tax</a:t>
            </a:r>
          </a:p>
        </p:txBody>
      </p:sp>
      <p:sp>
        <p:nvSpPr>
          <p:cNvPr id="180" name="Total"/>
          <p:cNvSpPr txBox="1"/>
          <p:nvPr/>
        </p:nvSpPr>
        <p:spPr>
          <a:xfrm>
            <a:off x="356728" y="4603479"/>
            <a:ext cx="325333" cy="169884"/>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b="1" sz="1000">
                <a:solidFill>
                  <a:srgbClr val="000000"/>
                </a:solidFill>
              </a:defRPr>
            </a:lvl1pPr>
          </a:lstStyle>
          <a:p>
            <a:pPr/>
            <a:r>
              <a:t>Total</a:t>
            </a:r>
          </a:p>
        </p:txBody>
      </p:sp>
      <p:sp>
        <p:nvSpPr>
          <p:cNvPr id="181" name="We will charge a deposit of the product you are replacing so that we can send you the replacement first. Once we receive your returned faulty product, we will refund the replacement deposit."/>
          <p:cNvSpPr txBox="1"/>
          <p:nvPr/>
        </p:nvSpPr>
        <p:spPr>
          <a:xfrm>
            <a:off x="652752" y="5066458"/>
            <a:ext cx="3774496" cy="74064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r>
              <a:t>We will charge a deposit of the product you are replacing so that we can send you the replacement first. Once we receive your returned faulty product, we will </a:t>
            </a:r>
            <a:r>
              <a:rPr b="1">
                <a:solidFill>
                  <a:srgbClr val="000000"/>
                </a:solidFill>
              </a:rPr>
              <a:t>refund</a:t>
            </a:r>
            <a:r>
              <a:t> the replacement deposit.</a:t>
            </a:r>
          </a:p>
        </p:txBody>
      </p:sp>
      <p:sp>
        <p:nvSpPr>
          <p:cNvPr id="182" name="线条"/>
          <p:cNvSpPr/>
          <p:nvPr/>
        </p:nvSpPr>
        <p:spPr>
          <a:xfrm>
            <a:off x="325782" y="4539905"/>
            <a:ext cx="4111313" cy="1"/>
          </a:xfrm>
          <a:prstGeom prst="line">
            <a:avLst/>
          </a:prstGeom>
          <a:ln>
            <a:solidFill>
              <a:srgbClr val="000000"/>
            </a:solidFill>
            <a:miter lim="400000"/>
          </a:ln>
        </p:spPr>
        <p:txBody>
          <a:bodyPr lIns="10583" tIns="10583" rIns="10583" bIns="10583" anchor="ctr"/>
          <a:lstStyle/>
          <a:p>
            <a:pPr/>
          </a:p>
        </p:txBody>
      </p:sp>
      <p:sp>
        <p:nvSpPr>
          <p:cNvPr id="183" name="$59.99"/>
          <p:cNvSpPr txBox="1"/>
          <p:nvPr/>
        </p:nvSpPr>
        <p:spPr>
          <a:xfrm>
            <a:off x="3774825" y="3632229"/>
            <a:ext cx="42223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$59.99</a:t>
            </a:r>
          </a:p>
        </p:txBody>
      </p:sp>
      <p:sp>
        <p:nvSpPr>
          <p:cNvPr id="184" name="$59.99"/>
          <p:cNvSpPr txBox="1"/>
          <p:nvPr/>
        </p:nvSpPr>
        <p:spPr>
          <a:xfrm>
            <a:off x="3774825" y="3837068"/>
            <a:ext cx="42223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$59.99</a:t>
            </a:r>
          </a:p>
        </p:txBody>
      </p:sp>
      <p:sp>
        <p:nvSpPr>
          <p:cNvPr id="185" name="$5.99"/>
          <p:cNvSpPr txBox="1"/>
          <p:nvPr/>
        </p:nvSpPr>
        <p:spPr>
          <a:xfrm>
            <a:off x="3810131" y="4029207"/>
            <a:ext cx="351622"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a:t>
            </a:r>
          </a:p>
        </p:txBody>
      </p:sp>
      <p:sp>
        <p:nvSpPr>
          <p:cNvPr id="186" name="$5.99"/>
          <p:cNvSpPr txBox="1"/>
          <p:nvPr/>
        </p:nvSpPr>
        <p:spPr>
          <a:xfrm>
            <a:off x="3810131" y="4186105"/>
            <a:ext cx="351622"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a:t>
            </a:r>
          </a:p>
        </p:txBody>
      </p:sp>
      <p:sp>
        <p:nvSpPr>
          <p:cNvPr id="187" name="$131.96"/>
          <p:cNvSpPr txBox="1"/>
          <p:nvPr/>
        </p:nvSpPr>
        <p:spPr>
          <a:xfrm>
            <a:off x="3739519" y="4603415"/>
            <a:ext cx="492846"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$131.96</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90"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sp>
        <p:nvSpPr>
          <p:cNvPr id="191" name="We will replace your Charging Case"/>
          <p:cNvSpPr txBox="1"/>
          <p:nvPr/>
        </p:nvSpPr>
        <p:spPr>
          <a:xfrm>
            <a:off x="1025056" y="1684036"/>
            <a:ext cx="3029888" cy="6488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2000">
                <a:solidFill>
                  <a:srgbClr val="000000"/>
                </a:solidFill>
              </a:defRPr>
            </a:lvl1pPr>
          </a:lstStyle>
          <a:p>
            <a:pPr/>
            <a:r>
              <a:t>We will replace your Charging Case</a:t>
            </a:r>
          </a:p>
        </p:txBody>
      </p:sp>
      <p:sp>
        <p:nvSpPr>
          <p:cNvPr id="192" name="Here’s your estimated quote:"/>
          <p:cNvSpPr txBox="1"/>
          <p:nvPr/>
        </p:nvSpPr>
        <p:spPr>
          <a:xfrm>
            <a:off x="340075" y="3264123"/>
            <a:ext cx="1995865" cy="194700"/>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a:solidFill>
                  <a:srgbClr val="000000"/>
                </a:solidFill>
              </a:defRPr>
            </a:lvl1pPr>
          </a:lstStyle>
          <a:p>
            <a:pPr/>
            <a:r>
              <a:t>Here’s your estimated quote:</a:t>
            </a:r>
          </a:p>
        </p:txBody>
      </p:sp>
      <p:sp>
        <p:nvSpPr>
          <p:cNvPr id="193" name="***"/>
          <p:cNvSpPr txBox="1"/>
          <p:nvPr/>
        </p:nvSpPr>
        <p:spPr>
          <a:xfrm>
            <a:off x="652752" y="2629123"/>
            <a:ext cx="3774496" cy="1947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r>
              <a:t>***</a:t>
            </a:r>
          </a:p>
        </p:txBody>
      </p:sp>
      <p:sp>
        <p:nvSpPr>
          <p:cNvPr id="194" name="Service Fee - Charging Case, 1st Gen, Tier 1"/>
          <p:cNvSpPr txBox="1"/>
          <p:nvPr/>
        </p:nvSpPr>
        <p:spPr>
          <a:xfrm>
            <a:off x="329055" y="3622574"/>
            <a:ext cx="2563453"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Service Fee - Charging Case, 1st Gen, Tier 1</a:t>
            </a:r>
          </a:p>
        </p:txBody>
      </p:sp>
      <p:sp>
        <p:nvSpPr>
          <p:cNvPr id="195" name="Shipping"/>
          <p:cNvSpPr txBox="1"/>
          <p:nvPr/>
        </p:nvSpPr>
        <p:spPr>
          <a:xfrm>
            <a:off x="330259" y="4041907"/>
            <a:ext cx="537296"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Shipping</a:t>
            </a:r>
          </a:p>
        </p:txBody>
      </p:sp>
      <p:sp>
        <p:nvSpPr>
          <p:cNvPr id="196" name="Replacement Deposit - Charging Case, 1st Gen, RFB"/>
          <p:cNvSpPr txBox="1"/>
          <p:nvPr/>
        </p:nvSpPr>
        <p:spPr>
          <a:xfrm>
            <a:off x="307720" y="3827413"/>
            <a:ext cx="3085932"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Replacement Deposit - Charging Case, 1st Gen, RFB </a:t>
            </a:r>
          </a:p>
        </p:txBody>
      </p:sp>
      <p:sp>
        <p:nvSpPr>
          <p:cNvPr id="197" name="Tax"/>
          <p:cNvSpPr txBox="1"/>
          <p:nvPr/>
        </p:nvSpPr>
        <p:spPr>
          <a:xfrm>
            <a:off x="333180" y="4246746"/>
            <a:ext cx="22665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Tax</a:t>
            </a:r>
          </a:p>
        </p:txBody>
      </p:sp>
      <p:sp>
        <p:nvSpPr>
          <p:cNvPr id="198" name="Total"/>
          <p:cNvSpPr txBox="1"/>
          <p:nvPr/>
        </p:nvSpPr>
        <p:spPr>
          <a:xfrm>
            <a:off x="356728" y="4603479"/>
            <a:ext cx="325333" cy="169884"/>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b="1" sz="1000">
                <a:solidFill>
                  <a:srgbClr val="000000"/>
                </a:solidFill>
              </a:defRPr>
            </a:lvl1pPr>
          </a:lstStyle>
          <a:p>
            <a:pPr/>
            <a:r>
              <a:t>Total</a:t>
            </a:r>
          </a:p>
        </p:txBody>
      </p:sp>
      <p:sp>
        <p:nvSpPr>
          <p:cNvPr id="199" name="We will charge a deposit of the product you are replacing so that we can send you the replacement first. Once we receive your returned faulty product, we will refund the replacement deposit."/>
          <p:cNvSpPr txBox="1"/>
          <p:nvPr/>
        </p:nvSpPr>
        <p:spPr>
          <a:xfrm>
            <a:off x="652752" y="5082386"/>
            <a:ext cx="3774496" cy="74064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r>
              <a:t>We will charge a deposit of the product you are replacing so that we can send you the replacement first. Once we receive your returned faulty product, we will </a:t>
            </a:r>
            <a:r>
              <a:rPr b="1">
                <a:solidFill>
                  <a:srgbClr val="000000"/>
                </a:solidFill>
              </a:rPr>
              <a:t>refund</a:t>
            </a:r>
            <a:r>
              <a:t> the replacement deposit.</a:t>
            </a:r>
          </a:p>
        </p:txBody>
      </p:sp>
      <p:sp>
        <p:nvSpPr>
          <p:cNvPr id="200" name="线条"/>
          <p:cNvSpPr/>
          <p:nvPr/>
        </p:nvSpPr>
        <p:spPr>
          <a:xfrm>
            <a:off x="325782" y="4539905"/>
            <a:ext cx="4111313" cy="1"/>
          </a:xfrm>
          <a:prstGeom prst="line">
            <a:avLst/>
          </a:prstGeom>
          <a:ln>
            <a:solidFill>
              <a:srgbClr val="000000"/>
            </a:solidFill>
            <a:miter lim="400000"/>
          </a:ln>
        </p:spPr>
        <p:txBody>
          <a:bodyPr lIns="10583" tIns="10583" rIns="10583" bIns="10583" anchor="ctr"/>
          <a:lstStyle/>
          <a:p>
            <a:pPr/>
          </a:p>
        </p:txBody>
      </p:sp>
      <p:sp>
        <p:nvSpPr>
          <p:cNvPr id="201" name="$59.99"/>
          <p:cNvSpPr txBox="1"/>
          <p:nvPr/>
        </p:nvSpPr>
        <p:spPr>
          <a:xfrm>
            <a:off x="3774825" y="3632229"/>
            <a:ext cx="42223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$59.99</a:t>
            </a:r>
          </a:p>
        </p:txBody>
      </p:sp>
      <p:sp>
        <p:nvSpPr>
          <p:cNvPr id="202" name="$59.99"/>
          <p:cNvSpPr txBox="1"/>
          <p:nvPr/>
        </p:nvSpPr>
        <p:spPr>
          <a:xfrm>
            <a:off x="3774825" y="3837068"/>
            <a:ext cx="422234"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$59.99</a:t>
            </a:r>
          </a:p>
        </p:txBody>
      </p:sp>
      <p:sp>
        <p:nvSpPr>
          <p:cNvPr id="203" name="$5.99"/>
          <p:cNvSpPr txBox="1"/>
          <p:nvPr/>
        </p:nvSpPr>
        <p:spPr>
          <a:xfrm>
            <a:off x="3810131" y="4029207"/>
            <a:ext cx="351622"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a:t>
            </a:r>
          </a:p>
        </p:txBody>
      </p:sp>
      <p:sp>
        <p:nvSpPr>
          <p:cNvPr id="204" name="$5.99"/>
          <p:cNvSpPr txBox="1"/>
          <p:nvPr/>
        </p:nvSpPr>
        <p:spPr>
          <a:xfrm>
            <a:off x="3810131" y="4186105"/>
            <a:ext cx="351622"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$5.99</a:t>
            </a:r>
          </a:p>
        </p:txBody>
      </p:sp>
      <p:sp>
        <p:nvSpPr>
          <p:cNvPr id="205" name="$131.96"/>
          <p:cNvSpPr txBox="1"/>
          <p:nvPr/>
        </p:nvSpPr>
        <p:spPr>
          <a:xfrm>
            <a:off x="3739519" y="4603415"/>
            <a:ext cx="492846" cy="170012"/>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sz="1000"/>
            </a:lvl1pPr>
          </a:lstStyle>
          <a:p>
            <a:pPr/>
            <a:r>
              <a:t>$131.96</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content-link-send-your-product_2x.png" descr="content-link-send-your-product_2x.png"/>
          <p:cNvPicPr>
            <a:picLocks noChangeAspect="1"/>
          </p:cNvPicPr>
          <p:nvPr/>
        </p:nvPicPr>
        <p:blipFill>
          <a:blip r:embed="rId2">
            <a:extLst/>
          </a:blip>
          <a:srcRect l="13194" t="16767" r="4494" b="16647"/>
          <a:stretch>
            <a:fillRect/>
          </a:stretch>
        </p:blipFill>
        <p:spPr>
          <a:xfrm>
            <a:off x="609858" y="3017389"/>
            <a:ext cx="755254" cy="610956"/>
          </a:xfrm>
          <a:custGeom>
            <a:avLst/>
            <a:gdLst/>
            <a:ahLst/>
            <a:cxnLst>
              <a:cxn ang="0">
                <a:pos x="wd2" y="hd2"/>
              </a:cxn>
              <a:cxn ang="5400000">
                <a:pos x="wd2" y="hd2"/>
              </a:cxn>
              <a:cxn ang="10800000">
                <a:pos x="wd2" y="hd2"/>
              </a:cxn>
              <a:cxn ang="16200000">
                <a:pos x="wd2" y="hd2"/>
              </a:cxn>
            </a:cxnLst>
            <a:rect l="0" t="0" r="r" b="b"/>
            <a:pathLst>
              <a:path w="21600" h="21561" fill="norm" stroke="1" extrusionOk="0">
                <a:moveTo>
                  <a:pt x="8082" y="6"/>
                </a:moveTo>
                <a:cubicBezTo>
                  <a:pt x="7832" y="-39"/>
                  <a:pt x="7497" y="162"/>
                  <a:pt x="5902" y="1281"/>
                </a:cubicBezTo>
                <a:cubicBezTo>
                  <a:pt x="4863" y="2010"/>
                  <a:pt x="3179" y="3190"/>
                  <a:pt x="2157" y="3900"/>
                </a:cubicBezTo>
                <a:lnTo>
                  <a:pt x="295" y="5188"/>
                </a:lnTo>
                <a:lnTo>
                  <a:pt x="1078" y="5707"/>
                </a:lnTo>
                <a:cubicBezTo>
                  <a:pt x="1511" y="5994"/>
                  <a:pt x="2320" y="6562"/>
                  <a:pt x="2872" y="6967"/>
                </a:cubicBezTo>
                <a:cubicBezTo>
                  <a:pt x="3423" y="7372"/>
                  <a:pt x="3919" y="7687"/>
                  <a:pt x="3973" y="7667"/>
                </a:cubicBezTo>
                <a:cubicBezTo>
                  <a:pt x="4026" y="7648"/>
                  <a:pt x="4798" y="7130"/>
                  <a:pt x="5687" y="6505"/>
                </a:cubicBezTo>
                <a:cubicBezTo>
                  <a:pt x="6575" y="5880"/>
                  <a:pt x="7327" y="5370"/>
                  <a:pt x="7355" y="5370"/>
                </a:cubicBezTo>
                <a:cubicBezTo>
                  <a:pt x="7383" y="5370"/>
                  <a:pt x="8149" y="4835"/>
                  <a:pt x="9058" y="4194"/>
                </a:cubicBezTo>
                <a:cubicBezTo>
                  <a:pt x="9967" y="3553"/>
                  <a:pt x="10924" y="2890"/>
                  <a:pt x="11192" y="2723"/>
                </a:cubicBezTo>
                <a:cubicBezTo>
                  <a:pt x="11460" y="2557"/>
                  <a:pt x="11663" y="2407"/>
                  <a:pt x="11646" y="2387"/>
                </a:cubicBezTo>
                <a:cubicBezTo>
                  <a:pt x="11403" y="2120"/>
                  <a:pt x="8298" y="46"/>
                  <a:pt x="8082" y="6"/>
                </a:cubicBezTo>
                <a:close/>
                <a:moveTo>
                  <a:pt x="12168" y="2779"/>
                </a:moveTo>
                <a:cubicBezTo>
                  <a:pt x="12065" y="2780"/>
                  <a:pt x="11129" y="3370"/>
                  <a:pt x="10091" y="4096"/>
                </a:cubicBezTo>
                <a:cubicBezTo>
                  <a:pt x="9053" y="4822"/>
                  <a:pt x="7812" y="5689"/>
                  <a:pt x="7321" y="6015"/>
                </a:cubicBezTo>
                <a:cubicBezTo>
                  <a:pt x="6831" y="6341"/>
                  <a:pt x="5985" y="6929"/>
                  <a:pt x="5448" y="7317"/>
                </a:cubicBezTo>
                <a:lnTo>
                  <a:pt x="4472" y="8018"/>
                </a:lnTo>
                <a:lnTo>
                  <a:pt x="6254" y="9264"/>
                </a:lnTo>
                <a:lnTo>
                  <a:pt x="8025" y="10511"/>
                </a:lnTo>
                <a:lnTo>
                  <a:pt x="9137" y="9712"/>
                </a:lnTo>
                <a:cubicBezTo>
                  <a:pt x="9748" y="9280"/>
                  <a:pt x="10758" y="8587"/>
                  <a:pt x="11385" y="8172"/>
                </a:cubicBezTo>
                <a:cubicBezTo>
                  <a:pt x="12011" y="7756"/>
                  <a:pt x="13250" y="6923"/>
                  <a:pt x="14131" y="6309"/>
                </a:cubicBezTo>
                <a:lnTo>
                  <a:pt x="15732" y="5188"/>
                </a:lnTo>
                <a:lnTo>
                  <a:pt x="14858" y="4572"/>
                </a:lnTo>
                <a:cubicBezTo>
                  <a:pt x="14378" y="4236"/>
                  <a:pt x="13615" y="3694"/>
                  <a:pt x="13167" y="3368"/>
                </a:cubicBezTo>
                <a:cubicBezTo>
                  <a:pt x="12718" y="3042"/>
                  <a:pt x="12271" y="2779"/>
                  <a:pt x="12168" y="2779"/>
                </a:cubicBezTo>
                <a:close/>
                <a:moveTo>
                  <a:pt x="0" y="5567"/>
                </a:moveTo>
                <a:lnTo>
                  <a:pt x="0" y="10945"/>
                </a:lnTo>
                <a:lnTo>
                  <a:pt x="0" y="16323"/>
                </a:lnTo>
                <a:lnTo>
                  <a:pt x="1703" y="17513"/>
                </a:lnTo>
                <a:cubicBezTo>
                  <a:pt x="2634" y="18163"/>
                  <a:pt x="3467" y="18729"/>
                  <a:pt x="3564" y="18774"/>
                </a:cubicBezTo>
                <a:cubicBezTo>
                  <a:pt x="3661" y="18819"/>
                  <a:pt x="4490" y="19378"/>
                  <a:pt x="5403" y="20020"/>
                </a:cubicBezTo>
                <a:cubicBezTo>
                  <a:pt x="6316" y="20663"/>
                  <a:pt x="7182" y="21267"/>
                  <a:pt x="7332" y="21365"/>
                </a:cubicBezTo>
                <a:cubicBezTo>
                  <a:pt x="7483" y="21463"/>
                  <a:pt x="7635" y="21545"/>
                  <a:pt x="7673" y="21547"/>
                </a:cubicBezTo>
                <a:cubicBezTo>
                  <a:pt x="7711" y="21549"/>
                  <a:pt x="7741" y="19150"/>
                  <a:pt x="7741" y="16211"/>
                </a:cubicBezTo>
                <a:lnTo>
                  <a:pt x="7741" y="10875"/>
                </a:lnTo>
                <a:lnTo>
                  <a:pt x="7514" y="10763"/>
                </a:lnTo>
                <a:cubicBezTo>
                  <a:pt x="7387" y="10703"/>
                  <a:pt x="6572" y="10155"/>
                  <a:pt x="5709" y="9544"/>
                </a:cubicBezTo>
                <a:cubicBezTo>
                  <a:pt x="4846" y="8934"/>
                  <a:pt x="3878" y="8262"/>
                  <a:pt x="3553" y="8060"/>
                </a:cubicBezTo>
                <a:cubicBezTo>
                  <a:pt x="2983" y="7706"/>
                  <a:pt x="627" y="6073"/>
                  <a:pt x="204" y="5735"/>
                </a:cubicBezTo>
                <a:lnTo>
                  <a:pt x="0" y="5567"/>
                </a:lnTo>
                <a:close/>
                <a:moveTo>
                  <a:pt x="15993" y="5623"/>
                </a:moveTo>
                <a:lnTo>
                  <a:pt x="14290" y="6813"/>
                </a:lnTo>
                <a:cubicBezTo>
                  <a:pt x="13352" y="7468"/>
                  <a:pt x="12202" y="8265"/>
                  <a:pt x="11736" y="8578"/>
                </a:cubicBezTo>
                <a:cubicBezTo>
                  <a:pt x="11271" y="8890"/>
                  <a:pt x="10285" y="9562"/>
                  <a:pt x="9546" y="10076"/>
                </a:cubicBezTo>
                <a:lnTo>
                  <a:pt x="8195" y="11015"/>
                </a:lnTo>
                <a:lnTo>
                  <a:pt x="8195" y="16281"/>
                </a:lnTo>
                <a:cubicBezTo>
                  <a:pt x="8195" y="19854"/>
                  <a:pt x="8233" y="21561"/>
                  <a:pt x="8297" y="21561"/>
                </a:cubicBezTo>
                <a:cubicBezTo>
                  <a:pt x="8438" y="21561"/>
                  <a:pt x="8987" y="21193"/>
                  <a:pt x="10658" y="20006"/>
                </a:cubicBezTo>
                <a:cubicBezTo>
                  <a:pt x="11485" y="19419"/>
                  <a:pt x="12316" y="18859"/>
                  <a:pt x="12497" y="18760"/>
                </a:cubicBezTo>
                <a:cubicBezTo>
                  <a:pt x="12678" y="18660"/>
                  <a:pt x="13544" y="18076"/>
                  <a:pt x="14426" y="17457"/>
                </a:cubicBezTo>
                <a:lnTo>
                  <a:pt x="16027" y="16323"/>
                </a:lnTo>
                <a:lnTo>
                  <a:pt x="16061" y="14642"/>
                </a:lnTo>
                <a:lnTo>
                  <a:pt x="16084" y="12948"/>
                </a:lnTo>
                <a:lnTo>
                  <a:pt x="17900" y="12920"/>
                </a:lnTo>
                <a:cubicBezTo>
                  <a:pt x="18901" y="12903"/>
                  <a:pt x="19779" y="12927"/>
                  <a:pt x="19852" y="12962"/>
                </a:cubicBezTo>
                <a:cubicBezTo>
                  <a:pt x="19951" y="13008"/>
                  <a:pt x="19898" y="13139"/>
                  <a:pt x="19625" y="13494"/>
                </a:cubicBezTo>
                <a:cubicBezTo>
                  <a:pt x="19425" y="13754"/>
                  <a:pt x="18979" y="14380"/>
                  <a:pt x="18638" y="14894"/>
                </a:cubicBezTo>
                <a:lnTo>
                  <a:pt x="18013" y="15833"/>
                </a:lnTo>
                <a:lnTo>
                  <a:pt x="18320" y="16155"/>
                </a:lnTo>
                <a:cubicBezTo>
                  <a:pt x="18489" y="16334"/>
                  <a:pt x="18666" y="16488"/>
                  <a:pt x="18706" y="16491"/>
                </a:cubicBezTo>
                <a:cubicBezTo>
                  <a:pt x="18819" y="16498"/>
                  <a:pt x="19310" y="15862"/>
                  <a:pt x="20045" y="14754"/>
                </a:cubicBezTo>
                <a:cubicBezTo>
                  <a:pt x="20414" y="14198"/>
                  <a:pt x="20915" y="13492"/>
                  <a:pt x="21157" y="13186"/>
                </a:cubicBezTo>
                <a:cubicBezTo>
                  <a:pt x="21465" y="12797"/>
                  <a:pt x="21600" y="12531"/>
                  <a:pt x="21600" y="12317"/>
                </a:cubicBezTo>
                <a:cubicBezTo>
                  <a:pt x="21600" y="12085"/>
                  <a:pt x="21262" y="11535"/>
                  <a:pt x="20215" y="10034"/>
                </a:cubicBezTo>
                <a:cubicBezTo>
                  <a:pt x="19457" y="8947"/>
                  <a:pt x="18796" y="8058"/>
                  <a:pt x="18740" y="8060"/>
                </a:cubicBezTo>
                <a:cubicBezTo>
                  <a:pt x="18684" y="8061"/>
                  <a:pt x="18493" y="8218"/>
                  <a:pt x="18320" y="8396"/>
                </a:cubicBezTo>
                <a:lnTo>
                  <a:pt x="18002" y="8718"/>
                </a:lnTo>
                <a:lnTo>
                  <a:pt x="18592" y="9600"/>
                </a:lnTo>
                <a:cubicBezTo>
                  <a:pt x="18916" y="10084"/>
                  <a:pt x="19355" y="10697"/>
                  <a:pt x="19568" y="10973"/>
                </a:cubicBezTo>
                <a:cubicBezTo>
                  <a:pt x="19782" y="11248"/>
                  <a:pt x="19928" y="11524"/>
                  <a:pt x="19886" y="11575"/>
                </a:cubicBezTo>
                <a:cubicBezTo>
                  <a:pt x="19844" y="11626"/>
                  <a:pt x="18969" y="11648"/>
                  <a:pt x="17945" y="11631"/>
                </a:cubicBezTo>
                <a:lnTo>
                  <a:pt x="16084" y="11603"/>
                </a:lnTo>
                <a:lnTo>
                  <a:pt x="16038" y="8620"/>
                </a:lnTo>
                <a:lnTo>
                  <a:pt x="15993" y="5623"/>
                </a:lnTo>
                <a:close/>
              </a:path>
            </a:pathLst>
          </a:custGeom>
          <a:ln w="3175">
            <a:miter lim="400000"/>
          </a:ln>
        </p:spPr>
      </p:pic>
      <p:pic>
        <p:nvPicPr>
          <p:cNvPr id="208" name="promo-icon-user-guide_2x.png" descr="promo-icon-user-guide_2x.png"/>
          <p:cNvPicPr>
            <a:picLocks noChangeAspect="1"/>
          </p:cNvPicPr>
          <p:nvPr/>
        </p:nvPicPr>
        <p:blipFill>
          <a:blip r:embed="rId3">
            <a:extLst/>
          </a:blip>
          <a:stretch>
            <a:fillRect/>
          </a:stretch>
        </p:blipFill>
        <p:spPr>
          <a:xfrm>
            <a:off x="1924942" y="4345944"/>
            <a:ext cx="357271" cy="357271"/>
          </a:xfrm>
          <a:prstGeom prst="rect">
            <a:avLst/>
          </a:prstGeom>
          <a:ln w="3175">
            <a:miter lim="400000"/>
          </a:ln>
        </p:spPr>
      </p:pic>
      <p:pic>
        <p:nvPicPr>
          <p:cNvPr id="209" name="featured-content-airpods-sound-quality_2x.png" descr="featured-content-airpods-sound-quality_2x.png"/>
          <p:cNvPicPr>
            <a:picLocks noChangeAspect="1"/>
          </p:cNvPicPr>
          <p:nvPr/>
        </p:nvPicPr>
        <p:blipFill>
          <a:blip r:embed="rId4">
            <a:extLst/>
          </a:blip>
          <a:stretch>
            <a:fillRect/>
          </a:stretch>
        </p:blipFill>
        <p:spPr>
          <a:xfrm>
            <a:off x="3058838" y="1063553"/>
            <a:ext cx="1524001" cy="1524001"/>
          </a:xfrm>
          <a:prstGeom prst="rect">
            <a:avLst/>
          </a:prstGeom>
          <a:ln w="3175">
            <a:miter lim="400000"/>
          </a:ln>
        </p:spPr>
      </p:pic>
      <p:pic>
        <p:nvPicPr>
          <p:cNvPr id="210" name="featured-content-airpods-charge_2x.png" descr="featured-content-airpods-charge_2x.png"/>
          <p:cNvPicPr>
            <a:picLocks noChangeAspect="1"/>
          </p:cNvPicPr>
          <p:nvPr/>
        </p:nvPicPr>
        <p:blipFill>
          <a:blip r:embed="rId5">
            <a:extLst/>
          </a:blip>
          <a:stretch>
            <a:fillRect/>
          </a:stretch>
        </p:blipFill>
        <p:spPr>
          <a:xfrm>
            <a:off x="1247425" y="5814457"/>
            <a:ext cx="1034775" cy="1034775"/>
          </a:xfrm>
          <a:prstGeom prst="rect">
            <a:avLst/>
          </a:prstGeom>
          <a:ln w="3175">
            <a:miter lim="400000"/>
          </a:ln>
        </p:spPr>
      </p:pic>
      <p:pic>
        <p:nvPicPr>
          <p:cNvPr id="211" name="featured-content-connect-airpods_2x.png" descr="featured-content-connect-airpods_2x.png"/>
          <p:cNvPicPr>
            <a:picLocks noChangeAspect="1"/>
          </p:cNvPicPr>
          <p:nvPr/>
        </p:nvPicPr>
        <p:blipFill>
          <a:blip r:embed="rId6">
            <a:extLst/>
          </a:blip>
          <a:stretch>
            <a:fillRect/>
          </a:stretch>
        </p:blipFill>
        <p:spPr>
          <a:xfrm>
            <a:off x="1010556" y="1198330"/>
            <a:ext cx="1369010" cy="1369011"/>
          </a:xfrm>
          <a:prstGeom prst="rect">
            <a:avLst/>
          </a:prstGeom>
          <a:ln w="3175">
            <a:miter lim="400000"/>
          </a:ln>
        </p:spPr>
      </p:pic>
      <p:pic>
        <p:nvPicPr>
          <p:cNvPr id="212" name="featured-content-airpods-cleaning_2x.png" descr="featured-content-airpods-cleaning_2x.png"/>
          <p:cNvPicPr>
            <a:picLocks noChangeAspect="1"/>
          </p:cNvPicPr>
          <p:nvPr/>
        </p:nvPicPr>
        <p:blipFill>
          <a:blip r:embed="rId7">
            <a:extLst/>
          </a:blip>
          <a:stretch>
            <a:fillRect/>
          </a:stretch>
        </p:blipFill>
        <p:spPr>
          <a:xfrm>
            <a:off x="-12316" y="4228309"/>
            <a:ext cx="1630826" cy="1630825"/>
          </a:xfrm>
          <a:prstGeom prst="rect">
            <a:avLst/>
          </a:prstGeom>
          <a:ln w="3175">
            <a:miter lim="400000"/>
          </a:ln>
        </p:spPr>
      </p:pic>
      <p:pic>
        <p:nvPicPr>
          <p:cNvPr id="213" name="promo-icon-info_2x.png" descr="promo-icon-info_2x.png"/>
          <p:cNvPicPr>
            <a:picLocks noChangeAspect="1"/>
          </p:cNvPicPr>
          <p:nvPr/>
        </p:nvPicPr>
        <p:blipFill>
          <a:blip r:embed="rId8">
            <a:extLst/>
          </a:blip>
          <a:stretch>
            <a:fillRect/>
          </a:stretch>
        </p:blipFill>
        <p:spPr>
          <a:xfrm>
            <a:off x="1929090" y="4889014"/>
            <a:ext cx="508001" cy="508001"/>
          </a:xfrm>
          <a:prstGeom prst="rect">
            <a:avLst/>
          </a:prstGeom>
          <a:ln w="3175">
            <a:miter lim="400000"/>
          </a:ln>
        </p:spPr>
      </p:pic>
      <p:pic>
        <p:nvPicPr>
          <p:cNvPr id="214" name="promo-icon-setup_2x.png" descr="promo-icon-setup_2x.png"/>
          <p:cNvPicPr>
            <a:picLocks noChangeAspect="1"/>
          </p:cNvPicPr>
          <p:nvPr/>
        </p:nvPicPr>
        <p:blipFill>
          <a:blip r:embed="rId9">
            <a:extLst/>
          </a:blip>
          <a:stretch>
            <a:fillRect/>
          </a:stretch>
        </p:blipFill>
        <p:spPr>
          <a:xfrm>
            <a:off x="3307316" y="3606615"/>
            <a:ext cx="610957" cy="610956"/>
          </a:xfrm>
          <a:prstGeom prst="rect">
            <a:avLst/>
          </a:prstGeom>
          <a:ln w="3175">
            <a:miter lim="400000"/>
          </a:ln>
        </p:spPr>
      </p:pic>
      <p:pic>
        <p:nvPicPr>
          <p:cNvPr id="215" name="promo-icon-airpods-airpods-pro_2x.png" descr="promo-icon-airpods-airpods-pro_2x.png"/>
          <p:cNvPicPr>
            <a:picLocks noChangeAspect="1"/>
          </p:cNvPicPr>
          <p:nvPr/>
        </p:nvPicPr>
        <p:blipFill>
          <a:blip r:embed="rId10">
            <a:extLst/>
          </a:blip>
          <a:stretch>
            <a:fillRect/>
          </a:stretch>
        </p:blipFill>
        <p:spPr>
          <a:xfrm>
            <a:off x="2408098" y="3374220"/>
            <a:ext cx="443745" cy="443745"/>
          </a:xfrm>
          <a:prstGeom prst="rect">
            <a:avLst/>
          </a:prstGeom>
          <a:ln w="3175">
            <a:miter lim="400000"/>
          </a:ln>
        </p:spPr>
      </p:pic>
      <p:pic>
        <p:nvPicPr>
          <p:cNvPr id="216" name="promo-icon-dark-checkmark_2x.png" descr="promo-icon-dark-checkmark_2x.png"/>
          <p:cNvPicPr>
            <a:picLocks noChangeAspect="1"/>
          </p:cNvPicPr>
          <p:nvPr/>
        </p:nvPicPr>
        <p:blipFill>
          <a:blip r:embed="rId11">
            <a:extLst/>
          </a:blip>
          <a:stretch>
            <a:fillRect/>
          </a:stretch>
        </p:blipFill>
        <p:spPr>
          <a:xfrm>
            <a:off x="1791431" y="3716400"/>
            <a:ext cx="443746" cy="443746"/>
          </a:xfrm>
          <a:prstGeom prst="rect">
            <a:avLst/>
          </a:prstGeom>
          <a:ln w="3175">
            <a:miter lim="400000"/>
          </a:ln>
        </p:spPr>
      </p:pic>
      <p:pic>
        <p:nvPicPr>
          <p:cNvPr id="217" name="utility-promo-dark-repair-options_2x.png" descr="utility-promo-dark-repair-options_2x.png"/>
          <p:cNvPicPr>
            <a:picLocks noChangeAspect="1"/>
          </p:cNvPicPr>
          <p:nvPr/>
        </p:nvPicPr>
        <p:blipFill>
          <a:blip r:embed="rId12">
            <a:extLst/>
          </a:blip>
          <a:stretch>
            <a:fillRect/>
          </a:stretch>
        </p:blipFill>
        <p:spPr>
          <a:xfrm>
            <a:off x="2754370" y="4966096"/>
            <a:ext cx="755254" cy="755254"/>
          </a:xfrm>
          <a:prstGeom prst="rect">
            <a:avLst/>
          </a:prstGeom>
          <a:ln w="3175">
            <a:miter lim="400000"/>
          </a:ln>
        </p:spPr>
      </p:pic>
      <p:pic>
        <p:nvPicPr>
          <p:cNvPr id="218" name="sfaq-how-much-icon_2x.png" descr="sfaq-how-much-icon_2x.png"/>
          <p:cNvPicPr>
            <a:picLocks noChangeAspect="1"/>
          </p:cNvPicPr>
          <p:nvPr/>
        </p:nvPicPr>
        <p:blipFill>
          <a:blip r:embed="rId13">
            <a:extLst/>
          </a:blip>
          <a:stretch>
            <a:fillRect/>
          </a:stretch>
        </p:blipFill>
        <p:spPr>
          <a:xfrm>
            <a:off x="3894829" y="3484779"/>
            <a:ext cx="650443" cy="650442"/>
          </a:xfrm>
          <a:prstGeom prst="rect">
            <a:avLst/>
          </a:prstGeom>
          <a:ln w="3175">
            <a:miter lim="400000"/>
          </a:ln>
        </p:spPr>
      </p:pic>
      <p:pic>
        <p:nvPicPr>
          <p:cNvPr id="219" name="sfaq-time-icon_2x.png" descr="sfaq-time-icon_2x.png"/>
          <p:cNvPicPr>
            <a:picLocks noChangeAspect="1"/>
          </p:cNvPicPr>
          <p:nvPr/>
        </p:nvPicPr>
        <p:blipFill>
          <a:blip r:embed="rId14">
            <a:extLst/>
          </a:blip>
          <a:stretch>
            <a:fillRect/>
          </a:stretch>
        </p:blipFill>
        <p:spPr>
          <a:xfrm>
            <a:off x="3826902" y="4739361"/>
            <a:ext cx="1208724" cy="1208724"/>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458611"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458611"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