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5080000" cy="7620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1354632"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5E5E5E"/>
        </a:solidFill>
        <a:effectLst/>
        <a:uFillTx/>
        <a:latin typeface="+mn-lt"/>
        <a:ea typeface="+mn-ea"/>
        <a:cs typeface="+mn-cs"/>
        <a:sym typeface="Helvetica Neue"/>
      </a:defRPr>
    </a:lvl1pPr>
    <a:lvl2pPr marL="0" marR="0" indent="457200" algn="ctr" defTabSz="1354632"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5E5E5E"/>
        </a:solidFill>
        <a:effectLst/>
        <a:uFillTx/>
        <a:latin typeface="+mn-lt"/>
        <a:ea typeface="+mn-ea"/>
        <a:cs typeface="+mn-cs"/>
        <a:sym typeface="Helvetica Neue"/>
      </a:defRPr>
    </a:lvl2pPr>
    <a:lvl3pPr marL="0" marR="0" indent="914400" algn="ctr" defTabSz="1354632"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5E5E5E"/>
        </a:solidFill>
        <a:effectLst/>
        <a:uFillTx/>
        <a:latin typeface="+mn-lt"/>
        <a:ea typeface="+mn-ea"/>
        <a:cs typeface="+mn-cs"/>
        <a:sym typeface="Helvetica Neue"/>
      </a:defRPr>
    </a:lvl3pPr>
    <a:lvl4pPr marL="0" marR="0" indent="1371600" algn="ctr" defTabSz="1354632"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5E5E5E"/>
        </a:solidFill>
        <a:effectLst/>
        <a:uFillTx/>
        <a:latin typeface="+mn-lt"/>
        <a:ea typeface="+mn-ea"/>
        <a:cs typeface="+mn-cs"/>
        <a:sym typeface="Helvetica Neue"/>
      </a:defRPr>
    </a:lvl4pPr>
    <a:lvl5pPr marL="0" marR="0" indent="1828800" algn="ctr" defTabSz="1354632"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5E5E5E"/>
        </a:solidFill>
        <a:effectLst/>
        <a:uFillTx/>
        <a:latin typeface="+mn-lt"/>
        <a:ea typeface="+mn-ea"/>
        <a:cs typeface="+mn-cs"/>
        <a:sym typeface="Helvetica Neue"/>
      </a:defRPr>
    </a:lvl5pPr>
    <a:lvl6pPr marL="0" marR="0" indent="2286000" algn="ctr" defTabSz="1354632"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5E5E5E"/>
        </a:solidFill>
        <a:effectLst/>
        <a:uFillTx/>
        <a:latin typeface="+mn-lt"/>
        <a:ea typeface="+mn-ea"/>
        <a:cs typeface="+mn-cs"/>
        <a:sym typeface="Helvetica Neue"/>
      </a:defRPr>
    </a:lvl6pPr>
    <a:lvl7pPr marL="0" marR="0" indent="2743200" algn="ctr" defTabSz="1354632"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5E5E5E"/>
        </a:solidFill>
        <a:effectLst/>
        <a:uFillTx/>
        <a:latin typeface="+mn-lt"/>
        <a:ea typeface="+mn-ea"/>
        <a:cs typeface="+mn-cs"/>
        <a:sym typeface="Helvetica Neue"/>
      </a:defRPr>
    </a:lvl7pPr>
    <a:lvl8pPr marL="0" marR="0" indent="3200400" algn="ctr" defTabSz="1354632"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5E5E5E"/>
        </a:solidFill>
        <a:effectLst/>
        <a:uFillTx/>
        <a:latin typeface="+mn-lt"/>
        <a:ea typeface="+mn-ea"/>
        <a:cs typeface="+mn-cs"/>
        <a:sym typeface="Helvetica Neue"/>
      </a:defRPr>
    </a:lvl8pPr>
    <a:lvl9pPr marL="0" marR="0" indent="3657600" algn="ctr" defTabSz="1354632"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firstCol>
    <a:lastRow>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lastRow>
    <a:firstRow>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3175" cap="flat">
              <a:solidFill>
                <a:srgbClr val="536773"/>
              </a:solidFill>
              <a:prstDash val="solid"/>
              <a:miter lim="400000"/>
            </a:ln>
          </a:left>
          <a:right>
            <a:ln w="3175" cap="flat">
              <a:solidFill>
                <a:srgbClr val="536773"/>
              </a:solidFill>
              <a:prstDash val="solid"/>
              <a:miter lim="400000"/>
            </a:ln>
          </a:right>
          <a:top>
            <a:ln w="3175" cap="flat">
              <a:solidFill>
                <a:srgbClr val="536773"/>
              </a:solidFill>
              <a:prstDash val="solid"/>
              <a:miter lim="400000"/>
            </a:ln>
          </a:top>
          <a:bottom>
            <a:ln w="3175" cap="flat">
              <a:solidFill>
                <a:srgbClr val="536773"/>
              </a:solidFill>
              <a:prstDash val="solid"/>
              <a:miter lim="400000"/>
            </a:ln>
          </a:bottom>
          <a:insideH>
            <a:ln w="3175" cap="flat">
              <a:solidFill>
                <a:srgbClr val="536773"/>
              </a:solidFill>
              <a:prstDash val="solid"/>
              <a:miter lim="400000"/>
            </a:ln>
          </a:insideH>
          <a:insideV>
            <a:ln w="3175"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536773"/>
              </a:solidFill>
              <a:prstDash val="solid"/>
              <a:miter lim="400000"/>
            </a:ln>
          </a:top>
          <a:bottom>
            <a:ln w="3175" cap="flat">
              <a:solidFill>
                <a:srgbClr val="536773"/>
              </a:solidFill>
              <a:prstDash val="solid"/>
              <a:miter lim="400000"/>
            </a:ln>
          </a:bottom>
          <a:insideH>
            <a:ln w="3175" cap="flat">
              <a:solidFill>
                <a:srgbClr val="536773"/>
              </a:solidFill>
              <a:prstDash val="solid"/>
              <a:miter lim="400000"/>
            </a:ln>
          </a:insideH>
          <a:insideV>
            <a:ln w="3175" cap="flat">
              <a:solidFill>
                <a:srgbClr val="536773"/>
              </a:solidFill>
              <a:prstDash val="solid"/>
              <a:miter lim="400000"/>
            </a:ln>
          </a:insideV>
        </a:tcBdr>
        <a:fill>
          <a:noFill/>
        </a:fill>
      </a:tcStyle>
    </a:firstCol>
    <a:lastRow>
      <a:tcTxStyle b="off" i="off">
        <a:fontRef idx="minor">
          <a:srgbClr val="000000"/>
        </a:fontRef>
        <a:srgbClr val="000000"/>
      </a:tcTxStyle>
      <a:tcStyle>
        <a:tcBdr>
          <a:left>
            <a:ln w="3175" cap="flat">
              <a:solidFill>
                <a:srgbClr val="536773"/>
              </a:solidFill>
              <a:prstDash val="solid"/>
              <a:miter lim="400000"/>
            </a:ln>
          </a:left>
          <a:right>
            <a:ln w="3175" cap="flat">
              <a:solidFill>
                <a:srgbClr val="536773"/>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536773"/>
              </a:solidFill>
              <a:prstDash val="solid"/>
              <a:miter lim="400000"/>
            </a:ln>
          </a:insideH>
          <a:insideV>
            <a:ln w="3175" cap="flat">
              <a:solidFill>
                <a:srgbClr val="536773"/>
              </a:solidFill>
              <a:prstDash val="solid"/>
              <a:miter lim="400000"/>
            </a:ln>
          </a:insideV>
        </a:tcBdr>
        <a:fill>
          <a:noFill/>
        </a:fill>
      </a:tcStyle>
    </a:lastRow>
    <a:firstRow>
      <a:tcTxStyle b="on" i="off">
        <a:fontRef idx="minor">
          <a:srgbClr val="000000"/>
        </a:fontRef>
        <a:srgbClr val="000000"/>
      </a:tcTxStyle>
      <a:tcStyle>
        <a:tcBdr>
          <a:left>
            <a:ln w="3175" cap="flat">
              <a:solidFill>
                <a:srgbClr val="536773"/>
              </a:solidFill>
              <a:prstDash val="solid"/>
              <a:miter lim="400000"/>
            </a:ln>
          </a:left>
          <a:right>
            <a:ln w="3175" cap="flat">
              <a:solidFill>
                <a:srgbClr val="536773"/>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536773"/>
              </a:solidFill>
              <a:prstDash val="solid"/>
              <a:miter lim="400000"/>
            </a:ln>
          </a:insideH>
          <a:insideV>
            <a:ln w="3175"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3175" cap="flat">
              <a:solidFill>
                <a:srgbClr val="838383"/>
              </a:solidFill>
              <a:prstDash val="solid"/>
              <a:miter lim="400000"/>
            </a:ln>
          </a:left>
          <a:right>
            <a:ln w="3175" cap="flat">
              <a:solidFill>
                <a:srgbClr val="838383"/>
              </a:solidFill>
              <a:prstDash val="solid"/>
              <a:miter lim="400000"/>
            </a:ln>
          </a:right>
          <a:top>
            <a:ln w="3175" cap="flat">
              <a:solidFill>
                <a:srgbClr val="838383"/>
              </a:solidFill>
              <a:prstDash val="solid"/>
              <a:miter lim="400000"/>
            </a:ln>
          </a:top>
          <a:bottom>
            <a:ln w="3175" cap="flat">
              <a:solidFill>
                <a:srgbClr val="838383"/>
              </a:solidFill>
              <a:prstDash val="solid"/>
              <a:miter lim="400000"/>
            </a:ln>
          </a:bottom>
          <a:insideH>
            <a:ln w="3175" cap="flat">
              <a:solidFill>
                <a:srgbClr val="838383"/>
              </a:solidFill>
              <a:prstDash val="solid"/>
              <a:miter lim="400000"/>
            </a:ln>
          </a:insideH>
          <a:insideV>
            <a:ln w="3175"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3175" cap="flat">
              <a:solidFill>
                <a:srgbClr val="4D4D4D"/>
              </a:solidFill>
              <a:prstDash val="solid"/>
              <a:miter lim="400000"/>
            </a:ln>
          </a:left>
          <a:right>
            <a:ln w="3175" cap="flat">
              <a:solidFill>
                <a:srgbClr val="808080"/>
              </a:solidFill>
              <a:prstDash val="solid"/>
              <a:miter lim="400000"/>
            </a:ln>
          </a:right>
          <a:top>
            <a:ln w="3175" cap="flat">
              <a:solidFill>
                <a:srgbClr val="808080"/>
              </a:solidFill>
              <a:prstDash val="solid"/>
              <a:miter lim="400000"/>
            </a:ln>
          </a:top>
          <a:bottom>
            <a:ln w="3175" cap="flat">
              <a:solidFill>
                <a:srgbClr val="808080"/>
              </a:solidFill>
              <a:prstDash val="solid"/>
              <a:miter lim="400000"/>
            </a:ln>
          </a:bottom>
          <a:insideH>
            <a:ln w="3175" cap="flat">
              <a:solidFill>
                <a:srgbClr val="808080"/>
              </a:solidFill>
              <a:prstDash val="solid"/>
              <a:miter lim="400000"/>
            </a:ln>
          </a:insideH>
          <a:insideV>
            <a:ln w="3175"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chemeClr val="accent3"/>
              </a:solidFill>
              <a:prstDash val="solid"/>
              <a:miter lim="400000"/>
            </a:ln>
          </a:top>
          <a:bottom>
            <a:ln w="3175" cap="flat">
              <a:solidFill>
                <a:srgbClr val="4D4D4D"/>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3175" cap="flat">
              <a:solidFill>
                <a:srgbClr val="4D4D4D"/>
              </a:solidFill>
              <a:prstDash val="solid"/>
              <a:miter lim="400000"/>
            </a:ln>
          </a:left>
          <a:right>
            <a:ln w="3175" cap="flat">
              <a:solidFill>
                <a:srgbClr val="4D4D4D"/>
              </a:solidFill>
              <a:prstDash val="solid"/>
              <a:miter lim="400000"/>
            </a:ln>
          </a:right>
          <a:top>
            <a:ln w="3175" cap="flat">
              <a:solidFill>
                <a:srgbClr val="4D4D4D"/>
              </a:solidFill>
              <a:prstDash val="solid"/>
              <a:miter lim="400000"/>
            </a:ln>
          </a:top>
          <a:bottom>
            <a:ln w="3175" cap="flat">
              <a:solidFill>
                <a:srgbClr val="4D4D4D"/>
              </a:solidFill>
              <a:prstDash val="solid"/>
              <a:miter lim="400000"/>
            </a:ln>
          </a:bottom>
          <a:insideH>
            <a:ln w="3175" cap="flat">
              <a:solidFill>
                <a:srgbClr val="4D4D4D"/>
              </a:solidFill>
              <a:prstDash val="solid"/>
              <a:miter lim="400000"/>
            </a:ln>
          </a:insideH>
          <a:insideV>
            <a:ln w="3175"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3175" cap="flat">
              <a:solidFill>
                <a:srgbClr val="5B5A5A"/>
              </a:solidFill>
              <a:prstDash val="solid"/>
              <a:miter lim="400000"/>
            </a:ln>
          </a:left>
          <a:right>
            <a:ln w="3175" cap="flat">
              <a:solidFill>
                <a:srgbClr val="5B5A5A"/>
              </a:solidFill>
              <a:prstDash val="solid"/>
              <a:miter lim="400000"/>
            </a:ln>
          </a:right>
          <a:top>
            <a:ln w="3175" cap="flat">
              <a:solidFill>
                <a:srgbClr val="5B5A5A"/>
              </a:solidFill>
              <a:prstDash val="solid"/>
              <a:miter lim="400000"/>
            </a:ln>
          </a:top>
          <a:bottom>
            <a:ln w="3175" cap="flat">
              <a:solidFill>
                <a:srgbClr val="5B5A5A"/>
              </a:solidFill>
              <a:prstDash val="solid"/>
              <a:miter lim="400000"/>
            </a:ln>
          </a:bottom>
          <a:insideH>
            <a:ln w="3175" cap="flat">
              <a:solidFill>
                <a:srgbClr val="5B5A5A"/>
              </a:solidFill>
              <a:prstDash val="solid"/>
              <a:miter lim="400000"/>
            </a:ln>
          </a:insideH>
          <a:insideV>
            <a:ln w="3175"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3175" cap="flat">
              <a:solidFill>
                <a:srgbClr val="5B5A5A"/>
              </a:solidFill>
              <a:prstDash val="solid"/>
              <a:miter lim="400000"/>
            </a:ln>
          </a:left>
          <a:right>
            <a:ln w="3175" cap="flat">
              <a:solidFill>
                <a:srgbClr val="5B5A5A"/>
              </a:solidFill>
              <a:prstDash val="solid"/>
              <a:miter lim="400000"/>
            </a:ln>
          </a:right>
          <a:top>
            <a:ln w="3175" cap="flat">
              <a:solidFill>
                <a:srgbClr val="5B5A5A"/>
              </a:solidFill>
              <a:prstDash val="solid"/>
              <a:miter lim="400000"/>
            </a:ln>
          </a:top>
          <a:bottom>
            <a:ln w="3175" cap="flat">
              <a:solidFill>
                <a:srgbClr val="5B5A5A"/>
              </a:solidFill>
              <a:prstDash val="solid"/>
              <a:miter lim="400000"/>
            </a:ln>
          </a:bottom>
          <a:insideH>
            <a:ln w="3175" cap="flat">
              <a:solidFill>
                <a:srgbClr val="5B5A5A"/>
              </a:solidFill>
              <a:prstDash val="solid"/>
              <a:miter lim="400000"/>
            </a:ln>
          </a:insideH>
          <a:insideV>
            <a:ln w="3175"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3175" cap="flat">
              <a:solidFill>
                <a:srgbClr val="5B5A5A"/>
              </a:solidFill>
              <a:prstDash val="solid"/>
              <a:miter lim="400000"/>
            </a:ln>
          </a:left>
          <a:right>
            <a:ln w="3175" cap="flat">
              <a:solidFill>
                <a:srgbClr val="5B5A5A"/>
              </a:solidFill>
              <a:prstDash val="solid"/>
              <a:miter lim="400000"/>
            </a:ln>
          </a:right>
          <a:top>
            <a:ln w="3175" cap="flat">
              <a:solidFill>
                <a:srgbClr val="F8BA00"/>
              </a:solidFill>
              <a:prstDash val="solid"/>
              <a:miter lim="400000"/>
            </a:ln>
          </a:top>
          <a:bottom>
            <a:ln w="3175" cap="flat">
              <a:solidFill>
                <a:srgbClr val="5B5A5A"/>
              </a:solidFill>
              <a:prstDash val="solid"/>
              <a:miter lim="400000"/>
            </a:ln>
          </a:bottom>
          <a:insideH>
            <a:ln w="3175" cap="flat">
              <a:solidFill>
                <a:srgbClr val="5B5A5A"/>
              </a:solidFill>
              <a:prstDash val="solid"/>
              <a:miter lim="400000"/>
            </a:ln>
          </a:insideH>
          <a:insideV>
            <a:ln w="3175"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3175" cap="flat">
              <a:solidFill>
                <a:srgbClr val="5B5A5A"/>
              </a:solidFill>
              <a:prstDash val="solid"/>
              <a:miter lim="400000"/>
            </a:ln>
          </a:left>
          <a:right>
            <a:ln w="3175" cap="flat">
              <a:solidFill>
                <a:srgbClr val="5B5A5A"/>
              </a:solidFill>
              <a:prstDash val="solid"/>
              <a:miter lim="400000"/>
            </a:ln>
          </a:right>
          <a:top>
            <a:ln w="3175" cap="flat">
              <a:solidFill>
                <a:srgbClr val="5B5A5A"/>
              </a:solidFill>
              <a:prstDash val="solid"/>
              <a:miter lim="400000"/>
            </a:ln>
          </a:top>
          <a:bottom>
            <a:ln w="3175" cap="flat">
              <a:solidFill>
                <a:srgbClr val="5B5A5A"/>
              </a:solidFill>
              <a:prstDash val="solid"/>
              <a:miter lim="400000"/>
            </a:ln>
          </a:bottom>
          <a:insideH>
            <a:ln w="3175" cap="flat">
              <a:solidFill>
                <a:srgbClr val="5B5A5A"/>
              </a:solidFill>
              <a:prstDash val="solid"/>
              <a:miter lim="400000"/>
            </a:ln>
          </a:insideH>
          <a:insideV>
            <a:ln w="3175"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3175" cap="flat">
              <a:solidFill>
                <a:srgbClr val="464646"/>
              </a:solidFill>
              <a:prstDash val="solid"/>
              <a:miter lim="400000"/>
            </a:ln>
          </a:left>
          <a:right>
            <a:ln w="3175" cap="flat">
              <a:solidFill>
                <a:srgbClr val="464646"/>
              </a:solidFill>
              <a:prstDash val="solid"/>
              <a:miter lim="400000"/>
            </a:ln>
          </a:right>
          <a:top>
            <a:ln w="3175" cap="flat">
              <a:solidFill>
                <a:srgbClr val="464646"/>
              </a:solidFill>
              <a:prstDash val="solid"/>
              <a:miter lim="400000"/>
            </a:ln>
          </a:top>
          <a:bottom>
            <a:ln w="3175" cap="flat">
              <a:solidFill>
                <a:srgbClr val="464646"/>
              </a:solidFill>
              <a:prstDash val="solid"/>
              <a:miter lim="400000"/>
            </a:ln>
          </a:bottom>
          <a:insideH>
            <a:ln w="3175" cap="flat">
              <a:solidFill>
                <a:srgbClr val="464646"/>
              </a:solidFill>
              <a:prstDash val="solid"/>
              <a:miter lim="400000"/>
            </a:ln>
          </a:insideH>
          <a:insideV>
            <a:ln w="3175"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3175" cap="flat">
              <a:solidFill>
                <a:srgbClr val="5E5E5E"/>
              </a:solidFill>
              <a:prstDash val="solid"/>
              <a:miter lim="400000"/>
            </a:ln>
          </a:left>
          <a:right>
            <a:ln w="3175" cap="flat">
              <a:solidFill>
                <a:srgbClr val="A6AAA9"/>
              </a:solidFill>
              <a:prstDash val="solid"/>
              <a:miter lim="400000"/>
            </a:ln>
          </a:right>
          <a:top>
            <a:ln w="3175" cap="flat">
              <a:solidFill>
                <a:srgbClr val="C3C3C3"/>
              </a:solidFill>
              <a:prstDash val="solid"/>
              <a:miter lim="400000"/>
            </a:ln>
          </a:top>
          <a:bottom>
            <a:ln w="3175" cap="flat">
              <a:solidFill>
                <a:srgbClr val="C3C3C3"/>
              </a:solidFill>
              <a:prstDash val="solid"/>
              <a:miter lim="400000"/>
            </a:ln>
          </a:bottom>
          <a:insideH>
            <a:ln w="3175" cap="flat">
              <a:solidFill>
                <a:srgbClr val="C3C3C3"/>
              </a:solidFill>
              <a:prstDash val="solid"/>
              <a:miter lim="400000"/>
            </a:ln>
          </a:insideH>
          <a:insideV>
            <a:ln w="3175"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3175" cap="flat">
              <a:solidFill>
                <a:srgbClr val="5E5E5E"/>
              </a:solidFill>
              <a:prstDash val="solid"/>
              <a:miter lim="400000"/>
            </a:ln>
          </a:left>
          <a:right>
            <a:ln w="3175" cap="flat">
              <a:solidFill>
                <a:srgbClr val="5E5E5E"/>
              </a:solidFill>
              <a:prstDash val="solid"/>
              <a:miter lim="400000"/>
            </a:ln>
          </a:right>
          <a:top>
            <a:ln w="3175" cap="flat">
              <a:solidFill>
                <a:srgbClr val="CB297B"/>
              </a:solidFill>
              <a:prstDash val="solid"/>
              <a:miter lim="400000"/>
            </a:ln>
          </a:top>
          <a:bottom>
            <a:ln w="3175" cap="flat">
              <a:solidFill>
                <a:srgbClr val="5E5E5E"/>
              </a:solidFill>
              <a:prstDash val="solid"/>
              <a:miter lim="400000"/>
            </a:ln>
          </a:bottom>
          <a:insideH>
            <a:ln w="3175" cap="flat">
              <a:solidFill>
                <a:srgbClr val="5E5E5E"/>
              </a:solidFill>
              <a:prstDash val="solid"/>
              <a:miter lim="400000"/>
            </a:ln>
          </a:insideH>
          <a:insideV>
            <a:ln w="3175"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5E5E5E"/>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3175" cap="flat">
              <a:solidFill>
                <a:srgbClr val="6C6C6C"/>
              </a:solidFill>
              <a:prstDash val="solid"/>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prstDash val="solid"/>
              <a:miter lim="400000"/>
            </a:ln>
          </a:insideV>
        </a:tcBdr>
        <a:fill>
          <a:noFill/>
        </a:fill>
      </a:tcStyle>
    </a:firstCol>
    <a:lastRow>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6C6C6C"/>
              </a:solidFill>
              <a:prstDash val="solid"/>
              <a:miter lim="400000"/>
            </a:ln>
          </a:bottom>
          <a:insideH>
            <a:ln w="3175" cap="flat">
              <a:solidFill>
                <a:srgbClr val="000000"/>
              </a:solidFill>
              <a:custDash>
                <a:ds d="200000" sp="200000"/>
              </a:custDash>
              <a:miter lim="400000"/>
            </a:ln>
          </a:insideH>
          <a:insideV>
            <a:ln w="3175" cap="flat">
              <a:solidFill>
                <a:srgbClr val="000000"/>
              </a:solidFill>
              <a:prstDash val="solid"/>
              <a:miter lim="400000"/>
            </a:ln>
          </a:insideV>
        </a:tcBdr>
        <a:fill>
          <a:noFill/>
        </a:fill>
      </a:tcStyle>
    </a:lastRow>
    <a:firstRow>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6C6C6C"/>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250279" y="4852054"/>
            <a:ext cx="4577293" cy="132705"/>
          </a:xfrm>
          <a:prstGeom prst="rect">
            <a:avLst/>
          </a:prstGeom>
        </p:spPr>
        <p:txBody>
          <a:bodyPr lIns="9525" tIns="9525" rIns="9525" bIns="9525"/>
          <a:lstStyle>
            <a:lvl1pPr defTabSz="183444">
              <a:defRPr sz="800"/>
            </a:lvl1pPr>
          </a:lstStyle>
          <a:p>
            <a:pPr/>
            <a:r>
              <a:t>Author and Date</a:t>
            </a:r>
          </a:p>
        </p:txBody>
      </p:sp>
      <p:sp>
        <p:nvSpPr>
          <p:cNvPr id="12" name="Presentation Title"/>
          <p:cNvSpPr txBox="1"/>
          <p:nvPr>
            <p:ph type="title" hasCustomPrompt="1"/>
          </p:nvPr>
        </p:nvSpPr>
        <p:spPr>
          <a:prstGeom prst="rect">
            <a:avLst/>
          </a:prstGeom>
        </p:spPr>
        <p:txBody>
          <a:bodyPr/>
          <a:lstStyle/>
          <a:p>
            <a:pPr/>
            <a:r>
              <a:t>Presentation Title</a:t>
            </a:r>
          </a:p>
        </p:txBody>
      </p:sp>
      <p:sp>
        <p:nvSpPr>
          <p:cNvPr id="13" name="正文级别 1…"/>
          <p:cNvSpPr txBox="1"/>
          <p:nvPr>
            <p:ph type="body" sz="quarter" idx="1" hasCustomPrompt="1"/>
          </p:nvPr>
        </p:nvSpPr>
        <p:spPr>
          <a:prstGeom prst="rect">
            <a:avLst/>
          </a:prstGeom>
        </p:spPr>
        <p:txBody>
          <a:bodyPr/>
          <a:lstStyle/>
          <a:p>
            <a:pPr/>
            <a:r>
              <a:t>Presentation Subtitle</a:t>
            </a:r>
          </a:p>
          <a:p>
            <a:pPr lvl="1"/>
            <a:r>
              <a:t/>
            </a:r>
          </a:p>
          <a:p>
            <a:pPr lvl="2"/>
            <a:r>
              <a:t/>
            </a:r>
          </a:p>
          <a:p>
            <a:pPr lvl="3"/>
            <a:r>
              <a:t/>
            </a:r>
          </a:p>
          <a:p>
            <a:pPr lvl="4"/>
            <a:r>
              <a:t/>
            </a:r>
          </a:p>
        </p:txBody>
      </p:sp>
      <p:sp>
        <p:nvSpPr>
          <p:cNvPr id="1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正文级别 1…"/>
          <p:cNvSpPr txBox="1"/>
          <p:nvPr>
            <p:ph type="body" sz="quarter" idx="1" hasCustomPrompt="1"/>
          </p:nvPr>
        </p:nvSpPr>
        <p:spPr>
          <a:xfrm>
            <a:off x="251354" y="3406425"/>
            <a:ext cx="4577292" cy="807150"/>
          </a:xfrm>
          <a:prstGeom prst="rect">
            <a:avLst/>
          </a:prstGeom>
        </p:spPr>
        <p:txBody>
          <a:bodyPr anchor="ctr"/>
          <a:lstStyle>
            <a:lvl1pPr algn="ctr" defTabSz="1354632">
              <a:lnSpc>
                <a:spcPct val="80000"/>
              </a:lnSpc>
              <a:defRPr b="0" spc="-128" sz="6400">
                <a:latin typeface="Helvetica Neue Medium"/>
                <a:ea typeface="Helvetica Neue Medium"/>
                <a:cs typeface="Helvetica Neue Medium"/>
                <a:sym typeface="Helvetica Neue Medium"/>
              </a:defRPr>
            </a:lvl1pPr>
            <a:lvl2pPr algn="ctr" defTabSz="1354632">
              <a:lnSpc>
                <a:spcPct val="80000"/>
              </a:lnSpc>
              <a:defRPr b="0" spc="-128" sz="6400">
                <a:latin typeface="Helvetica Neue Medium"/>
                <a:ea typeface="Helvetica Neue Medium"/>
                <a:cs typeface="Helvetica Neue Medium"/>
                <a:sym typeface="Helvetica Neue Medium"/>
              </a:defRPr>
            </a:lvl2pPr>
            <a:lvl3pPr algn="ctr" defTabSz="1354632">
              <a:lnSpc>
                <a:spcPct val="80000"/>
              </a:lnSpc>
              <a:defRPr b="0" spc="-128" sz="6400">
                <a:latin typeface="Helvetica Neue Medium"/>
                <a:ea typeface="Helvetica Neue Medium"/>
                <a:cs typeface="Helvetica Neue Medium"/>
                <a:sym typeface="Helvetica Neue Medium"/>
              </a:defRPr>
            </a:lvl3pPr>
            <a:lvl4pPr algn="ctr" defTabSz="1354632">
              <a:lnSpc>
                <a:spcPct val="80000"/>
              </a:lnSpc>
              <a:defRPr b="0" spc="-128" sz="6400">
                <a:latin typeface="Helvetica Neue Medium"/>
                <a:ea typeface="Helvetica Neue Medium"/>
                <a:cs typeface="Helvetica Neue Medium"/>
                <a:sym typeface="Helvetica Neue Medium"/>
              </a:defRPr>
            </a:lvl4pPr>
            <a:lvl5pPr algn="ctr" defTabSz="1354632">
              <a:lnSpc>
                <a:spcPct val="80000"/>
              </a:lnSpc>
              <a:defRPr b="0" spc="-128" sz="64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正文级别 1…"/>
          <p:cNvSpPr txBox="1"/>
          <p:nvPr>
            <p:ph type="body" sz="quarter" idx="1" hasCustomPrompt="1"/>
          </p:nvPr>
        </p:nvSpPr>
        <p:spPr>
          <a:xfrm>
            <a:off x="251354" y="2605401"/>
            <a:ext cx="4577292" cy="1508664"/>
          </a:xfrm>
          <a:prstGeom prst="rect">
            <a:avLst/>
          </a:prstGeom>
        </p:spPr>
        <p:txBody>
          <a:bodyPr anchor="b"/>
          <a:lstStyle>
            <a:lvl1pPr algn="ctr" defTabSz="1354632">
              <a:lnSpc>
                <a:spcPct val="80000"/>
              </a:lnSpc>
              <a:defRPr spc="-138" sz="13800"/>
            </a:lvl1pPr>
            <a:lvl2pPr algn="ctr" defTabSz="1354632">
              <a:lnSpc>
                <a:spcPct val="80000"/>
              </a:lnSpc>
              <a:defRPr spc="-138" sz="13800"/>
            </a:lvl2pPr>
            <a:lvl3pPr algn="ctr" defTabSz="1354632">
              <a:lnSpc>
                <a:spcPct val="80000"/>
              </a:lnSpc>
              <a:defRPr spc="-138" sz="13800"/>
            </a:lvl3pPr>
            <a:lvl4pPr algn="ctr" defTabSz="1354632">
              <a:lnSpc>
                <a:spcPct val="80000"/>
              </a:lnSpc>
              <a:defRPr spc="-138" sz="13800"/>
            </a:lvl4pPr>
            <a:lvl5pPr algn="ctr" defTabSz="1354632">
              <a:lnSpc>
                <a:spcPct val="80000"/>
              </a:lnSpc>
              <a:defRPr spc="-138" sz="138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251354" y="4102537"/>
            <a:ext cx="4577292" cy="194747"/>
          </a:xfrm>
          <a:prstGeom prst="rect">
            <a:avLst/>
          </a:prstGeom>
        </p:spPr>
        <p:txBody>
          <a:bodyPr lIns="9525" tIns="9525" rIns="9525" bIns="9525"/>
          <a:lstStyle>
            <a:lvl1pPr algn="ctr" defTabSz="183444">
              <a:defRPr sz="1200"/>
            </a:lvl1pPr>
          </a:lstStyle>
          <a:p>
            <a:pPr/>
            <a:r>
              <a:t>Fact information</a:t>
            </a:r>
          </a:p>
        </p:txBody>
      </p:sp>
      <p:sp>
        <p:nvSpPr>
          <p:cNvPr id="10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506255" y="4605303"/>
            <a:ext cx="4208345" cy="132704"/>
          </a:xfrm>
          <a:prstGeom prst="rect">
            <a:avLst/>
          </a:prstGeom>
        </p:spPr>
        <p:txBody>
          <a:bodyPr lIns="9525" tIns="9525" rIns="9525" bIns="9525"/>
          <a:lstStyle>
            <a:lvl1pPr defTabSz="183444">
              <a:defRPr sz="800"/>
            </a:lvl1pPr>
          </a:lstStyle>
          <a:p>
            <a:pPr/>
            <a:r>
              <a:t>Attribution</a:t>
            </a:r>
          </a:p>
        </p:txBody>
      </p:sp>
      <p:sp>
        <p:nvSpPr>
          <p:cNvPr id="116" name="正文级别 1…"/>
          <p:cNvSpPr txBox="1"/>
          <p:nvPr>
            <p:ph type="body" sz="quarter" idx="1" hasCustomPrompt="1"/>
          </p:nvPr>
        </p:nvSpPr>
        <p:spPr>
          <a:xfrm>
            <a:off x="365400" y="3410387"/>
            <a:ext cx="4349200" cy="799226"/>
          </a:xfrm>
          <a:prstGeom prst="rect">
            <a:avLst/>
          </a:prstGeom>
        </p:spPr>
        <p:txBody>
          <a:bodyPr/>
          <a:lstStyle>
            <a:lvl1pPr marL="354957" indent="-261055" defTabSz="1354632">
              <a:lnSpc>
                <a:spcPct val="90000"/>
              </a:lnSpc>
              <a:defRPr b="0" spc="-91" sz="4600">
                <a:latin typeface="Helvetica Neue Medium"/>
                <a:ea typeface="Helvetica Neue Medium"/>
                <a:cs typeface="Helvetica Neue Medium"/>
                <a:sym typeface="Helvetica Neue Medium"/>
              </a:defRPr>
            </a:lvl1pPr>
            <a:lvl2pPr marL="354957" indent="196144" defTabSz="1354632">
              <a:lnSpc>
                <a:spcPct val="90000"/>
              </a:lnSpc>
              <a:defRPr b="0" spc="-91" sz="4600">
                <a:latin typeface="Helvetica Neue Medium"/>
                <a:ea typeface="Helvetica Neue Medium"/>
                <a:cs typeface="Helvetica Neue Medium"/>
                <a:sym typeface="Helvetica Neue Medium"/>
              </a:defRPr>
            </a:lvl2pPr>
            <a:lvl3pPr marL="354957" indent="653344" defTabSz="1354632">
              <a:lnSpc>
                <a:spcPct val="90000"/>
              </a:lnSpc>
              <a:defRPr b="0" spc="-91" sz="4600">
                <a:latin typeface="Helvetica Neue Medium"/>
                <a:ea typeface="Helvetica Neue Medium"/>
                <a:cs typeface="Helvetica Neue Medium"/>
                <a:sym typeface="Helvetica Neue Medium"/>
              </a:defRPr>
            </a:lvl3pPr>
            <a:lvl4pPr marL="354957" indent="1110544" defTabSz="1354632">
              <a:lnSpc>
                <a:spcPct val="90000"/>
              </a:lnSpc>
              <a:defRPr b="0" spc="-91" sz="4600">
                <a:latin typeface="Helvetica Neue Medium"/>
                <a:ea typeface="Helvetica Neue Medium"/>
                <a:cs typeface="Helvetica Neue Medium"/>
                <a:sym typeface="Helvetica Neue Medium"/>
              </a:defRPr>
            </a:lvl4pPr>
            <a:lvl5pPr marL="354957" indent="1567744" defTabSz="1354632">
              <a:lnSpc>
                <a:spcPct val="90000"/>
              </a:lnSpc>
              <a:defRPr b="0" spc="-91" sz="46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图像"/>
          <p:cNvSpPr/>
          <p:nvPr>
            <p:ph type="pic" sz="quarter" idx="21"/>
          </p:nvPr>
        </p:nvSpPr>
        <p:spPr>
          <a:xfrm>
            <a:off x="3283479" y="2592916"/>
            <a:ext cx="1549813" cy="1239517"/>
          </a:xfrm>
          <a:prstGeom prst="rect">
            <a:avLst/>
          </a:prstGeom>
        </p:spPr>
        <p:txBody>
          <a:bodyPr lIns="91439" tIns="45719" rIns="91439" bIns="45719">
            <a:noAutofit/>
          </a:bodyPr>
          <a:lstStyle/>
          <a:p>
            <a:pPr/>
          </a:p>
        </p:txBody>
      </p:sp>
      <p:sp>
        <p:nvSpPr>
          <p:cNvPr id="125" name="图像"/>
          <p:cNvSpPr/>
          <p:nvPr>
            <p:ph type="pic" sz="quarter" idx="22"/>
          </p:nvPr>
        </p:nvSpPr>
        <p:spPr>
          <a:xfrm>
            <a:off x="2812520" y="3210057"/>
            <a:ext cx="2174876" cy="2531288"/>
          </a:xfrm>
          <a:prstGeom prst="rect">
            <a:avLst/>
          </a:prstGeom>
        </p:spPr>
        <p:txBody>
          <a:bodyPr lIns="91439" tIns="45719" rIns="91439" bIns="45719">
            <a:noAutofit/>
          </a:bodyPr>
          <a:lstStyle/>
          <a:p>
            <a:pPr/>
          </a:p>
        </p:txBody>
      </p:sp>
      <p:sp>
        <p:nvSpPr>
          <p:cNvPr id="126" name="图像"/>
          <p:cNvSpPr/>
          <p:nvPr>
            <p:ph type="pic" sz="half" idx="23"/>
          </p:nvPr>
        </p:nvSpPr>
        <p:spPr>
          <a:xfrm>
            <a:off x="-29105" y="2484437"/>
            <a:ext cx="3460751" cy="2595563"/>
          </a:xfrm>
          <a:prstGeom prst="rect">
            <a:avLst/>
          </a:prstGeom>
        </p:spPr>
        <p:txBody>
          <a:bodyPr lIns="91439" tIns="45719" rIns="91439" bIns="45719">
            <a:noAutofit/>
          </a:bodyPr>
          <a:lstStyle/>
          <a:p>
            <a:pPr/>
          </a:p>
        </p:txBody>
      </p:sp>
      <p:sp>
        <p:nvSpPr>
          <p:cNvPr id="12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图像"/>
          <p:cNvSpPr/>
          <p:nvPr>
            <p:ph type="pic" idx="21"/>
          </p:nvPr>
        </p:nvSpPr>
        <p:spPr>
          <a:xfrm>
            <a:off x="-277813" y="1230312"/>
            <a:ext cx="5635626" cy="4508501"/>
          </a:xfrm>
          <a:prstGeom prst="rect">
            <a:avLst/>
          </a:prstGeom>
        </p:spPr>
        <p:txBody>
          <a:bodyPr lIns="91439" tIns="45719" rIns="91439" bIns="45719">
            <a:noAutofit/>
          </a:bodyPr>
          <a:lstStyle/>
          <a:p>
            <a:pPr/>
          </a:p>
        </p:txBody>
      </p:sp>
      <p:sp>
        <p:nvSpPr>
          <p:cNvPr id="135" name="幻灯片编号"/>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666699290_02_crop_3159x1892.jpg"/>
          <p:cNvSpPr/>
          <p:nvPr>
            <p:ph type="pic" idx="21"/>
          </p:nvPr>
        </p:nvSpPr>
        <p:spPr>
          <a:xfrm>
            <a:off x="-240771" y="2111375"/>
            <a:ext cx="5572126" cy="3337278"/>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251354" y="3865562"/>
            <a:ext cx="4577292" cy="968376"/>
          </a:xfrm>
          <a:prstGeom prst="rect">
            <a:avLst/>
          </a:prstGeom>
        </p:spPr>
        <p:txBody>
          <a:bodyPr/>
          <a:lstStyle/>
          <a:p>
            <a:pPr/>
            <a:r>
              <a:t>Presentation Title</a:t>
            </a:r>
          </a:p>
        </p:txBody>
      </p:sp>
      <p:sp>
        <p:nvSpPr>
          <p:cNvPr id="23" name="Author and Date"/>
          <p:cNvSpPr txBox="1"/>
          <p:nvPr>
            <p:ph type="body" sz="quarter" idx="22" hasCustomPrompt="1"/>
          </p:nvPr>
        </p:nvSpPr>
        <p:spPr>
          <a:xfrm>
            <a:off x="251602" y="2611695"/>
            <a:ext cx="4576797" cy="132705"/>
          </a:xfrm>
          <a:prstGeom prst="rect">
            <a:avLst/>
          </a:prstGeom>
        </p:spPr>
        <p:txBody>
          <a:bodyPr lIns="9525" tIns="9525" rIns="9525" bIns="9525"/>
          <a:lstStyle>
            <a:lvl1pPr defTabSz="183444">
              <a:defRPr sz="800"/>
            </a:lvl1pPr>
          </a:lstStyle>
          <a:p>
            <a:pPr/>
            <a:r>
              <a:t>Author and Date</a:t>
            </a:r>
          </a:p>
        </p:txBody>
      </p:sp>
      <p:sp>
        <p:nvSpPr>
          <p:cNvPr id="24" name="正文级别 1…"/>
          <p:cNvSpPr txBox="1"/>
          <p:nvPr>
            <p:ph type="body" sz="quarter" idx="1" hasCustomPrompt="1"/>
          </p:nvPr>
        </p:nvSpPr>
        <p:spPr>
          <a:xfrm>
            <a:off x="251354" y="4799981"/>
            <a:ext cx="4577292" cy="232699"/>
          </a:xfrm>
          <a:prstGeom prst="rect">
            <a:avLst/>
          </a:prstGeom>
        </p:spPr>
        <p:txBody>
          <a:bodyPr/>
          <a:lstStyle/>
          <a:p>
            <a:pPr/>
            <a:r>
              <a:t>Presentation Subtitle</a:t>
            </a:r>
          </a:p>
          <a:p>
            <a:pPr lvl="1"/>
            <a:r>
              <a:t/>
            </a:r>
          </a:p>
          <a:p>
            <a:pPr lvl="2"/>
            <a:r>
              <a:t/>
            </a:r>
          </a:p>
          <a:p>
            <a:pPr lvl="3"/>
            <a:r>
              <a:t/>
            </a:r>
          </a:p>
          <a:p>
            <a:pPr lvl="4"/>
            <a:r>
              <a:t/>
            </a:r>
          </a:p>
        </p:txBody>
      </p:sp>
      <p:sp>
        <p:nvSpPr>
          <p:cNvPr id="2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910457886_1434x1669.jpg"/>
          <p:cNvSpPr/>
          <p:nvPr>
            <p:ph type="pic" sz="quarter" idx="21"/>
          </p:nvPr>
        </p:nvSpPr>
        <p:spPr>
          <a:xfrm>
            <a:off x="2286000" y="2338916"/>
            <a:ext cx="2530175" cy="2944814"/>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251354" y="2645833"/>
            <a:ext cx="2037292" cy="1225474"/>
          </a:xfrm>
          <a:prstGeom prst="rect">
            <a:avLst/>
          </a:prstGeom>
        </p:spPr>
        <p:txBody>
          <a:bodyPr/>
          <a:lstStyle>
            <a:lvl1pPr>
              <a:defRPr spc="-91" sz="4600"/>
            </a:lvl1pPr>
          </a:lstStyle>
          <a:p>
            <a:pPr/>
            <a:r>
              <a:t>Slide Title</a:t>
            </a:r>
          </a:p>
        </p:txBody>
      </p:sp>
      <p:sp>
        <p:nvSpPr>
          <p:cNvPr id="34" name="正文级别 1…"/>
          <p:cNvSpPr txBox="1"/>
          <p:nvPr>
            <p:ph type="body" sz="quarter" idx="1" hasCustomPrompt="1"/>
          </p:nvPr>
        </p:nvSpPr>
        <p:spPr>
          <a:xfrm>
            <a:off x="251354" y="3852203"/>
            <a:ext cx="2037292" cy="1121964"/>
          </a:xfrm>
          <a:prstGeom prst="rect">
            <a:avLst/>
          </a:prstGeom>
        </p:spPr>
        <p:txBody>
          <a:bodyPr/>
          <a:lstStyle/>
          <a:p>
            <a:pPr/>
            <a:r>
              <a:t>Slide Subtitle</a:t>
            </a:r>
          </a:p>
          <a:p>
            <a:pPr lvl="1"/>
            <a:r>
              <a:t/>
            </a:r>
          </a:p>
          <a:p>
            <a:pPr lvl="2"/>
            <a:r>
              <a:t/>
            </a:r>
          </a:p>
          <a:p>
            <a:pPr lvl="3"/>
            <a:r>
              <a:t/>
            </a:r>
          </a:p>
          <a:p>
            <a:pPr lvl="4"/>
            <a:r>
              <a:t/>
            </a:r>
          </a:p>
        </p:txBody>
      </p:sp>
      <p:sp>
        <p:nvSpPr>
          <p:cNvPr id="35" name="幻灯片编号"/>
          <p:cNvSpPr txBox="1"/>
          <p:nvPr>
            <p:ph type="sldNum" sz="quarter" idx="2"/>
          </p:nvPr>
        </p:nvSpPr>
        <p:spPr>
          <a:xfrm>
            <a:off x="2451153" y="5015371"/>
            <a:ext cx="175091" cy="17001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xfrm>
            <a:off x="251354" y="2606145"/>
            <a:ext cx="4577292" cy="298577"/>
          </a:xfrm>
          <a:prstGeom prst="rect">
            <a:avLst/>
          </a:prstGeom>
        </p:spPr>
        <p:txBody>
          <a:bodyPr anchor="t"/>
          <a:lstStyle>
            <a:lvl1pPr>
              <a:defRPr spc="-91" sz="4600"/>
            </a:lvl1pPr>
          </a:lstStyle>
          <a:p>
            <a:pPr/>
            <a:r>
              <a:t>Slide Title</a:t>
            </a:r>
          </a:p>
        </p:txBody>
      </p:sp>
      <p:sp>
        <p:nvSpPr>
          <p:cNvPr id="43" name="Slide Subtitle"/>
          <p:cNvSpPr txBox="1"/>
          <p:nvPr>
            <p:ph type="body" sz="quarter" idx="21" hasCustomPrompt="1"/>
          </p:nvPr>
        </p:nvSpPr>
        <p:spPr>
          <a:xfrm>
            <a:off x="251354" y="2875617"/>
            <a:ext cx="4577292" cy="194746"/>
          </a:xfrm>
          <a:prstGeom prst="rect">
            <a:avLst/>
          </a:prstGeom>
        </p:spPr>
        <p:txBody>
          <a:bodyPr lIns="9525" tIns="9525" rIns="9525" bIns="9525"/>
          <a:lstStyle>
            <a:lvl1pPr defTabSz="183444">
              <a:defRPr sz="1200"/>
            </a:lvl1pPr>
          </a:lstStyle>
          <a:p>
            <a:pPr/>
            <a:r>
              <a:t>Slide Subtitle</a:t>
            </a:r>
          </a:p>
        </p:txBody>
      </p:sp>
      <p:sp>
        <p:nvSpPr>
          <p:cNvPr id="44" name="正文级别 1…"/>
          <p:cNvSpPr txBox="1"/>
          <p:nvPr>
            <p:ph type="body" sz="half" idx="1" hasCustomPrompt="1"/>
          </p:nvPr>
        </p:nvSpPr>
        <p:spPr>
          <a:xfrm>
            <a:off x="251354" y="3266355"/>
            <a:ext cx="4577292" cy="1720003"/>
          </a:xfrm>
          <a:prstGeom prst="rect">
            <a:avLst/>
          </a:prstGeom>
        </p:spPr>
        <p:txBody>
          <a:bodyPr/>
          <a:lstStyle>
            <a:lvl1pPr marL="330200" indent="-330200" defTabSz="1354632">
              <a:lnSpc>
                <a:spcPct val="90000"/>
              </a:lnSpc>
              <a:spcBef>
                <a:spcPts val="2500"/>
              </a:spcBef>
              <a:buSzPct val="123000"/>
              <a:buChar char="•"/>
              <a:defRPr b="0" sz="2600"/>
            </a:lvl1pPr>
            <a:lvl2pPr marL="939800" indent="-330200" defTabSz="1354632">
              <a:lnSpc>
                <a:spcPct val="90000"/>
              </a:lnSpc>
              <a:spcBef>
                <a:spcPts val="2500"/>
              </a:spcBef>
              <a:buSzPct val="123000"/>
              <a:buChar char="•"/>
              <a:defRPr b="0" sz="2600"/>
            </a:lvl2pPr>
            <a:lvl3pPr marL="1549400" indent="-330200" defTabSz="1354632">
              <a:lnSpc>
                <a:spcPct val="90000"/>
              </a:lnSpc>
              <a:spcBef>
                <a:spcPts val="2500"/>
              </a:spcBef>
              <a:buSzPct val="123000"/>
              <a:buChar char="•"/>
              <a:defRPr b="0" sz="2600"/>
            </a:lvl3pPr>
            <a:lvl4pPr marL="2159000" indent="-330200" defTabSz="1354632">
              <a:lnSpc>
                <a:spcPct val="90000"/>
              </a:lnSpc>
              <a:spcBef>
                <a:spcPts val="2500"/>
              </a:spcBef>
              <a:buSzPct val="123000"/>
              <a:buChar char="•"/>
              <a:defRPr b="0" sz="2600"/>
            </a:lvl4pPr>
            <a:lvl5pPr marL="2768600" indent="-330200" defTabSz="1354632">
              <a:lnSpc>
                <a:spcPct val="90000"/>
              </a:lnSpc>
              <a:spcBef>
                <a:spcPts val="2500"/>
              </a:spcBef>
              <a:buSzPct val="123000"/>
              <a:buChar char="•"/>
              <a:defRPr b="0" sz="2600"/>
            </a:lvl5pPr>
          </a:lstStyle>
          <a:p>
            <a:pPr/>
            <a:r>
              <a:t>Slide bullet text</a:t>
            </a:r>
          </a:p>
          <a:p>
            <a:pPr lvl="1"/>
            <a:r>
              <a:t/>
            </a:r>
          </a:p>
          <a:p>
            <a:pPr lvl="2"/>
            <a:r>
              <a:t/>
            </a:r>
          </a:p>
          <a:p>
            <a:pPr lvl="3"/>
            <a:r>
              <a:t/>
            </a:r>
          </a:p>
          <a:p>
            <a:pPr lvl="4"/>
            <a:r>
              <a:t/>
            </a:r>
          </a:p>
        </p:txBody>
      </p:sp>
      <p:sp>
        <p:nvSpPr>
          <p:cNvPr id="4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正文级别 1…"/>
          <p:cNvSpPr txBox="1"/>
          <p:nvPr>
            <p:ph type="body" sz="half" idx="1" hasCustomPrompt="1"/>
          </p:nvPr>
        </p:nvSpPr>
        <p:spPr>
          <a:xfrm>
            <a:off x="251354" y="3266355"/>
            <a:ext cx="4577292" cy="1720003"/>
          </a:xfrm>
          <a:prstGeom prst="rect">
            <a:avLst/>
          </a:prstGeom>
        </p:spPr>
        <p:txBody>
          <a:bodyPr numCol="2" spcCol="228864"/>
          <a:lstStyle>
            <a:lvl1pPr marL="330200" indent="-330200" defTabSz="1354632">
              <a:lnSpc>
                <a:spcPct val="90000"/>
              </a:lnSpc>
              <a:spcBef>
                <a:spcPts val="2500"/>
              </a:spcBef>
              <a:buSzPct val="123000"/>
              <a:buChar char="•"/>
              <a:defRPr b="0" sz="2600"/>
            </a:lvl1pPr>
            <a:lvl2pPr marL="939800" indent="-330200" defTabSz="1354632">
              <a:lnSpc>
                <a:spcPct val="90000"/>
              </a:lnSpc>
              <a:spcBef>
                <a:spcPts val="2500"/>
              </a:spcBef>
              <a:buSzPct val="123000"/>
              <a:buChar char="•"/>
              <a:defRPr b="0" sz="2600"/>
            </a:lvl2pPr>
            <a:lvl3pPr marL="1549400" indent="-330200" defTabSz="1354632">
              <a:lnSpc>
                <a:spcPct val="90000"/>
              </a:lnSpc>
              <a:spcBef>
                <a:spcPts val="2500"/>
              </a:spcBef>
              <a:buSzPct val="123000"/>
              <a:buChar char="•"/>
              <a:defRPr b="0" sz="2600"/>
            </a:lvl3pPr>
            <a:lvl4pPr marL="2159000" indent="-330200" defTabSz="1354632">
              <a:lnSpc>
                <a:spcPct val="90000"/>
              </a:lnSpc>
              <a:spcBef>
                <a:spcPts val="2500"/>
              </a:spcBef>
              <a:buSzPct val="123000"/>
              <a:buChar char="•"/>
              <a:defRPr b="0" sz="2600"/>
            </a:lvl4pPr>
            <a:lvl5pPr marL="2768600" indent="-330200" defTabSz="1354632">
              <a:lnSpc>
                <a:spcPct val="90000"/>
              </a:lnSpc>
              <a:spcBef>
                <a:spcPts val="2500"/>
              </a:spcBef>
              <a:buSzPct val="123000"/>
              <a:buChar char="•"/>
              <a:defRPr b="0" sz="2600"/>
            </a:lvl5pPr>
          </a:lstStyle>
          <a:p>
            <a:pPr/>
            <a:r>
              <a:t>Slide bullet text</a:t>
            </a:r>
          </a:p>
          <a:p>
            <a:pPr lvl="1"/>
            <a:r>
              <a:t/>
            </a:r>
          </a:p>
          <a:p>
            <a:pPr lvl="2"/>
            <a:r>
              <a:t/>
            </a:r>
          </a:p>
          <a:p>
            <a:pPr lvl="3"/>
            <a:r>
              <a:t/>
            </a:r>
          </a:p>
          <a:p>
            <a:pPr lvl="4"/>
            <a:r>
              <a:t/>
            </a:r>
          </a:p>
        </p:txBody>
      </p:sp>
      <p:sp>
        <p:nvSpPr>
          <p:cNvPr id="5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251354" y="2875617"/>
            <a:ext cx="2037292" cy="194746"/>
          </a:xfrm>
          <a:prstGeom prst="rect">
            <a:avLst/>
          </a:prstGeom>
        </p:spPr>
        <p:txBody>
          <a:bodyPr lIns="9525" tIns="9525" rIns="9525" bIns="9525"/>
          <a:lstStyle>
            <a:lvl1pPr defTabSz="183444">
              <a:defRPr sz="1200"/>
            </a:lvl1pPr>
          </a:lstStyle>
          <a:p>
            <a:pPr/>
            <a:r>
              <a:t>Slide Subtitle</a:t>
            </a:r>
          </a:p>
        </p:txBody>
      </p:sp>
      <p:sp>
        <p:nvSpPr>
          <p:cNvPr id="61" name="正文级别 1…"/>
          <p:cNvSpPr txBox="1"/>
          <p:nvPr>
            <p:ph type="body" sz="quarter" idx="1" hasCustomPrompt="1"/>
          </p:nvPr>
        </p:nvSpPr>
        <p:spPr>
          <a:xfrm>
            <a:off x="251354" y="3266355"/>
            <a:ext cx="2037292" cy="1720132"/>
          </a:xfrm>
          <a:prstGeom prst="rect">
            <a:avLst/>
          </a:prstGeom>
        </p:spPr>
        <p:txBody>
          <a:bodyPr/>
          <a:lstStyle>
            <a:lvl1pPr marL="330200" indent="-330200" defTabSz="1354632">
              <a:lnSpc>
                <a:spcPct val="90000"/>
              </a:lnSpc>
              <a:spcBef>
                <a:spcPts val="2500"/>
              </a:spcBef>
              <a:buSzPct val="123000"/>
              <a:buChar char="•"/>
              <a:defRPr b="0" sz="2600"/>
            </a:lvl1pPr>
            <a:lvl2pPr marL="939800" indent="-330200" defTabSz="1354632">
              <a:lnSpc>
                <a:spcPct val="90000"/>
              </a:lnSpc>
              <a:spcBef>
                <a:spcPts val="2500"/>
              </a:spcBef>
              <a:buSzPct val="123000"/>
              <a:buChar char="•"/>
              <a:defRPr b="0" sz="2600"/>
            </a:lvl2pPr>
            <a:lvl3pPr marL="1549400" indent="-330200" defTabSz="1354632">
              <a:lnSpc>
                <a:spcPct val="90000"/>
              </a:lnSpc>
              <a:spcBef>
                <a:spcPts val="2500"/>
              </a:spcBef>
              <a:buSzPct val="123000"/>
              <a:buChar char="•"/>
              <a:defRPr b="0" sz="2600"/>
            </a:lvl3pPr>
            <a:lvl4pPr marL="2159000" indent="-330200" defTabSz="1354632">
              <a:lnSpc>
                <a:spcPct val="90000"/>
              </a:lnSpc>
              <a:spcBef>
                <a:spcPts val="2500"/>
              </a:spcBef>
              <a:buSzPct val="123000"/>
              <a:buChar char="•"/>
              <a:defRPr b="0" sz="2600"/>
            </a:lvl4pPr>
            <a:lvl5pPr marL="2768600" indent="-330200" defTabSz="1354632">
              <a:lnSpc>
                <a:spcPct val="90000"/>
              </a:lnSpc>
              <a:spcBef>
                <a:spcPts val="2500"/>
              </a:spcBef>
              <a:buSzPct val="123000"/>
              <a:buChar char="•"/>
              <a:defRPr b="0" sz="2600"/>
            </a:lvl5pPr>
          </a:lstStyle>
          <a:p>
            <a:pPr/>
            <a:r>
              <a:t>Slide bullet text</a:t>
            </a:r>
          </a:p>
          <a:p>
            <a:pPr lvl="1"/>
            <a:r>
              <a:t/>
            </a:r>
          </a:p>
          <a:p>
            <a:pPr lvl="2"/>
            <a:r>
              <a:t/>
            </a:r>
          </a:p>
          <a:p>
            <a:pPr lvl="3"/>
            <a:r>
              <a:t/>
            </a:r>
          </a:p>
          <a:p>
            <a:pPr lvl="4"/>
            <a:r>
              <a:t/>
            </a:r>
          </a:p>
        </p:txBody>
      </p:sp>
      <p:sp>
        <p:nvSpPr>
          <p:cNvPr id="62" name="660384004_1290x1720.jpg"/>
          <p:cNvSpPr/>
          <p:nvPr>
            <p:ph type="pic" sz="quarter" idx="22"/>
          </p:nvPr>
        </p:nvSpPr>
        <p:spPr>
          <a:xfrm>
            <a:off x="2540000" y="2296403"/>
            <a:ext cx="2274349" cy="303246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251354" y="2606145"/>
            <a:ext cx="2037292" cy="298980"/>
          </a:xfrm>
          <a:prstGeom prst="rect">
            <a:avLst/>
          </a:prstGeom>
        </p:spPr>
        <p:txBody>
          <a:bodyPr anchor="t"/>
          <a:lstStyle>
            <a:lvl1pPr>
              <a:defRPr spc="-91" sz="4600"/>
            </a:lvl1pPr>
          </a:lstStyle>
          <a:p>
            <a:pPr/>
            <a:r>
              <a:t>Slide Title</a:t>
            </a:r>
          </a:p>
        </p:txBody>
      </p:sp>
      <p:sp>
        <p:nvSpPr>
          <p:cNvPr id="6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251353" y="3325812"/>
            <a:ext cx="4577293" cy="968376"/>
          </a:xfrm>
          <a:prstGeom prst="rect">
            <a:avLst/>
          </a:prstGeom>
        </p:spPr>
        <p:txBody>
          <a:bodyPr anchor="ctr"/>
          <a:lstStyle>
            <a:lvl1pPr>
              <a:defRPr b="0">
                <a:latin typeface="Helvetica Neue Medium"/>
                <a:ea typeface="Helvetica Neue Medium"/>
                <a:cs typeface="Helvetica Neue Medium"/>
                <a:sym typeface="Helvetica Neue Medium"/>
              </a:defRPr>
            </a:lvl1pPr>
          </a:lstStyle>
          <a:p>
            <a:pPr/>
            <a:r>
              <a:t>Section Title</a:t>
            </a:r>
          </a:p>
        </p:txBody>
      </p:sp>
      <p:sp>
        <p:nvSpPr>
          <p:cNvPr id="72" name="幻灯片编号"/>
          <p:cNvSpPr txBox="1"/>
          <p:nvPr>
            <p:ph type="sldNum" sz="quarter" idx="2"/>
          </p:nvPr>
        </p:nvSpPr>
        <p:spPr>
          <a:xfrm>
            <a:off x="2451153" y="5015371"/>
            <a:ext cx="175091" cy="17001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251354" y="2606145"/>
            <a:ext cx="4577292" cy="298949"/>
          </a:xfrm>
          <a:prstGeom prst="rect">
            <a:avLst/>
          </a:prstGeom>
        </p:spPr>
        <p:txBody>
          <a:bodyPr anchor="t"/>
          <a:lstStyle>
            <a:lvl1pPr>
              <a:defRPr spc="-91" sz="4600"/>
            </a:lvl1pPr>
          </a:lstStyle>
          <a:p>
            <a:pPr/>
            <a:r>
              <a:t>Slide Title</a:t>
            </a:r>
          </a:p>
        </p:txBody>
      </p:sp>
      <p:sp>
        <p:nvSpPr>
          <p:cNvPr id="80" name="Slide Subtitle"/>
          <p:cNvSpPr txBox="1"/>
          <p:nvPr>
            <p:ph type="body" sz="quarter" idx="21" hasCustomPrompt="1"/>
          </p:nvPr>
        </p:nvSpPr>
        <p:spPr>
          <a:xfrm>
            <a:off x="251354" y="2875617"/>
            <a:ext cx="4577292" cy="194746"/>
          </a:xfrm>
          <a:prstGeom prst="rect">
            <a:avLst/>
          </a:prstGeom>
        </p:spPr>
        <p:txBody>
          <a:bodyPr lIns="9525" tIns="9525" rIns="9525" bIns="9525"/>
          <a:lstStyle>
            <a:lvl1pPr defTabSz="183444">
              <a:defRPr sz="1200"/>
            </a:lvl1pPr>
          </a:lstStyle>
          <a:p>
            <a:pPr/>
            <a:r>
              <a:t>Slide Subtitle</a:t>
            </a:r>
          </a:p>
        </p:txBody>
      </p:sp>
      <p:sp>
        <p:nvSpPr>
          <p:cNvPr id="8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251354" y="2606145"/>
            <a:ext cx="4577292" cy="298980"/>
          </a:xfrm>
          <a:prstGeom prst="rect">
            <a:avLst/>
          </a:prstGeom>
        </p:spPr>
        <p:txBody>
          <a:bodyPr anchor="t"/>
          <a:lstStyle>
            <a:lvl1pPr>
              <a:defRPr spc="-91" sz="4600"/>
            </a:lvl1pPr>
          </a:lstStyle>
          <a:p>
            <a:pPr/>
            <a:r>
              <a:t>Agenda Title</a:t>
            </a:r>
          </a:p>
        </p:txBody>
      </p:sp>
      <p:sp>
        <p:nvSpPr>
          <p:cNvPr id="89" name="Agenda Subtitle"/>
          <p:cNvSpPr txBox="1"/>
          <p:nvPr>
            <p:ph type="body" sz="quarter" idx="21" hasCustomPrompt="1"/>
          </p:nvPr>
        </p:nvSpPr>
        <p:spPr>
          <a:xfrm>
            <a:off x="251354" y="2875617"/>
            <a:ext cx="4577292" cy="194746"/>
          </a:xfrm>
          <a:prstGeom prst="rect">
            <a:avLst/>
          </a:prstGeom>
        </p:spPr>
        <p:txBody>
          <a:bodyPr lIns="9525" tIns="9525" rIns="9525" bIns="9525"/>
          <a:lstStyle>
            <a:lvl1pPr defTabSz="183444">
              <a:defRPr sz="1200"/>
            </a:lvl1pPr>
          </a:lstStyle>
          <a:p>
            <a:pPr/>
            <a:r>
              <a:t>Agenda Subtitle</a:t>
            </a:r>
          </a:p>
        </p:txBody>
      </p:sp>
      <p:sp>
        <p:nvSpPr>
          <p:cNvPr id="90" name="正文级别 1…"/>
          <p:cNvSpPr txBox="1"/>
          <p:nvPr>
            <p:ph type="body" sz="half" idx="1" hasCustomPrompt="1"/>
          </p:nvPr>
        </p:nvSpPr>
        <p:spPr>
          <a:xfrm>
            <a:off x="251354" y="3266355"/>
            <a:ext cx="4577292" cy="1720003"/>
          </a:xfrm>
          <a:prstGeom prst="rect">
            <a:avLst/>
          </a:prstGeom>
        </p:spPr>
        <p:txBody>
          <a:bodyPr/>
          <a:lstStyle>
            <a:lvl1pPr>
              <a:spcBef>
                <a:spcPts val="1000"/>
              </a:spcBef>
              <a:defRPr b="0" spc="-29"/>
            </a:lvl1pPr>
            <a:lvl2pPr>
              <a:spcBef>
                <a:spcPts val="1000"/>
              </a:spcBef>
              <a:defRPr b="0" spc="-29"/>
            </a:lvl2pPr>
            <a:lvl3pPr>
              <a:spcBef>
                <a:spcPts val="1000"/>
              </a:spcBef>
              <a:defRPr b="0" spc="-29"/>
            </a:lvl3pPr>
            <a:lvl4pPr>
              <a:spcBef>
                <a:spcPts val="1000"/>
              </a:spcBef>
              <a:defRPr b="0" spc="-29"/>
            </a:lvl4pPr>
            <a:lvl5pPr>
              <a:spcBef>
                <a:spcPts val="1000"/>
              </a:spcBef>
              <a:defRPr b="0" spc="-29"/>
            </a:lvl5pPr>
          </a:lstStyle>
          <a:p>
            <a:pPr/>
            <a:r>
              <a:t>Agenda Topics</a:t>
            </a:r>
          </a:p>
          <a:p>
            <a:pPr lvl="1"/>
            <a:r>
              <a:t/>
            </a:r>
          </a:p>
          <a:p>
            <a:pPr lvl="2"/>
            <a:r>
              <a:t/>
            </a:r>
          </a:p>
          <a:p>
            <a:pPr lvl="3"/>
            <a:r>
              <a:t/>
            </a:r>
          </a:p>
          <a:p>
            <a:pPr lvl="4"/>
            <a:r>
              <a:t/>
            </a:r>
          </a:p>
        </p:txBody>
      </p:sp>
      <p:sp>
        <p:nvSpPr>
          <p:cNvPr id="9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Presentation Title"/>
          <p:cNvSpPr txBox="1"/>
          <p:nvPr>
            <p:ph type="title" hasCustomPrompt="1"/>
          </p:nvPr>
        </p:nvSpPr>
        <p:spPr>
          <a:xfrm>
            <a:off x="251353" y="2917706"/>
            <a:ext cx="4577293" cy="968376"/>
          </a:xfrm>
          <a:prstGeom prst="rect">
            <a:avLst/>
          </a:prstGeom>
          <a:ln w="3175">
            <a:miter lim="400000"/>
          </a:ln>
          <a:extLst>
            <a:ext uri="{C572A759-6A51-4108-AA02-DFA0A04FC94B}">
              <ma14:wrappingTextBoxFlag xmlns:ma14="http://schemas.microsoft.com/office/mac/drawingml/2011/main" val="1"/>
            </a:ext>
          </a:extLst>
        </p:spPr>
        <p:txBody>
          <a:bodyPr lIns="10583" tIns="10583" rIns="10583" bIns="10583" anchor="b">
            <a:normAutofit fontScale="100000" lnSpcReduction="0"/>
          </a:bodyPr>
          <a:lstStyle/>
          <a:p>
            <a:pPr/>
            <a:r>
              <a:t>Presentation Title</a:t>
            </a:r>
          </a:p>
        </p:txBody>
      </p:sp>
      <p:sp>
        <p:nvSpPr>
          <p:cNvPr id="3" name="正文级别 1…"/>
          <p:cNvSpPr txBox="1"/>
          <p:nvPr>
            <p:ph type="body" idx="1" hasCustomPrompt="1"/>
          </p:nvPr>
        </p:nvSpPr>
        <p:spPr>
          <a:xfrm>
            <a:off x="250279" y="3886081"/>
            <a:ext cx="4577293" cy="396876"/>
          </a:xfrm>
          <a:prstGeom prst="rect">
            <a:avLst/>
          </a:prstGeom>
          <a:ln w="3175">
            <a:miter lim="400000"/>
          </a:ln>
          <a:extLst>
            <a:ext uri="{C572A759-6A51-4108-AA02-DFA0A04FC94B}">
              <ma14:wrappingTextBoxFlag xmlns:ma14="http://schemas.microsoft.com/office/mac/drawingml/2011/main" val="1"/>
            </a:ext>
          </a:extLst>
        </p:spPr>
        <p:txBody>
          <a:bodyPr lIns="10583" tIns="10583" rIns="10583" bIns="10583">
            <a:normAutofit fontScale="100000" lnSpcReduction="0"/>
          </a:bodyPr>
          <a:lstStyle/>
          <a:p>
            <a:pPr/>
            <a:r>
              <a:t>Presentation Subtitle</a:t>
            </a:r>
          </a:p>
          <a:p>
            <a:pPr lvl="1"/>
            <a:r>
              <a:t/>
            </a:r>
          </a:p>
          <a:p>
            <a:pPr lvl="2"/>
            <a:r>
              <a:t/>
            </a:r>
          </a:p>
          <a:p>
            <a:pPr lvl="3"/>
            <a:r>
              <a:t/>
            </a:r>
          </a:p>
          <a:p>
            <a:pPr lvl="4"/>
            <a:r>
              <a:t/>
            </a:r>
          </a:p>
        </p:txBody>
      </p:sp>
      <p:sp>
        <p:nvSpPr>
          <p:cNvPr id="4" name="幻灯片编号"/>
          <p:cNvSpPr txBox="1"/>
          <p:nvPr>
            <p:ph type="sldNum" sz="quarter" idx="2"/>
          </p:nvPr>
        </p:nvSpPr>
        <p:spPr>
          <a:xfrm>
            <a:off x="2451153" y="5014489"/>
            <a:ext cx="175091" cy="170011"/>
          </a:xfrm>
          <a:prstGeom prst="rect">
            <a:avLst/>
          </a:prstGeom>
          <a:ln w="3175">
            <a:miter lim="400000"/>
          </a:ln>
        </p:spPr>
        <p:txBody>
          <a:bodyPr wrap="none" lIns="10583" tIns="10583" rIns="10583" bIns="10583" anchor="b">
            <a:spAutoFit/>
          </a:bodyPr>
          <a:lstStyle>
            <a:lvl1pPr defTabSz="324555">
              <a:defRPr sz="10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1354632" rtl="0" latinLnBrk="0">
        <a:lnSpc>
          <a:spcPct val="80000"/>
        </a:lnSpc>
        <a:spcBef>
          <a:spcPts val="0"/>
        </a:spcBef>
        <a:spcAft>
          <a:spcPts val="0"/>
        </a:spcAft>
        <a:buClrTx/>
        <a:buSzTx/>
        <a:buFontTx/>
        <a:buNone/>
        <a:tabLst/>
        <a:defRPr b="1" baseline="0" cap="none" i="0" spc="-128" strike="noStrike" sz="6400" u="none">
          <a:solidFill>
            <a:srgbClr val="000000"/>
          </a:solidFill>
          <a:uFillTx/>
          <a:latin typeface="+mn-lt"/>
          <a:ea typeface="+mn-ea"/>
          <a:cs typeface="+mn-cs"/>
          <a:sym typeface="Helvetica Neue"/>
        </a:defRPr>
      </a:lvl1pPr>
      <a:lvl2pPr marL="0" marR="0" indent="457200" algn="l" defTabSz="1354632" rtl="0" latinLnBrk="0">
        <a:lnSpc>
          <a:spcPct val="80000"/>
        </a:lnSpc>
        <a:spcBef>
          <a:spcPts val="0"/>
        </a:spcBef>
        <a:spcAft>
          <a:spcPts val="0"/>
        </a:spcAft>
        <a:buClrTx/>
        <a:buSzTx/>
        <a:buFontTx/>
        <a:buNone/>
        <a:tabLst/>
        <a:defRPr b="1" baseline="0" cap="none" i="0" spc="-128" strike="noStrike" sz="6400" u="none">
          <a:solidFill>
            <a:srgbClr val="000000"/>
          </a:solidFill>
          <a:uFillTx/>
          <a:latin typeface="+mn-lt"/>
          <a:ea typeface="+mn-ea"/>
          <a:cs typeface="+mn-cs"/>
          <a:sym typeface="Helvetica Neue"/>
        </a:defRPr>
      </a:lvl2pPr>
      <a:lvl3pPr marL="0" marR="0" indent="914400" algn="l" defTabSz="1354632" rtl="0" latinLnBrk="0">
        <a:lnSpc>
          <a:spcPct val="80000"/>
        </a:lnSpc>
        <a:spcBef>
          <a:spcPts val="0"/>
        </a:spcBef>
        <a:spcAft>
          <a:spcPts val="0"/>
        </a:spcAft>
        <a:buClrTx/>
        <a:buSzTx/>
        <a:buFontTx/>
        <a:buNone/>
        <a:tabLst/>
        <a:defRPr b="1" baseline="0" cap="none" i="0" spc="-128" strike="noStrike" sz="6400" u="none">
          <a:solidFill>
            <a:srgbClr val="000000"/>
          </a:solidFill>
          <a:uFillTx/>
          <a:latin typeface="+mn-lt"/>
          <a:ea typeface="+mn-ea"/>
          <a:cs typeface="+mn-cs"/>
          <a:sym typeface="Helvetica Neue"/>
        </a:defRPr>
      </a:lvl3pPr>
      <a:lvl4pPr marL="0" marR="0" indent="1371600" algn="l" defTabSz="1354632" rtl="0" latinLnBrk="0">
        <a:lnSpc>
          <a:spcPct val="80000"/>
        </a:lnSpc>
        <a:spcBef>
          <a:spcPts val="0"/>
        </a:spcBef>
        <a:spcAft>
          <a:spcPts val="0"/>
        </a:spcAft>
        <a:buClrTx/>
        <a:buSzTx/>
        <a:buFontTx/>
        <a:buNone/>
        <a:tabLst/>
        <a:defRPr b="1" baseline="0" cap="none" i="0" spc="-128" strike="noStrike" sz="6400" u="none">
          <a:solidFill>
            <a:srgbClr val="000000"/>
          </a:solidFill>
          <a:uFillTx/>
          <a:latin typeface="+mn-lt"/>
          <a:ea typeface="+mn-ea"/>
          <a:cs typeface="+mn-cs"/>
          <a:sym typeface="Helvetica Neue"/>
        </a:defRPr>
      </a:lvl4pPr>
      <a:lvl5pPr marL="0" marR="0" indent="1828800" algn="l" defTabSz="1354632" rtl="0" latinLnBrk="0">
        <a:lnSpc>
          <a:spcPct val="80000"/>
        </a:lnSpc>
        <a:spcBef>
          <a:spcPts val="0"/>
        </a:spcBef>
        <a:spcAft>
          <a:spcPts val="0"/>
        </a:spcAft>
        <a:buClrTx/>
        <a:buSzTx/>
        <a:buFontTx/>
        <a:buNone/>
        <a:tabLst/>
        <a:defRPr b="1" baseline="0" cap="none" i="0" spc="-128" strike="noStrike" sz="6400" u="none">
          <a:solidFill>
            <a:srgbClr val="000000"/>
          </a:solidFill>
          <a:uFillTx/>
          <a:latin typeface="+mn-lt"/>
          <a:ea typeface="+mn-ea"/>
          <a:cs typeface="+mn-cs"/>
          <a:sym typeface="Helvetica Neue"/>
        </a:defRPr>
      </a:lvl5pPr>
      <a:lvl6pPr marL="0" marR="0" indent="2286000" algn="l" defTabSz="1354632" rtl="0" latinLnBrk="0">
        <a:lnSpc>
          <a:spcPct val="80000"/>
        </a:lnSpc>
        <a:spcBef>
          <a:spcPts val="0"/>
        </a:spcBef>
        <a:spcAft>
          <a:spcPts val="0"/>
        </a:spcAft>
        <a:buClrTx/>
        <a:buSzTx/>
        <a:buFontTx/>
        <a:buNone/>
        <a:tabLst/>
        <a:defRPr b="1" baseline="0" cap="none" i="0" spc="-128" strike="noStrike" sz="6400" u="none">
          <a:solidFill>
            <a:srgbClr val="000000"/>
          </a:solidFill>
          <a:uFillTx/>
          <a:latin typeface="+mn-lt"/>
          <a:ea typeface="+mn-ea"/>
          <a:cs typeface="+mn-cs"/>
          <a:sym typeface="Helvetica Neue"/>
        </a:defRPr>
      </a:lvl6pPr>
      <a:lvl7pPr marL="0" marR="0" indent="2743200" algn="l" defTabSz="1354632" rtl="0" latinLnBrk="0">
        <a:lnSpc>
          <a:spcPct val="80000"/>
        </a:lnSpc>
        <a:spcBef>
          <a:spcPts val="0"/>
        </a:spcBef>
        <a:spcAft>
          <a:spcPts val="0"/>
        </a:spcAft>
        <a:buClrTx/>
        <a:buSzTx/>
        <a:buFontTx/>
        <a:buNone/>
        <a:tabLst/>
        <a:defRPr b="1" baseline="0" cap="none" i="0" spc="-128" strike="noStrike" sz="6400" u="none">
          <a:solidFill>
            <a:srgbClr val="000000"/>
          </a:solidFill>
          <a:uFillTx/>
          <a:latin typeface="+mn-lt"/>
          <a:ea typeface="+mn-ea"/>
          <a:cs typeface="+mn-cs"/>
          <a:sym typeface="Helvetica Neue"/>
        </a:defRPr>
      </a:lvl7pPr>
      <a:lvl8pPr marL="0" marR="0" indent="3200400" algn="l" defTabSz="1354632" rtl="0" latinLnBrk="0">
        <a:lnSpc>
          <a:spcPct val="80000"/>
        </a:lnSpc>
        <a:spcBef>
          <a:spcPts val="0"/>
        </a:spcBef>
        <a:spcAft>
          <a:spcPts val="0"/>
        </a:spcAft>
        <a:buClrTx/>
        <a:buSzTx/>
        <a:buFontTx/>
        <a:buNone/>
        <a:tabLst/>
        <a:defRPr b="1" baseline="0" cap="none" i="0" spc="-128" strike="noStrike" sz="6400" u="none">
          <a:solidFill>
            <a:srgbClr val="000000"/>
          </a:solidFill>
          <a:uFillTx/>
          <a:latin typeface="+mn-lt"/>
          <a:ea typeface="+mn-ea"/>
          <a:cs typeface="+mn-cs"/>
          <a:sym typeface="Helvetica Neue"/>
        </a:defRPr>
      </a:lvl8pPr>
      <a:lvl9pPr marL="0" marR="0" indent="3657600" algn="l" defTabSz="1354632" rtl="0" latinLnBrk="0">
        <a:lnSpc>
          <a:spcPct val="80000"/>
        </a:lnSpc>
        <a:spcBef>
          <a:spcPts val="0"/>
        </a:spcBef>
        <a:spcAft>
          <a:spcPts val="0"/>
        </a:spcAft>
        <a:buClrTx/>
        <a:buSzTx/>
        <a:buFontTx/>
        <a:buNone/>
        <a:tabLst/>
        <a:defRPr b="1" baseline="0" cap="none" i="0" spc="-128" strike="noStrike" sz="6400" u="none">
          <a:solidFill>
            <a:srgbClr val="000000"/>
          </a:solidFill>
          <a:uFillTx/>
          <a:latin typeface="+mn-lt"/>
          <a:ea typeface="+mn-ea"/>
          <a:cs typeface="+mn-cs"/>
          <a:sym typeface="Helvetica Neue"/>
        </a:defRPr>
      </a:lvl9pPr>
    </p:titleStyle>
    <p:bodyStyle>
      <a:lvl1pPr marL="0" marR="0" indent="0" algn="l" defTabSz="458611" rtl="0" latinLnBrk="0">
        <a:lnSpc>
          <a:spcPct val="100000"/>
        </a:lnSpc>
        <a:spcBef>
          <a:spcPts val="0"/>
        </a:spcBef>
        <a:spcAft>
          <a:spcPts val="0"/>
        </a:spcAft>
        <a:buClrTx/>
        <a:buSzTx/>
        <a:buFontTx/>
        <a:buNone/>
        <a:tabLst/>
        <a:defRPr b="1" baseline="0" cap="none" i="0" spc="0" strike="noStrike" sz="3000" u="none">
          <a:solidFill>
            <a:srgbClr val="000000"/>
          </a:solidFill>
          <a:uFillTx/>
          <a:latin typeface="+mn-lt"/>
          <a:ea typeface="+mn-ea"/>
          <a:cs typeface="+mn-cs"/>
          <a:sym typeface="Helvetica Neue"/>
        </a:defRPr>
      </a:lvl1pPr>
      <a:lvl2pPr marL="0" marR="0" indent="457200" algn="l" defTabSz="458611" rtl="0" latinLnBrk="0">
        <a:lnSpc>
          <a:spcPct val="100000"/>
        </a:lnSpc>
        <a:spcBef>
          <a:spcPts val="0"/>
        </a:spcBef>
        <a:spcAft>
          <a:spcPts val="0"/>
        </a:spcAft>
        <a:buClrTx/>
        <a:buSzTx/>
        <a:buFontTx/>
        <a:buNone/>
        <a:tabLst/>
        <a:defRPr b="1" baseline="0" cap="none" i="0" spc="0" strike="noStrike" sz="3000" u="none">
          <a:solidFill>
            <a:srgbClr val="000000"/>
          </a:solidFill>
          <a:uFillTx/>
          <a:latin typeface="+mn-lt"/>
          <a:ea typeface="+mn-ea"/>
          <a:cs typeface="+mn-cs"/>
          <a:sym typeface="Helvetica Neue"/>
        </a:defRPr>
      </a:lvl2pPr>
      <a:lvl3pPr marL="0" marR="0" indent="914400" algn="l" defTabSz="458611" rtl="0" latinLnBrk="0">
        <a:lnSpc>
          <a:spcPct val="100000"/>
        </a:lnSpc>
        <a:spcBef>
          <a:spcPts val="0"/>
        </a:spcBef>
        <a:spcAft>
          <a:spcPts val="0"/>
        </a:spcAft>
        <a:buClrTx/>
        <a:buSzTx/>
        <a:buFontTx/>
        <a:buNone/>
        <a:tabLst/>
        <a:defRPr b="1" baseline="0" cap="none" i="0" spc="0" strike="noStrike" sz="3000" u="none">
          <a:solidFill>
            <a:srgbClr val="000000"/>
          </a:solidFill>
          <a:uFillTx/>
          <a:latin typeface="+mn-lt"/>
          <a:ea typeface="+mn-ea"/>
          <a:cs typeface="+mn-cs"/>
          <a:sym typeface="Helvetica Neue"/>
        </a:defRPr>
      </a:lvl3pPr>
      <a:lvl4pPr marL="0" marR="0" indent="1371600" algn="l" defTabSz="458611" rtl="0" latinLnBrk="0">
        <a:lnSpc>
          <a:spcPct val="100000"/>
        </a:lnSpc>
        <a:spcBef>
          <a:spcPts val="0"/>
        </a:spcBef>
        <a:spcAft>
          <a:spcPts val="0"/>
        </a:spcAft>
        <a:buClrTx/>
        <a:buSzTx/>
        <a:buFontTx/>
        <a:buNone/>
        <a:tabLst/>
        <a:defRPr b="1" baseline="0" cap="none" i="0" spc="0" strike="noStrike" sz="3000" u="none">
          <a:solidFill>
            <a:srgbClr val="000000"/>
          </a:solidFill>
          <a:uFillTx/>
          <a:latin typeface="+mn-lt"/>
          <a:ea typeface="+mn-ea"/>
          <a:cs typeface="+mn-cs"/>
          <a:sym typeface="Helvetica Neue"/>
        </a:defRPr>
      </a:lvl4pPr>
      <a:lvl5pPr marL="0" marR="0" indent="1828800" algn="l" defTabSz="458611" rtl="0" latinLnBrk="0">
        <a:lnSpc>
          <a:spcPct val="100000"/>
        </a:lnSpc>
        <a:spcBef>
          <a:spcPts val="0"/>
        </a:spcBef>
        <a:spcAft>
          <a:spcPts val="0"/>
        </a:spcAft>
        <a:buClrTx/>
        <a:buSzTx/>
        <a:buFontTx/>
        <a:buNone/>
        <a:tabLst/>
        <a:defRPr b="1" baseline="0" cap="none" i="0" spc="0" strike="noStrike" sz="3000" u="none">
          <a:solidFill>
            <a:srgbClr val="000000"/>
          </a:solidFill>
          <a:uFillTx/>
          <a:latin typeface="+mn-lt"/>
          <a:ea typeface="+mn-ea"/>
          <a:cs typeface="+mn-cs"/>
          <a:sym typeface="Helvetica Neue"/>
        </a:defRPr>
      </a:lvl5pPr>
      <a:lvl6pPr marL="0" marR="0" indent="2286000" algn="l" defTabSz="458611" rtl="0" latinLnBrk="0">
        <a:lnSpc>
          <a:spcPct val="100000"/>
        </a:lnSpc>
        <a:spcBef>
          <a:spcPts val="0"/>
        </a:spcBef>
        <a:spcAft>
          <a:spcPts val="0"/>
        </a:spcAft>
        <a:buClrTx/>
        <a:buSzTx/>
        <a:buFontTx/>
        <a:buNone/>
        <a:tabLst/>
        <a:defRPr b="1" baseline="0" cap="none" i="0" spc="0" strike="noStrike" sz="3000" u="none">
          <a:solidFill>
            <a:srgbClr val="000000"/>
          </a:solidFill>
          <a:uFillTx/>
          <a:latin typeface="+mn-lt"/>
          <a:ea typeface="+mn-ea"/>
          <a:cs typeface="+mn-cs"/>
          <a:sym typeface="Helvetica Neue"/>
        </a:defRPr>
      </a:lvl6pPr>
      <a:lvl7pPr marL="0" marR="0" indent="2743200" algn="l" defTabSz="458611" rtl="0" latinLnBrk="0">
        <a:lnSpc>
          <a:spcPct val="100000"/>
        </a:lnSpc>
        <a:spcBef>
          <a:spcPts val="0"/>
        </a:spcBef>
        <a:spcAft>
          <a:spcPts val="0"/>
        </a:spcAft>
        <a:buClrTx/>
        <a:buSzTx/>
        <a:buFontTx/>
        <a:buNone/>
        <a:tabLst/>
        <a:defRPr b="1" baseline="0" cap="none" i="0" spc="0" strike="noStrike" sz="3000" u="none">
          <a:solidFill>
            <a:srgbClr val="000000"/>
          </a:solidFill>
          <a:uFillTx/>
          <a:latin typeface="+mn-lt"/>
          <a:ea typeface="+mn-ea"/>
          <a:cs typeface="+mn-cs"/>
          <a:sym typeface="Helvetica Neue"/>
        </a:defRPr>
      </a:lvl7pPr>
      <a:lvl8pPr marL="0" marR="0" indent="3200400" algn="l" defTabSz="458611" rtl="0" latinLnBrk="0">
        <a:lnSpc>
          <a:spcPct val="100000"/>
        </a:lnSpc>
        <a:spcBef>
          <a:spcPts val="0"/>
        </a:spcBef>
        <a:spcAft>
          <a:spcPts val="0"/>
        </a:spcAft>
        <a:buClrTx/>
        <a:buSzTx/>
        <a:buFontTx/>
        <a:buNone/>
        <a:tabLst/>
        <a:defRPr b="1" baseline="0" cap="none" i="0" spc="0" strike="noStrike" sz="3000" u="none">
          <a:solidFill>
            <a:srgbClr val="000000"/>
          </a:solidFill>
          <a:uFillTx/>
          <a:latin typeface="+mn-lt"/>
          <a:ea typeface="+mn-ea"/>
          <a:cs typeface="+mn-cs"/>
          <a:sym typeface="Helvetica Neue"/>
        </a:defRPr>
      </a:lvl8pPr>
      <a:lvl9pPr marL="0" marR="0" indent="3657600" algn="l" defTabSz="458611" rtl="0" latinLnBrk="0">
        <a:lnSpc>
          <a:spcPct val="100000"/>
        </a:lnSpc>
        <a:spcBef>
          <a:spcPts val="0"/>
        </a:spcBef>
        <a:spcAft>
          <a:spcPts val="0"/>
        </a:spcAft>
        <a:buClrTx/>
        <a:buSzTx/>
        <a:buFontTx/>
        <a:buNone/>
        <a:tabLst/>
        <a:defRPr b="1" baseline="0" cap="none" i="0" spc="0" strike="noStrike" sz="3000" u="none">
          <a:solidFill>
            <a:srgbClr val="000000"/>
          </a:solidFill>
          <a:uFillTx/>
          <a:latin typeface="+mn-lt"/>
          <a:ea typeface="+mn-ea"/>
          <a:cs typeface="+mn-cs"/>
          <a:sym typeface="Helvetica Neue"/>
        </a:defRPr>
      </a:lvl9pPr>
    </p:bodyStyle>
    <p:otherStyle>
      <a:lvl1pPr marL="0" marR="0" indent="0" algn="ctr" defTabSz="324555"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Neue"/>
        </a:defRPr>
      </a:lvl1pPr>
      <a:lvl2pPr marL="0" marR="0" indent="457200" algn="ctr" defTabSz="324555"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Neue"/>
        </a:defRPr>
      </a:lvl2pPr>
      <a:lvl3pPr marL="0" marR="0" indent="914400" algn="ctr" defTabSz="324555"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Neue"/>
        </a:defRPr>
      </a:lvl3pPr>
      <a:lvl4pPr marL="0" marR="0" indent="1371600" algn="ctr" defTabSz="324555"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Neue"/>
        </a:defRPr>
      </a:lvl4pPr>
      <a:lvl5pPr marL="0" marR="0" indent="1828800" algn="ctr" defTabSz="324555"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Neue"/>
        </a:defRPr>
      </a:lvl5pPr>
      <a:lvl6pPr marL="0" marR="0" indent="2286000" algn="ctr" defTabSz="324555"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Neue"/>
        </a:defRPr>
      </a:lvl6pPr>
      <a:lvl7pPr marL="0" marR="0" indent="2743200" algn="ctr" defTabSz="324555"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Neue"/>
        </a:defRPr>
      </a:lvl7pPr>
      <a:lvl8pPr marL="0" marR="0" indent="3200400" algn="ctr" defTabSz="324555"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Neue"/>
        </a:defRPr>
      </a:lvl8pPr>
      <a:lvl9pPr marL="0" marR="0" indent="3657600" algn="ctr" defTabSz="324555"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3.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png"/><Relationship Id="rId9" Type="http://schemas.openxmlformats.org/officeDocument/2006/relationships/image" Target="../media/image20.png"/><Relationship Id="rId10" Type="http://schemas.openxmlformats.org/officeDocument/2006/relationships/image" Target="../media/image7.png"/><Relationship Id="rId11" Type="http://schemas.openxmlformats.org/officeDocument/2006/relationships/image" Target="../media/image9.png"/><Relationship Id="rId12" Type="http://schemas.openxmlformats.org/officeDocument/2006/relationships/image" Target="../media/image21.png"/><Relationship Id="rId13" Type="http://schemas.openxmlformats.org/officeDocument/2006/relationships/image" Target="../media/image22.png"/><Relationship Id="rId1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1" name="Apple-AirPods-worlds-most-popular-wireless-headphones_03202019.jpg" descr="Apple-AirPods-worlds-most-popular-wireless-headphones_03202019.jpg"/>
          <p:cNvPicPr>
            <a:picLocks noChangeAspect="1"/>
          </p:cNvPicPr>
          <p:nvPr/>
        </p:nvPicPr>
        <p:blipFill>
          <a:blip r:embed="rId2">
            <a:extLst/>
          </a:blip>
          <a:srcRect l="11056" t="5589" r="12705" b="5365"/>
          <a:stretch>
            <a:fillRect/>
          </a:stretch>
        </p:blipFill>
        <p:spPr>
          <a:xfrm>
            <a:off x="1670195" y="1292332"/>
            <a:ext cx="1739610" cy="3359488"/>
          </a:xfrm>
          <a:custGeom>
            <a:avLst/>
            <a:gdLst/>
            <a:ahLst/>
            <a:cxnLst>
              <a:cxn ang="0">
                <a:pos x="wd2" y="hd2"/>
              </a:cxn>
              <a:cxn ang="5400000">
                <a:pos x="wd2" y="hd2"/>
              </a:cxn>
              <a:cxn ang="10800000">
                <a:pos x="wd2" y="hd2"/>
              </a:cxn>
              <a:cxn ang="16200000">
                <a:pos x="wd2" y="hd2"/>
              </a:cxn>
            </a:cxnLst>
            <a:rect l="0" t="0" r="r" b="b"/>
            <a:pathLst>
              <a:path w="21588" h="21591" fill="norm" stroke="1" extrusionOk="0">
                <a:moveTo>
                  <a:pt x="16913" y="9"/>
                </a:moveTo>
                <a:cubicBezTo>
                  <a:pt x="16651" y="22"/>
                  <a:pt x="16384" y="51"/>
                  <a:pt x="16277" y="88"/>
                </a:cubicBezTo>
                <a:cubicBezTo>
                  <a:pt x="16158" y="128"/>
                  <a:pt x="16060" y="150"/>
                  <a:pt x="16060" y="136"/>
                </a:cubicBezTo>
                <a:cubicBezTo>
                  <a:pt x="16060" y="105"/>
                  <a:pt x="15835" y="202"/>
                  <a:pt x="15391" y="424"/>
                </a:cubicBezTo>
                <a:cubicBezTo>
                  <a:pt x="15063" y="588"/>
                  <a:pt x="14355" y="1090"/>
                  <a:pt x="14450" y="1090"/>
                </a:cubicBezTo>
                <a:cubicBezTo>
                  <a:pt x="14475" y="1090"/>
                  <a:pt x="14403" y="1154"/>
                  <a:pt x="14287" y="1233"/>
                </a:cubicBezTo>
                <a:cubicBezTo>
                  <a:pt x="14172" y="1311"/>
                  <a:pt x="14101" y="1376"/>
                  <a:pt x="14135" y="1376"/>
                </a:cubicBezTo>
                <a:cubicBezTo>
                  <a:pt x="14168" y="1376"/>
                  <a:pt x="14142" y="1408"/>
                  <a:pt x="14076" y="1447"/>
                </a:cubicBezTo>
                <a:cubicBezTo>
                  <a:pt x="13917" y="1540"/>
                  <a:pt x="13525" y="1947"/>
                  <a:pt x="13593" y="1947"/>
                </a:cubicBezTo>
                <a:cubicBezTo>
                  <a:pt x="13622" y="1947"/>
                  <a:pt x="13595" y="1979"/>
                  <a:pt x="13529" y="2019"/>
                </a:cubicBezTo>
                <a:cubicBezTo>
                  <a:pt x="13389" y="2102"/>
                  <a:pt x="12965" y="2721"/>
                  <a:pt x="13027" y="2753"/>
                </a:cubicBezTo>
                <a:cubicBezTo>
                  <a:pt x="13050" y="2765"/>
                  <a:pt x="13037" y="2795"/>
                  <a:pt x="12997" y="2819"/>
                </a:cubicBezTo>
                <a:cubicBezTo>
                  <a:pt x="12903" y="2878"/>
                  <a:pt x="12776" y="3309"/>
                  <a:pt x="12702" y="3822"/>
                </a:cubicBezTo>
                <a:cubicBezTo>
                  <a:pt x="12651" y="4170"/>
                  <a:pt x="12646" y="4703"/>
                  <a:pt x="12672" y="6628"/>
                </a:cubicBezTo>
                <a:cubicBezTo>
                  <a:pt x="12682" y="7376"/>
                  <a:pt x="12664" y="8002"/>
                  <a:pt x="12628" y="8020"/>
                </a:cubicBezTo>
                <a:cubicBezTo>
                  <a:pt x="12592" y="8038"/>
                  <a:pt x="12262" y="8039"/>
                  <a:pt x="11894" y="8020"/>
                </a:cubicBezTo>
                <a:cubicBezTo>
                  <a:pt x="11526" y="8002"/>
                  <a:pt x="10861" y="7993"/>
                  <a:pt x="10416" y="8000"/>
                </a:cubicBezTo>
                <a:lnTo>
                  <a:pt x="9609" y="8013"/>
                </a:lnTo>
                <a:lnTo>
                  <a:pt x="9372" y="7742"/>
                </a:lnTo>
                <a:cubicBezTo>
                  <a:pt x="9243" y="7594"/>
                  <a:pt x="8993" y="7378"/>
                  <a:pt x="8821" y="7263"/>
                </a:cubicBezTo>
                <a:cubicBezTo>
                  <a:pt x="8649" y="7147"/>
                  <a:pt x="8510" y="7033"/>
                  <a:pt x="8510" y="7008"/>
                </a:cubicBezTo>
                <a:cubicBezTo>
                  <a:pt x="8510" y="6982"/>
                  <a:pt x="8438" y="6941"/>
                  <a:pt x="8348" y="6916"/>
                </a:cubicBezTo>
                <a:cubicBezTo>
                  <a:pt x="8258" y="6891"/>
                  <a:pt x="8196" y="6862"/>
                  <a:pt x="8215" y="6852"/>
                </a:cubicBezTo>
                <a:cubicBezTo>
                  <a:pt x="8263" y="6827"/>
                  <a:pt x="6877" y="6102"/>
                  <a:pt x="6782" y="6102"/>
                </a:cubicBezTo>
                <a:cubicBezTo>
                  <a:pt x="6741" y="6102"/>
                  <a:pt x="6678" y="6079"/>
                  <a:pt x="6644" y="6051"/>
                </a:cubicBezTo>
                <a:cubicBezTo>
                  <a:pt x="6579" y="5999"/>
                  <a:pt x="6500" y="5973"/>
                  <a:pt x="5752" y="5760"/>
                </a:cubicBezTo>
                <a:cubicBezTo>
                  <a:pt x="5219" y="5608"/>
                  <a:pt x="5208" y="5605"/>
                  <a:pt x="4600" y="5582"/>
                </a:cubicBezTo>
                <a:cubicBezTo>
                  <a:pt x="4204" y="5567"/>
                  <a:pt x="4045" y="5580"/>
                  <a:pt x="3743" y="5656"/>
                </a:cubicBezTo>
                <a:cubicBezTo>
                  <a:pt x="2587" y="5946"/>
                  <a:pt x="1992" y="6763"/>
                  <a:pt x="2246" y="7712"/>
                </a:cubicBezTo>
                <a:cubicBezTo>
                  <a:pt x="2342" y="8071"/>
                  <a:pt x="2380" y="8194"/>
                  <a:pt x="2413" y="8222"/>
                </a:cubicBezTo>
                <a:cubicBezTo>
                  <a:pt x="2432" y="8238"/>
                  <a:pt x="2225" y="8343"/>
                  <a:pt x="1950" y="8456"/>
                </a:cubicBezTo>
                <a:cubicBezTo>
                  <a:pt x="1346" y="8707"/>
                  <a:pt x="988" y="8929"/>
                  <a:pt x="621" y="9280"/>
                </a:cubicBezTo>
                <a:cubicBezTo>
                  <a:pt x="217" y="9666"/>
                  <a:pt x="-9" y="10090"/>
                  <a:pt x="0" y="10443"/>
                </a:cubicBezTo>
                <a:cubicBezTo>
                  <a:pt x="7" y="10709"/>
                  <a:pt x="97" y="11047"/>
                  <a:pt x="172" y="11094"/>
                </a:cubicBezTo>
                <a:cubicBezTo>
                  <a:pt x="216" y="11121"/>
                  <a:pt x="231" y="11153"/>
                  <a:pt x="207" y="11165"/>
                </a:cubicBezTo>
                <a:cubicBezTo>
                  <a:pt x="182" y="11178"/>
                  <a:pt x="224" y="11251"/>
                  <a:pt x="300" y="11326"/>
                </a:cubicBezTo>
                <a:cubicBezTo>
                  <a:pt x="377" y="11401"/>
                  <a:pt x="448" y="11487"/>
                  <a:pt x="458" y="11517"/>
                </a:cubicBezTo>
                <a:cubicBezTo>
                  <a:pt x="468" y="11548"/>
                  <a:pt x="548" y="11612"/>
                  <a:pt x="635" y="11660"/>
                </a:cubicBezTo>
                <a:cubicBezTo>
                  <a:pt x="722" y="11708"/>
                  <a:pt x="790" y="11761"/>
                  <a:pt x="788" y="11780"/>
                </a:cubicBezTo>
                <a:cubicBezTo>
                  <a:pt x="786" y="11799"/>
                  <a:pt x="894" y="11887"/>
                  <a:pt x="1029" y="11974"/>
                </a:cubicBezTo>
                <a:lnTo>
                  <a:pt x="1276" y="12132"/>
                </a:lnTo>
                <a:lnTo>
                  <a:pt x="1310" y="13244"/>
                </a:lnTo>
                <a:cubicBezTo>
                  <a:pt x="1461" y="18184"/>
                  <a:pt x="1494" y="18812"/>
                  <a:pt x="1615" y="19205"/>
                </a:cubicBezTo>
                <a:cubicBezTo>
                  <a:pt x="1636" y="19272"/>
                  <a:pt x="1677" y="19400"/>
                  <a:pt x="1704" y="19488"/>
                </a:cubicBezTo>
                <a:cubicBezTo>
                  <a:pt x="1731" y="19576"/>
                  <a:pt x="1790" y="19673"/>
                  <a:pt x="1837" y="19702"/>
                </a:cubicBezTo>
                <a:cubicBezTo>
                  <a:pt x="1884" y="19732"/>
                  <a:pt x="1894" y="19753"/>
                  <a:pt x="1862" y="19753"/>
                </a:cubicBezTo>
                <a:cubicBezTo>
                  <a:pt x="1830" y="19753"/>
                  <a:pt x="1865" y="19799"/>
                  <a:pt x="1936" y="19855"/>
                </a:cubicBezTo>
                <a:cubicBezTo>
                  <a:pt x="2006" y="19911"/>
                  <a:pt x="2043" y="19957"/>
                  <a:pt x="2019" y="19957"/>
                </a:cubicBezTo>
                <a:cubicBezTo>
                  <a:pt x="1996" y="19957"/>
                  <a:pt x="2090" y="20072"/>
                  <a:pt x="2226" y="20212"/>
                </a:cubicBezTo>
                <a:cubicBezTo>
                  <a:pt x="2556" y="20552"/>
                  <a:pt x="3348" y="20953"/>
                  <a:pt x="4088" y="21154"/>
                </a:cubicBezTo>
                <a:cubicBezTo>
                  <a:pt x="4403" y="21239"/>
                  <a:pt x="4740" y="21315"/>
                  <a:pt x="4836" y="21322"/>
                </a:cubicBezTo>
                <a:cubicBezTo>
                  <a:pt x="4932" y="21329"/>
                  <a:pt x="5100" y="21352"/>
                  <a:pt x="5211" y="21376"/>
                </a:cubicBezTo>
                <a:cubicBezTo>
                  <a:pt x="5476" y="21431"/>
                  <a:pt x="6508" y="21511"/>
                  <a:pt x="6989" y="21513"/>
                </a:cubicBezTo>
                <a:cubicBezTo>
                  <a:pt x="9532" y="21525"/>
                  <a:pt x="12243" y="21554"/>
                  <a:pt x="12273" y="21569"/>
                </a:cubicBezTo>
                <a:cubicBezTo>
                  <a:pt x="12294" y="21580"/>
                  <a:pt x="12357" y="21570"/>
                  <a:pt x="12411" y="21546"/>
                </a:cubicBezTo>
                <a:cubicBezTo>
                  <a:pt x="12479" y="21517"/>
                  <a:pt x="12523" y="21517"/>
                  <a:pt x="12559" y="21546"/>
                </a:cubicBezTo>
                <a:cubicBezTo>
                  <a:pt x="12585" y="21568"/>
                  <a:pt x="13484" y="21585"/>
                  <a:pt x="14386" y="21590"/>
                </a:cubicBezTo>
                <a:cubicBezTo>
                  <a:pt x="15288" y="21595"/>
                  <a:pt x="16191" y="21588"/>
                  <a:pt x="16233" y="21567"/>
                </a:cubicBezTo>
                <a:cubicBezTo>
                  <a:pt x="16256" y="21555"/>
                  <a:pt x="16565" y="21539"/>
                  <a:pt x="16917" y="21531"/>
                </a:cubicBezTo>
                <a:cubicBezTo>
                  <a:pt x="17270" y="21523"/>
                  <a:pt x="17604" y="21495"/>
                  <a:pt x="17661" y="21470"/>
                </a:cubicBezTo>
                <a:cubicBezTo>
                  <a:pt x="17719" y="21445"/>
                  <a:pt x="17791" y="21438"/>
                  <a:pt x="17819" y="21452"/>
                </a:cubicBezTo>
                <a:cubicBezTo>
                  <a:pt x="17846" y="21466"/>
                  <a:pt x="17912" y="21457"/>
                  <a:pt x="17971" y="21432"/>
                </a:cubicBezTo>
                <a:cubicBezTo>
                  <a:pt x="18031" y="21406"/>
                  <a:pt x="18098" y="21395"/>
                  <a:pt x="18119" y="21406"/>
                </a:cubicBezTo>
                <a:cubicBezTo>
                  <a:pt x="18175" y="21435"/>
                  <a:pt x="18673" y="21343"/>
                  <a:pt x="18823" y="21276"/>
                </a:cubicBezTo>
                <a:cubicBezTo>
                  <a:pt x="18893" y="21245"/>
                  <a:pt x="19027" y="21212"/>
                  <a:pt x="19124" y="21202"/>
                </a:cubicBezTo>
                <a:cubicBezTo>
                  <a:pt x="19314" y="21183"/>
                  <a:pt x="19524" y="21109"/>
                  <a:pt x="19626" y="21026"/>
                </a:cubicBezTo>
                <a:cubicBezTo>
                  <a:pt x="19661" y="20998"/>
                  <a:pt x="19718" y="20984"/>
                  <a:pt x="19754" y="20996"/>
                </a:cubicBezTo>
                <a:cubicBezTo>
                  <a:pt x="19824" y="21018"/>
                  <a:pt x="20787" y="20498"/>
                  <a:pt x="20759" y="20452"/>
                </a:cubicBezTo>
                <a:cubicBezTo>
                  <a:pt x="20750" y="20438"/>
                  <a:pt x="20880" y="20303"/>
                  <a:pt x="21045" y="20151"/>
                </a:cubicBezTo>
                <a:cubicBezTo>
                  <a:pt x="21210" y="19999"/>
                  <a:pt x="21354" y="19824"/>
                  <a:pt x="21370" y="19764"/>
                </a:cubicBezTo>
                <a:cubicBezTo>
                  <a:pt x="21385" y="19703"/>
                  <a:pt x="21405" y="19654"/>
                  <a:pt x="21414" y="19654"/>
                </a:cubicBezTo>
                <a:cubicBezTo>
                  <a:pt x="21422" y="19654"/>
                  <a:pt x="21441" y="19617"/>
                  <a:pt x="21453" y="19572"/>
                </a:cubicBezTo>
                <a:cubicBezTo>
                  <a:pt x="21466" y="19527"/>
                  <a:pt x="21501" y="19408"/>
                  <a:pt x="21532" y="19307"/>
                </a:cubicBezTo>
                <a:cubicBezTo>
                  <a:pt x="21563" y="19207"/>
                  <a:pt x="21582" y="18579"/>
                  <a:pt x="21586" y="17613"/>
                </a:cubicBezTo>
                <a:cubicBezTo>
                  <a:pt x="21591" y="16647"/>
                  <a:pt x="21580" y="15342"/>
                  <a:pt x="21557" y="13887"/>
                </a:cubicBezTo>
                <a:cubicBezTo>
                  <a:pt x="21535" y="12525"/>
                  <a:pt x="21504" y="12010"/>
                  <a:pt x="21434" y="11946"/>
                </a:cubicBezTo>
                <a:cubicBezTo>
                  <a:pt x="21375" y="11893"/>
                  <a:pt x="21220" y="11848"/>
                  <a:pt x="21040" y="11831"/>
                </a:cubicBezTo>
                <a:cubicBezTo>
                  <a:pt x="20876" y="11815"/>
                  <a:pt x="20677" y="11772"/>
                  <a:pt x="20601" y="11737"/>
                </a:cubicBezTo>
                <a:cubicBezTo>
                  <a:pt x="20526" y="11701"/>
                  <a:pt x="20463" y="11687"/>
                  <a:pt x="20463" y="11703"/>
                </a:cubicBezTo>
                <a:cubicBezTo>
                  <a:pt x="20463" y="11719"/>
                  <a:pt x="20424" y="11716"/>
                  <a:pt x="20370" y="11698"/>
                </a:cubicBezTo>
                <a:cubicBezTo>
                  <a:pt x="20269" y="11666"/>
                  <a:pt x="20134" y="11647"/>
                  <a:pt x="19902" y="11629"/>
                </a:cubicBezTo>
                <a:cubicBezTo>
                  <a:pt x="19830" y="11624"/>
                  <a:pt x="19718" y="11597"/>
                  <a:pt x="19651" y="11568"/>
                </a:cubicBezTo>
                <a:cubicBezTo>
                  <a:pt x="19542" y="11521"/>
                  <a:pt x="19539" y="11505"/>
                  <a:pt x="19646" y="11420"/>
                </a:cubicBezTo>
                <a:cubicBezTo>
                  <a:pt x="19712" y="11368"/>
                  <a:pt x="19778" y="11282"/>
                  <a:pt x="19789" y="11229"/>
                </a:cubicBezTo>
                <a:cubicBezTo>
                  <a:pt x="19800" y="11176"/>
                  <a:pt x="19824" y="11115"/>
                  <a:pt x="19848" y="11094"/>
                </a:cubicBezTo>
                <a:cubicBezTo>
                  <a:pt x="19923" y="11026"/>
                  <a:pt x="19955" y="10681"/>
                  <a:pt x="19922" y="10232"/>
                </a:cubicBezTo>
                <a:cubicBezTo>
                  <a:pt x="19916" y="10160"/>
                  <a:pt x="19876" y="10090"/>
                  <a:pt x="19833" y="10076"/>
                </a:cubicBezTo>
                <a:cubicBezTo>
                  <a:pt x="19790" y="10062"/>
                  <a:pt x="19776" y="10034"/>
                  <a:pt x="19799" y="10015"/>
                </a:cubicBezTo>
                <a:cubicBezTo>
                  <a:pt x="19821" y="9996"/>
                  <a:pt x="19807" y="9937"/>
                  <a:pt x="19769" y="9885"/>
                </a:cubicBezTo>
                <a:cubicBezTo>
                  <a:pt x="19731" y="9832"/>
                  <a:pt x="19695" y="9777"/>
                  <a:pt x="19690" y="9760"/>
                </a:cubicBezTo>
                <a:cubicBezTo>
                  <a:pt x="19665" y="9670"/>
                  <a:pt x="19118" y="9166"/>
                  <a:pt x="18951" y="9079"/>
                </a:cubicBezTo>
                <a:cubicBezTo>
                  <a:pt x="18845" y="9023"/>
                  <a:pt x="18730" y="8945"/>
                  <a:pt x="18690" y="8908"/>
                </a:cubicBezTo>
                <a:cubicBezTo>
                  <a:pt x="18554" y="8780"/>
                  <a:pt x="17155" y="8293"/>
                  <a:pt x="16770" y="8240"/>
                </a:cubicBezTo>
                <a:cubicBezTo>
                  <a:pt x="16748" y="8237"/>
                  <a:pt x="16670" y="8221"/>
                  <a:pt x="16597" y="8204"/>
                </a:cubicBezTo>
                <a:cubicBezTo>
                  <a:pt x="16525" y="8187"/>
                  <a:pt x="16418" y="8170"/>
                  <a:pt x="16361" y="8166"/>
                </a:cubicBezTo>
                <a:cubicBezTo>
                  <a:pt x="16303" y="8161"/>
                  <a:pt x="16213" y="8145"/>
                  <a:pt x="16159" y="8127"/>
                </a:cubicBezTo>
                <a:cubicBezTo>
                  <a:pt x="16105" y="8110"/>
                  <a:pt x="16029" y="8105"/>
                  <a:pt x="15992" y="8117"/>
                </a:cubicBezTo>
                <a:cubicBezTo>
                  <a:pt x="15954" y="8129"/>
                  <a:pt x="15872" y="8107"/>
                  <a:pt x="15804" y="8069"/>
                </a:cubicBezTo>
                <a:cubicBezTo>
                  <a:pt x="15702" y="8010"/>
                  <a:pt x="15671" y="7788"/>
                  <a:pt x="15627" y="6674"/>
                </a:cubicBezTo>
                <a:cubicBezTo>
                  <a:pt x="15567" y="5156"/>
                  <a:pt x="15568" y="3943"/>
                  <a:pt x="15632" y="3786"/>
                </a:cubicBezTo>
                <a:cubicBezTo>
                  <a:pt x="15656" y="3727"/>
                  <a:pt x="15710" y="3636"/>
                  <a:pt x="15750" y="3585"/>
                </a:cubicBezTo>
                <a:lnTo>
                  <a:pt x="15824" y="3490"/>
                </a:lnTo>
                <a:lnTo>
                  <a:pt x="16085" y="3592"/>
                </a:lnTo>
                <a:cubicBezTo>
                  <a:pt x="16494" y="3754"/>
                  <a:pt x="16926" y="3832"/>
                  <a:pt x="17479" y="3845"/>
                </a:cubicBezTo>
                <a:cubicBezTo>
                  <a:pt x="17980" y="3857"/>
                  <a:pt x="18407" y="3808"/>
                  <a:pt x="18518" y="3722"/>
                </a:cubicBezTo>
                <a:cubicBezTo>
                  <a:pt x="18549" y="3699"/>
                  <a:pt x="18603" y="3679"/>
                  <a:pt x="18641" y="3679"/>
                </a:cubicBezTo>
                <a:cubicBezTo>
                  <a:pt x="18746" y="3679"/>
                  <a:pt x="19356" y="3337"/>
                  <a:pt x="19488" y="3205"/>
                </a:cubicBezTo>
                <a:cubicBezTo>
                  <a:pt x="19553" y="3140"/>
                  <a:pt x="19586" y="3087"/>
                  <a:pt x="19562" y="3087"/>
                </a:cubicBezTo>
                <a:cubicBezTo>
                  <a:pt x="19538" y="3087"/>
                  <a:pt x="19575" y="3041"/>
                  <a:pt x="19646" y="2985"/>
                </a:cubicBezTo>
                <a:cubicBezTo>
                  <a:pt x="19717" y="2929"/>
                  <a:pt x="19752" y="2883"/>
                  <a:pt x="19720" y="2883"/>
                </a:cubicBezTo>
                <a:cubicBezTo>
                  <a:pt x="19688" y="2883"/>
                  <a:pt x="19702" y="2857"/>
                  <a:pt x="19754" y="2825"/>
                </a:cubicBezTo>
                <a:cubicBezTo>
                  <a:pt x="19807" y="2792"/>
                  <a:pt x="19830" y="2747"/>
                  <a:pt x="19804" y="2725"/>
                </a:cubicBezTo>
                <a:cubicBezTo>
                  <a:pt x="19777" y="2703"/>
                  <a:pt x="19790" y="2675"/>
                  <a:pt x="19833" y="2661"/>
                </a:cubicBezTo>
                <a:cubicBezTo>
                  <a:pt x="19876" y="2647"/>
                  <a:pt x="19917" y="2593"/>
                  <a:pt x="19922" y="2544"/>
                </a:cubicBezTo>
                <a:cubicBezTo>
                  <a:pt x="19951" y="2245"/>
                  <a:pt x="19933" y="1827"/>
                  <a:pt x="19887" y="1723"/>
                </a:cubicBezTo>
                <a:cubicBezTo>
                  <a:pt x="19858" y="1655"/>
                  <a:pt x="19819" y="1563"/>
                  <a:pt x="19804" y="1519"/>
                </a:cubicBezTo>
                <a:cubicBezTo>
                  <a:pt x="19788" y="1474"/>
                  <a:pt x="19770" y="1432"/>
                  <a:pt x="19759" y="1427"/>
                </a:cubicBezTo>
                <a:cubicBezTo>
                  <a:pt x="19748" y="1421"/>
                  <a:pt x="19731" y="1398"/>
                  <a:pt x="19720" y="1376"/>
                </a:cubicBezTo>
                <a:cubicBezTo>
                  <a:pt x="19709" y="1353"/>
                  <a:pt x="19691" y="1326"/>
                  <a:pt x="19680" y="1315"/>
                </a:cubicBezTo>
                <a:cubicBezTo>
                  <a:pt x="19670" y="1303"/>
                  <a:pt x="19652" y="1276"/>
                  <a:pt x="19641" y="1253"/>
                </a:cubicBezTo>
                <a:cubicBezTo>
                  <a:pt x="19630" y="1231"/>
                  <a:pt x="19612" y="1203"/>
                  <a:pt x="19602" y="1192"/>
                </a:cubicBezTo>
                <a:cubicBezTo>
                  <a:pt x="19578" y="1168"/>
                  <a:pt x="19546" y="1104"/>
                  <a:pt x="19533" y="1054"/>
                </a:cubicBezTo>
                <a:cubicBezTo>
                  <a:pt x="19527" y="1034"/>
                  <a:pt x="19398" y="924"/>
                  <a:pt x="19247" y="810"/>
                </a:cubicBezTo>
                <a:cubicBezTo>
                  <a:pt x="19096" y="695"/>
                  <a:pt x="18971" y="594"/>
                  <a:pt x="18971" y="583"/>
                </a:cubicBezTo>
                <a:cubicBezTo>
                  <a:pt x="18971" y="553"/>
                  <a:pt x="18354" y="236"/>
                  <a:pt x="18296" y="236"/>
                </a:cubicBezTo>
                <a:cubicBezTo>
                  <a:pt x="18271" y="236"/>
                  <a:pt x="18143" y="196"/>
                  <a:pt x="18016" y="149"/>
                </a:cubicBezTo>
                <a:cubicBezTo>
                  <a:pt x="17889" y="102"/>
                  <a:pt x="17743" y="61"/>
                  <a:pt x="17691" y="57"/>
                </a:cubicBezTo>
                <a:cubicBezTo>
                  <a:pt x="17638" y="53"/>
                  <a:pt x="17562" y="37"/>
                  <a:pt x="17518" y="24"/>
                </a:cubicBezTo>
                <a:cubicBezTo>
                  <a:pt x="17434" y="-3"/>
                  <a:pt x="17174" y="-5"/>
                  <a:pt x="16913" y="9"/>
                </a:cubicBezTo>
                <a:close/>
              </a:path>
            </a:pathLst>
          </a:custGeom>
          <a:ln w="3175">
            <a:miter lim="400000"/>
          </a:ln>
        </p:spPr>
      </p:pic>
      <p:sp>
        <p:nvSpPr>
          <p:cNvPr id="152" name="InstantPods"/>
          <p:cNvSpPr txBox="1"/>
          <p:nvPr>
            <p:ph type="ctrTitle"/>
          </p:nvPr>
        </p:nvSpPr>
        <p:spPr>
          <a:xfrm>
            <a:off x="350745" y="3123593"/>
            <a:ext cx="4577293" cy="968376"/>
          </a:xfrm>
          <a:prstGeom prst="rect">
            <a:avLst/>
          </a:prstGeom>
        </p:spPr>
        <p:txBody>
          <a:bodyPr/>
          <a:lstStyle>
            <a:lvl1pPr defTabSz="1313993">
              <a:defRPr spc="-124" sz="6208"/>
            </a:lvl1pPr>
          </a:lstStyle>
          <a:p>
            <a:pPr/>
            <a:r>
              <a:t>InstantPods</a:t>
            </a:r>
          </a:p>
        </p:txBody>
      </p:sp>
      <p:sp>
        <p:nvSpPr>
          <p:cNvPr id="153" name="Having your faulty AirPods instantly replaced. The ultimate repair experience is here."/>
          <p:cNvSpPr txBox="1"/>
          <p:nvPr/>
        </p:nvSpPr>
        <p:spPr>
          <a:xfrm>
            <a:off x="572316" y="4817902"/>
            <a:ext cx="3935368" cy="588247"/>
          </a:xfrm>
          <a:prstGeom prst="rect">
            <a:avLst/>
          </a:prstGeom>
          <a:ln w="3175">
            <a:miter lim="400000"/>
          </a:ln>
          <a:extLst>
            <a:ext uri="{C572A759-6A51-4108-AA02-DFA0A04FC94B}">
              <ma14:wrappingTextBoxFlag xmlns:ma14="http://schemas.microsoft.com/office/mac/drawingml/2011/main" val="1"/>
            </a:ext>
          </a:extLst>
        </p:spPr>
        <p:txBody>
          <a:bodyPr lIns="10583" tIns="10583" rIns="10583" bIns="10583" anchor="ctr">
            <a:spAutoFit/>
          </a:bodyPr>
          <a:lstStyle>
            <a:lvl1pPr>
              <a:defRPr b="1">
                <a:solidFill>
                  <a:srgbClr val="000000"/>
                </a:solidFill>
              </a:defRPr>
            </a:lvl1pPr>
          </a:lstStyle>
          <a:p>
            <a:pPr/>
            <a:r>
              <a:t>Having your faulty AirPods instantly replaced. The ultimate repair experience is here.</a:t>
            </a:r>
          </a:p>
        </p:txBody>
      </p:sp>
      <p:sp>
        <p:nvSpPr>
          <p:cNvPr id="154" name="How it works?"/>
          <p:cNvSpPr txBox="1"/>
          <p:nvPr/>
        </p:nvSpPr>
        <p:spPr>
          <a:xfrm>
            <a:off x="572316" y="5238935"/>
            <a:ext cx="3935368" cy="397747"/>
          </a:xfrm>
          <a:prstGeom prst="rect">
            <a:avLst/>
          </a:prstGeom>
          <a:ln w="3175">
            <a:miter lim="400000"/>
          </a:ln>
          <a:extLst>
            <a:ext uri="{C572A759-6A51-4108-AA02-DFA0A04FC94B}">
              <ma14:wrappingTextBoxFlag xmlns:ma14="http://schemas.microsoft.com/office/mac/drawingml/2011/main" val="1"/>
            </a:ext>
          </a:extLst>
        </p:spPr>
        <p:txBody>
          <a:bodyPr lIns="10583" tIns="10583" rIns="10583" bIns="10583" anchor="ctr">
            <a:spAutoFit/>
          </a:bodyPr>
          <a:lstStyle>
            <a:lvl1pPr>
              <a:defRPr b="1">
                <a:solidFill>
                  <a:srgbClr val="000000"/>
                </a:solidFill>
              </a:defRPr>
            </a:lvl1pPr>
          </a:lstStyle>
          <a:p>
            <a:pPr/>
            <a:r>
              <a:t>How it works?</a:t>
            </a:r>
          </a:p>
        </p:txBody>
      </p:sp>
      <p:sp>
        <p:nvSpPr>
          <p:cNvPr id="155" name="Dingbat 多菱形"/>
          <p:cNvSpPr/>
          <p:nvPr/>
        </p:nvSpPr>
        <p:spPr>
          <a:xfrm rot="18900000">
            <a:off x="35173" y="713236"/>
            <a:ext cx="254001" cy="254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6139" y="4661"/>
                </a:lnTo>
                <a:lnTo>
                  <a:pt x="10800" y="9322"/>
                </a:lnTo>
                <a:lnTo>
                  <a:pt x="15461" y="4661"/>
                </a:lnTo>
                <a:lnTo>
                  <a:pt x="10800" y="0"/>
                </a:lnTo>
                <a:close/>
                <a:moveTo>
                  <a:pt x="4661" y="6139"/>
                </a:moveTo>
                <a:lnTo>
                  <a:pt x="0" y="10800"/>
                </a:lnTo>
                <a:lnTo>
                  <a:pt x="4661" y="15461"/>
                </a:lnTo>
                <a:lnTo>
                  <a:pt x="9322" y="10800"/>
                </a:lnTo>
                <a:lnTo>
                  <a:pt x="4661" y="6139"/>
                </a:lnTo>
                <a:close/>
                <a:moveTo>
                  <a:pt x="16939" y="6139"/>
                </a:moveTo>
                <a:lnTo>
                  <a:pt x="12278" y="10800"/>
                </a:lnTo>
                <a:lnTo>
                  <a:pt x="16939" y="15461"/>
                </a:lnTo>
                <a:lnTo>
                  <a:pt x="21600" y="10800"/>
                </a:lnTo>
                <a:lnTo>
                  <a:pt x="16939" y="6139"/>
                </a:lnTo>
                <a:close/>
                <a:moveTo>
                  <a:pt x="10800" y="12278"/>
                </a:moveTo>
                <a:lnTo>
                  <a:pt x="6139" y="16939"/>
                </a:lnTo>
                <a:lnTo>
                  <a:pt x="10800" y="21600"/>
                </a:lnTo>
                <a:lnTo>
                  <a:pt x="15461" y="16939"/>
                </a:lnTo>
                <a:lnTo>
                  <a:pt x="10800" y="12278"/>
                </a:lnTo>
                <a:close/>
              </a:path>
            </a:pathLst>
          </a:custGeom>
          <a:solidFill>
            <a:srgbClr val="000000"/>
          </a:solidFill>
          <a:ln w="3175">
            <a:miter lim="400000"/>
          </a:ln>
        </p:spPr>
        <p:txBody>
          <a:bodyPr lIns="10583" tIns="10583" rIns="10583" bIns="10583" anchor="ctr"/>
          <a:lstStyle/>
          <a:p>
            <a:pPr defTabSz="458611">
              <a:defRPr sz="1600">
                <a:solidFill>
                  <a:srgbClr val="FFFFFF"/>
                </a:solidFill>
                <a:latin typeface="Helvetica Neue Medium"/>
                <a:ea typeface="Helvetica Neue Medium"/>
                <a:cs typeface="Helvetica Neue Medium"/>
                <a:sym typeface="Helvetica Neue Medium"/>
              </a:defRPr>
            </a:pPr>
          </a:p>
        </p:txBody>
      </p:sp>
      <p:sp>
        <p:nvSpPr>
          <p:cNvPr id="156" name="Menu"/>
          <p:cNvSpPr txBox="1"/>
          <p:nvPr/>
        </p:nvSpPr>
        <p:spPr>
          <a:xfrm>
            <a:off x="23455" y="716079"/>
            <a:ext cx="1069470" cy="472842"/>
          </a:xfrm>
          <a:prstGeom prst="rect">
            <a:avLst/>
          </a:prstGeom>
          <a:ln w="3175">
            <a:miter lim="400000"/>
          </a:ln>
          <a:extLst>
            <a:ext uri="{C572A759-6A51-4108-AA02-DFA0A04FC94B}">
              <ma14:wrappingTextBoxFlag xmlns:ma14="http://schemas.microsoft.com/office/mac/drawingml/2011/main" val="1"/>
            </a:ext>
          </a:extLst>
        </p:spPr>
        <p:txBody>
          <a:bodyPr lIns="10583" tIns="10583" rIns="10583" bIns="10583" anchor="ctr">
            <a:spAutoFit/>
          </a:bodyPr>
          <a:lstStyle>
            <a:lvl1pPr>
              <a:defRPr b="1" sz="1500">
                <a:solidFill>
                  <a:srgbClr val="000000"/>
                </a:solidFill>
              </a:defRPr>
            </a:lvl1pPr>
          </a:lstStyle>
          <a:p>
            <a:pPr/>
            <a:r>
              <a:t>Menu</a:t>
            </a:r>
          </a:p>
        </p:txBody>
      </p:sp>
      <p:sp>
        <p:nvSpPr>
          <p:cNvPr id="157" name="搜索"/>
          <p:cNvSpPr/>
          <p:nvPr/>
        </p:nvSpPr>
        <p:spPr>
          <a:xfrm>
            <a:off x="4666806" y="713236"/>
            <a:ext cx="216715" cy="254001"/>
          </a:xfrm>
          <a:custGeom>
            <a:avLst/>
            <a:gdLst/>
            <a:ahLst/>
            <a:cxnLst>
              <a:cxn ang="0">
                <a:pos x="wd2" y="hd2"/>
              </a:cxn>
              <a:cxn ang="5400000">
                <a:pos x="wd2" y="hd2"/>
              </a:cxn>
              <a:cxn ang="10800000">
                <a:pos x="wd2" y="hd2"/>
              </a:cxn>
              <a:cxn ang="16200000">
                <a:pos x="wd2" y="hd2"/>
              </a:cxn>
            </a:cxnLst>
            <a:rect l="0" t="0" r="r" b="b"/>
            <a:pathLst>
              <a:path w="20400" h="21502" fill="norm" stroke="1" extrusionOk="0">
                <a:moveTo>
                  <a:pt x="7928" y="4"/>
                </a:moveTo>
                <a:cubicBezTo>
                  <a:pt x="6343" y="54"/>
                  <a:pt x="4758" y="513"/>
                  <a:pt x="3383" y="1414"/>
                </a:cubicBezTo>
                <a:cubicBezTo>
                  <a:pt x="-286" y="3816"/>
                  <a:pt x="-1098" y="8454"/>
                  <a:pt x="1573" y="11753"/>
                </a:cubicBezTo>
                <a:cubicBezTo>
                  <a:pt x="3866" y="14587"/>
                  <a:pt x="8102" y="15587"/>
                  <a:pt x="11645" y="14130"/>
                </a:cubicBezTo>
                <a:lnTo>
                  <a:pt x="11895" y="14028"/>
                </a:lnTo>
                <a:lnTo>
                  <a:pt x="12039" y="14238"/>
                </a:lnTo>
                <a:cubicBezTo>
                  <a:pt x="12051" y="14256"/>
                  <a:pt x="12060" y="14269"/>
                  <a:pt x="12071" y="14282"/>
                </a:cubicBezTo>
                <a:lnTo>
                  <a:pt x="17686" y="21218"/>
                </a:lnTo>
                <a:cubicBezTo>
                  <a:pt x="17806" y="21366"/>
                  <a:pt x="17984" y="21464"/>
                  <a:pt x="18188" y="21493"/>
                </a:cubicBezTo>
                <a:cubicBezTo>
                  <a:pt x="18392" y="21522"/>
                  <a:pt x="18597" y="21479"/>
                  <a:pt x="18762" y="21371"/>
                </a:cubicBezTo>
                <a:lnTo>
                  <a:pt x="20082" y="20505"/>
                </a:lnTo>
                <a:cubicBezTo>
                  <a:pt x="20425" y="20281"/>
                  <a:pt x="20502" y="19847"/>
                  <a:pt x="20252" y="19538"/>
                </a:cubicBezTo>
                <a:lnTo>
                  <a:pt x="14637" y="12602"/>
                </a:lnTo>
                <a:cubicBezTo>
                  <a:pt x="14613" y="12572"/>
                  <a:pt x="14586" y="12546"/>
                  <a:pt x="14559" y="12521"/>
                </a:cubicBezTo>
                <a:lnTo>
                  <a:pt x="14359" y="12340"/>
                </a:lnTo>
                <a:lnTo>
                  <a:pt x="14540" y="12143"/>
                </a:lnTo>
                <a:cubicBezTo>
                  <a:pt x="16964" y="9533"/>
                  <a:pt x="17103" y="5790"/>
                  <a:pt x="14878" y="3042"/>
                </a:cubicBezTo>
                <a:cubicBezTo>
                  <a:pt x="13209" y="980"/>
                  <a:pt x="10569" y="-78"/>
                  <a:pt x="7928" y="4"/>
                </a:cubicBezTo>
                <a:close/>
                <a:moveTo>
                  <a:pt x="7952" y="1548"/>
                </a:moveTo>
                <a:cubicBezTo>
                  <a:pt x="8377" y="1533"/>
                  <a:pt x="8807" y="1556"/>
                  <a:pt x="9237" y="1617"/>
                </a:cubicBezTo>
                <a:cubicBezTo>
                  <a:pt x="10956" y="1861"/>
                  <a:pt x="12466" y="2690"/>
                  <a:pt x="13488" y="3952"/>
                </a:cubicBezTo>
                <a:cubicBezTo>
                  <a:pt x="15601" y="6562"/>
                  <a:pt x="14959" y="10231"/>
                  <a:pt x="12058" y="12131"/>
                </a:cubicBezTo>
                <a:cubicBezTo>
                  <a:pt x="10904" y="12887"/>
                  <a:pt x="9563" y="13250"/>
                  <a:pt x="8234" y="13250"/>
                </a:cubicBezTo>
                <a:cubicBezTo>
                  <a:pt x="6221" y="13250"/>
                  <a:pt x="4235" y="12415"/>
                  <a:pt x="2963" y="10843"/>
                </a:cubicBezTo>
                <a:cubicBezTo>
                  <a:pt x="850" y="8233"/>
                  <a:pt x="1491" y="4565"/>
                  <a:pt x="4393" y="2665"/>
                </a:cubicBezTo>
                <a:cubicBezTo>
                  <a:pt x="5446" y="1976"/>
                  <a:pt x="6677" y="1593"/>
                  <a:pt x="7952" y="1548"/>
                </a:cubicBezTo>
                <a:close/>
              </a:path>
            </a:pathLst>
          </a:custGeom>
          <a:solidFill>
            <a:srgbClr val="000000"/>
          </a:solidFill>
          <a:ln w="3175">
            <a:miter lim="400000"/>
          </a:ln>
        </p:spPr>
        <p:txBody>
          <a:bodyPr lIns="10583" tIns="10583" rIns="10583" bIns="10583" anchor="ctr"/>
          <a:lstStyle/>
          <a:p>
            <a:pPr defTabSz="458611">
              <a:defRPr sz="1600">
                <a:solidFill>
                  <a:srgbClr val="FFFFFF"/>
                </a:solidFill>
                <a:latin typeface="Helvetica Neue Medium"/>
                <a:ea typeface="Helvetica Neue Medium"/>
                <a:cs typeface="Helvetica Neue Medium"/>
                <a:sym typeface="Helvetica Neue Medium"/>
              </a:defRPr>
            </a:pPr>
          </a:p>
        </p:txBody>
      </p:sp>
      <p:pic>
        <p:nvPicPr>
          <p:cNvPr id="158" name="Screen Shot 2021-07-04 at 10.04.22 AM.png" descr="Screen Shot 2021-07-04 at 10.04.22 AM.png"/>
          <p:cNvPicPr>
            <a:picLocks noChangeAspect="1"/>
          </p:cNvPicPr>
          <p:nvPr/>
        </p:nvPicPr>
        <p:blipFill>
          <a:blip r:embed="rId3">
            <a:extLst/>
          </a:blip>
          <a:srcRect l="12417" t="32170" r="6361" b="17839"/>
          <a:stretch>
            <a:fillRect/>
          </a:stretch>
        </p:blipFill>
        <p:spPr>
          <a:xfrm>
            <a:off x="1814454" y="5707632"/>
            <a:ext cx="1451092" cy="254110"/>
          </a:xfrm>
          <a:custGeom>
            <a:avLst/>
            <a:gdLst/>
            <a:ahLst/>
            <a:cxnLst>
              <a:cxn ang="0">
                <a:pos x="wd2" y="hd2"/>
              </a:cxn>
              <a:cxn ang="5400000">
                <a:pos x="wd2" y="hd2"/>
              </a:cxn>
              <a:cxn ang="10800000">
                <a:pos x="wd2" y="hd2"/>
              </a:cxn>
              <a:cxn ang="16200000">
                <a:pos x="wd2" y="hd2"/>
              </a:cxn>
            </a:cxnLst>
            <a:rect l="0" t="0" r="r" b="b"/>
            <a:pathLst>
              <a:path w="21578" h="21495" fill="norm" stroke="1" extrusionOk="0">
                <a:moveTo>
                  <a:pt x="10718" y="41"/>
                </a:moveTo>
                <a:lnTo>
                  <a:pt x="35" y="209"/>
                </a:lnTo>
                <a:lnTo>
                  <a:pt x="6" y="9978"/>
                </a:lnTo>
                <a:cubicBezTo>
                  <a:pt x="-14" y="16679"/>
                  <a:pt x="17" y="20020"/>
                  <a:pt x="100" y="20586"/>
                </a:cubicBezTo>
                <a:cubicBezTo>
                  <a:pt x="184" y="21156"/>
                  <a:pt x="5468" y="21466"/>
                  <a:pt x="10759" y="21493"/>
                </a:cubicBezTo>
                <a:cubicBezTo>
                  <a:pt x="16050" y="21520"/>
                  <a:pt x="21346" y="21255"/>
                  <a:pt x="21447" y="20687"/>
                </a:cubicBezTo>
                <a:cubicBezTo>
                  <a:pt x="21520" y="20276"/>
                  <a:pt x="21567" y="15567"/>
                  <a:pt x="21577" y="10817"/>
                </a:cubicBezTo>
                <a:cubicBezTo>
                  <a:pt x="21586" y="6068"/>
                  <a:pt x="21559" y="1274"/>
                  <a:pt x="21488" y="645"/>
                </a:cubicBezTo>
                <a:cubicBezTo>
                  <a:pt x="21421" y="50"/>
                  <a:pt x="19195" y="-80"/>
                  <a:pt x="10718" y="41"/>
                </a:cubicBezTo>
                <a:close/>
              </a:path>
            </a:pathLst>
          </a:custGeom>
          <a:ln w="3175">
            <a:miter lim="400000"/>
          </a:ln>
        </p:spPr>
      </p:pic>
      <p:pic>
        <p:nvPicPr>
          <p:cNvPr id="159" name="promo-icon-info_2x.png" descr="promo-icon-info_2x.png"/>
          <p:cNvPicPr>
            <a:picLocks noChangeAspect="1"/>
          </p:cNvPicPr>
          <p:nvPr/>
        </p:nvPicPr>
        <p:blipFill>
          <a:blip r:embed="rId4">
            <a:extLst/>
          </a:blip>
          <a:stretch>
            <a:fillRect/>
          </a:stretch>
        </p:blipFill>
        <p:spPr>
          <a:xfrm>
            <a:off x="3089207" y="5270500"/>
            <a:ext cx="152401" cy="152400"/>
          </a:xfrm>
          <a:prstGeom prst="rect">
            <a:avLst/>
          </a:prstGeom>
          <a:ln w="3175">
            <a:miter lim="400000"/>
          </a:ln>
        </p:spPr>
      </p:pic>
      <p:sp>
        <p:nvSpPr>
          <p:cNvPr id="160" name="此图片侵权 需要被替换成动画…"/>
          <p:cNvSpPr txBox="1"/>
          <p:nvPr/>
        </p:nvSpPr>
        <p:spPr>
          <a:xfrm>
            <a:off x="1947935" y="3923311"/>
            <a:ext cx="1382912" cy="728509"/>
          </a:xfrm>
          <a:prstGeom prst="rect">
            <a:avLst/>
          </a:prstGeom>
          <a:solidFill>
            <a:srgbClr val="ED220D"/>
          </a:solidFill>
          <a:ln w="3175">
            <a:miter lim="400000"/>
          </a:ln>
          <a:extLst>
            <a:ext uri="{C572A759-6A51-4108-AA02-DFA0A04FC94B}">
              <ma14:wrappingTextBoxFlag xmlns:ma14="http://schemas.microsoft.com/office/mac/drawingml/2011/main" val="1"/>
            </a:ext>
          </a:extLst>
        </p:spPr>
        <p:txBody>
          <a:bodyPr wrap="none" lIns="10583" tIns="10583" rIns="10583" bIns="10583" anchor="ctr">
            <a:spAutoFit/>
          </a:bodyPr>
          <a:lstStyle/>
          <a:p>
            <a:pPr defTabSz="458611">
              <a:defRPr sz="800">
                <a:solidFill>
                  <a:srgbClr val="FFFFFF"/>
                </a:solidFill>
                <a:latin typeface="Helvetica Neue Medium"/>
                <a:ea typeface="Helvetica Neue Medium"/>
                <a:cs typeface="Helvetica Neue Medium"/>
                <a:sym typeface="Helvetica Neue Medium"/>
              </a:defRPr>
            </a:pPr>
            <a:r>
              <a:t>此图片侵权 需要被替换成动画</a:t>
            </a:r>
          </a:p>
          <a:p>
            <a:pPr defTabSz="458611">
              <a:defRPr sz="800">
                <a:solidFill>
                  <a:srgbClr val="FFFFFF"/>
                </a:solidFill>
                <a:latin typeface="Helvetica Neue Medium"/>
                <a:ea typeface="Helvetica Neue Medium"/>
                <a:cs typeface="Helvetica Neue Medium"/>
                <a:sym typeface="Helvetica Neue Medium"/>
              </a:defRPr>
            </a:pPr>
            <a:r>
              <a:t>请开发者提供：</a:t>
            </a:r>
          </a:p>
          <a:p>
            <a:pPr defTabSz="458611">
              <a:defRPr sz="800">
                <a:solidFill>
                  <a:srgbClr val="FFFFFF"/>
                </a:solidFill>
                <a:latin typeface="Helvetica Neue Medium"/>
                <a:ea typeface="Helvetica Neue Medium"/>
                <a:cs typeface="Helvetica Neue Medium"/>
                <a:sym typeface="Helvetica Neue Medium"/>
              </a:defRPr>
            </a:pPr>
            <a:r>
              <a:t>1.动画尺寸 像素</a:t>
            </a:r>
          </a:p>
          <a:p>
            <a:pPr defTabSz="458611">
              <a:defRPr sz="800">
                <a:solidFill>
                  <a:srgbClr val="FFFFFF"/>
                </a:solidFill>
                <a:latin typeface="Helvetica Neue Medium"/>
                <a:ea typeface="Helvetica Neue Medium"/>
                <a:cs typeface="Helvetica Neue Medium"/>
                <a:sym typeface="Helvetica Neue Medium"/>
              </a:defRPr>
            </a:pPr>
            <a:r>
              <a:t>2.动画格式： 比如GIF</a:t>
            </a:r>
          </a:p>
          <a:p>
            <a:pPr defTabSz="458611">
              <a:defRPr sz="800">
                <a:solidFill>
                  <a:srgbClr val="FFFFFF"/>
                </a:solidFill>
                <a:latin typeface="Helvetica Neue Medium"/>
                <a:ea typeface="Helvetica Neue Medium"/>
                <a:cs typeface="Helvetica Neue Medium"/>
                <a:sym typeface="Helvetica Neue Medium"/>
              </a:defRPr>
            </a:pPr>
            <a:r>
              <a:t>3.动画要求：比如透明底</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2" name="apple-airpods-2.jpg" descr="apple-airpods-2.jpg"/>
          <p:cNvPicPr>
            <a:picLocks noChangeAspect="1"/>
          </p:cNvPicPr>
          <p:nvPr/>
        </p:nvPicPr>
        <p:blipFill>
          <a:blip r:embed="rId2">
            <a:extLst/>
          </a:blip>
          <a:stretch>
            <a:fillRect/>
          </a:stretch>
        </p:blipFill>
        <p:spPr>
          <a:xfrm>
            <a:off x="-1" y="645514"/>
            <a:ext cx="5080001" cy="2852331"/>
          </a:xfrm>
          <a:prstGeom prst="rect">
            <a:avLst/>
          </a:prstGeom>
          <a:ln w="3175">
            <a:miter lim="400000"/>
          </a:ln>
        </p:spPr>
      </p:pic>
      <p:sp>
        <p:nvSpPr>
          <p:cNvPr id="163" name="Faulty battery? Nasty sound? AirPods keep disconnecting?…"/>
          <p:cNvSpPr txBox="1"/>
          <p:nvPr/>
        </p:nvSpPr>
        <p:spPr>
          <a:xfrm>
            <a:off x="999946" y="4262453"/>
            <a:ext cx="3080108" cy="1044710"/>
          </a:xfrm>
          <a:prstGeom prst="rect">
            <a:avLst/>
          </a:prstGeom>
          <a:ln w="3175">
            <a:miter lim="400000"/>
          </a:ln>
          <a:extLst>
            <a:ext uri="{C572A759-6A51-4108-AA02-DFA0A04FC94B}">
              <ma14:wrappingTextBoxFlag xmlns:ma14="http://schemas.microsoft.com/office/mac/drawingml/2011/main" val="1"/>
            </a:ext>
          </a:extLst>
        </p:spPr>
        <p:txBody>
          <a:bodyPr lIns="10583" tIns="10583" rIns="10583" bIns="10583" anchor="ctr">
            <a:spAutoFit/>
          </a:bodyPr>
          <a:lstStyle/>
          <a:p>
            <a:pPr>
              <a:defRPr b="1" sz="1500">
                <a:solidFill>
                  <a:srgbClr val="000000"/>
                </a:solidFill>
              </a:defRPr>
            </a:pPr>
            <a:r>
              <a:t>Faulty battery? Nasty sound? AirPods keep disconnecting? </a:t>
            </a:r>
          </a:p>
          <a:p>
            <a:pPr>
              <a:defRPr>
                <a:solidFill>
                  <a:srgbClr val="000000"/>
                </a:solidFill>
              </a:defRPr>
            </a:pPr>
            <a:r>
              <a:t>We are here to help. We will send you a replacement pair, and you return yours later</a:t>
            </a:r>
          </a:p>
        </p:txBody>
      </p:sp>
      <p:sp>
        <p:nvSpPr>
          <p:cNvPr id="164" name="Dingbat 多菱形"/>
          <p:cNvSpPr/>
          <p:nvPr/>
        </p:nvSpPr>
        <p:spPr>
          <a:xfrm rot="18900000">
            <a:off x="45275" y="688849"/>
            <a:ext cx="302774" cy="3027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6139" y="4661"/>
                </a:lnTo>
                <a:lnTo>
                  <a:pt x="10800" y="9322"/>
                </a:lnTo>
                <a:lnTo>
                  <a:pt x="15461" y="4661"/>
                </a:lnTo>
                <a:lnTo>
                  <a:pt x="10800" y="0"/>
                </a:lnTo>
                <a:close/>
                <a:moveTo>
                  <a:pt x="4661" y="6139"/>
                </a:moveTo>
                <a:lnTo>
                  <a:pt x="0" y="10800"/>
                </a:lnTo>
                <a:lnTo>
                  <a:pt x="4661" y="15461"/>
                </a:lnTo>
                <a:lnTo>
                  <a:pt x="9322" y="10800"/>
                </a:lnTo>
                <a:lnTo>
                  <a:pt x="4661" y="6139"/>
                </a:lnTo>
                <a:close/>
                <a:moveTo>
                  <a:pt x="16939" y="6139"/>
                </a:moveTo>
                <a:lnTo>
                  <a:pt x="12278" y="10800"/>
                </a:lnTo>
                <a:lnTo>
                  <a:pt x="16939" y="15461"/>
                </a:lnTo>
                <a:lnTo>
                  <a:pt x="21600" y="10800"/>
                </a:lnTo>
                <a:lnTo>
                  <a:pt x="16939" y="6139"/>
                </a:lnTo>
                <a:close/>
                <a:moveTo>
                  <a:pt x="10800" y="12278"/>
                </a:moveTo>
                <a:lnTo>
                  <a:pt x="6139" y="16939"/>
                </a:lnTo>
                <a:lnTo>
                  <a:pt x="10800" y="21600"/>
                </a:lnTo>
                <a:lnTo>
                  <a:pt x="15461" y="16939"/>
                </a:lnTo>
                <a:lnTo>
                  <a:pt x="10800" y="12278"/>
                </a:lnTo>
                <a:close/>
              </a:path>
            </a:pathLst>
          </a:custGeom>
          <a:solidFill>
            <a:srgbClr val="000000"/>
          </a:solidFill>
          <a:ln w="3175">
            <a:miter lim="400000"/>
          </a:ln>
        </p:spPr>
        <p:txBody>
          <a:bodyPr lIns="10583" tIns="10583" rIns="10583" bIns="10583" anchor="ctr"/>
          <a:lstStyle/>
          <a:p>
            <a:pPr defTabSz="458611">
              <a:defRPr sz="1600">
                <a:solidFill>
                  <a:srgbClr val="FFFFFF"/>
                </a:solidFill>
                <a:latin typeface="Helvetica Neue Medium"/>
                <a:ea typeface="Helvetica Neue Medium"/>
                <a:cs typeface="Helvetica Neue Medium"/>
                <a:sym typeface="Helvetica Neue Medium"/>
              </a:defRPr>
            </a:pPr>
          </a:p>
        </p:txBody>
      </p:sp>
      <p:sp>
        <p:nvSpPr>
          <p:cNvPr id="165" name="Menu"/>
          <p:cNvSpPr txBox="1"/>
          <p:nvPr/>
        </p:nvSpPr>
        <p:spPr>
          <a:xfrm>
            <a:off x="63212" y="723257"/>
            <a:ext cx="1069470" cy="472842"/>
          </a:xfrm>
          <a:prstGeom prst="rect">
            <a:avLst/>
          </a:prstGeom>
          <a:ln w="3175">
            <a:miter lim="400000"/>
          </a:ln>
          <a:extLst>
            <a:ext uri="{C572A759-6A51-4108-AA02-DFA0A04FC94B}">
              <ma14:wrappingTextBoxFlag xmlns:ma14="http://schemas.microsoft.com/office/mac/drawingml/2011/main" val="1"/>
            </a:ext>
          </a:extLst>
        </p:spPr>
        <p:txBody>
          <a:bodyPr lIns="10583" tIns="10583" rIns="10583" bIns="10583" anchor="ctr">
            <a:spAutoFit/>
          </a:bodyPr>
          <a:lstStyle>
            <a:lvl1pPr>
              <a:defRPr b="1" sz="1500">
                <a:solidFill>
                  <a:srgbClr val="000000"/>
                </a:solidFill>
              </a:defRPr>
            </a:lvl1pPr>
          </a:lstStyle>
          <a:p>
            <a:pPr/>
            <a:r>
              <a:t>Menu</a:t>
            </a:r>
          </a:p>
        </p:txBody>
      </p:sp>
      <p:pic>
        <p:nvPicPr>
          <p:cNvPr id="166" name="Screen Shot 2021-07-04 at 10.04.22 AM.png" descr="Screen Shot 2021-07-04 at 10.04.22 AM.png"/>
          <p:cNvPicPr>
            <a:picLocks noChangeAspect="1"/>
          </p:cNvPicPr>
          <p:nvPr/>
        </p:nvPicPr>
        <p:blipFill>
          <a:blip r:embed="rId3">
            <a:extLst/>
          </a:blip>
          <a:srcRect l="12420" t="32183" r="6362" b="17818"/>
          <a:stretch>
            <a:fillRect/>
          </a:stretch>
        </p:blipFill>
        <p:spPr>
          <a:xfrm>
            <a:off x="3719420" y="733459"/>
            <a:ext cx="1219247" cy="213555"/>
          </a:xfrm>
          <a:custGeom>
            <a:avLst/>
            <a:gdLst/>
            <a:ahLst/>
            <a:cxnLst>
              <a:cxn ang="0">
                <a:pos x="wd2" y="hd2"/>
              </a:cxn>
              <a:cxn ang="5400000">
                <a:pos x="wd2" y="hd2"/>
              </a:cxn>
              <a:cxn ang="10800000">
                <a:pos x="wd2" y="hd2"/>
              </a:cxn>
              <a:cxn ang="16200000">
                <a:pos x="wd2" y="hd2"/>
              </a:cxn>
            </a:cxnLst>
            <a:rect l="0" t="0" r="r" b="b"/>
            <a:pathLst>
              <a:path w="21579" h="21496" fill="norm" stroke="1" extrusionOk="0">
                <a:moveTo>
                  <a:pt x="10718" y="42"/>
                </a:moveTo>
                <a:lnTo>
                  <a:pt x="34" y="202"/>
                </a:lnTo>
                <a:lnTo>
                  <a:pt x="6" y="9989"/>
                </a:lnTo>
                <a:cubicBezTo>
                  <a:pt x="-14" y="16689"/>
                  <a:pt x="14" y="20009"/>
                  <a:pt x="97" y="20575"/>
                </a:cubicBezTo>
                <a:cubicBezTo>
                  <a:pt x="181" y="21144"/>
                  <a:pt x="5468" y="21467"/>
                  <a:pt x="10760" y="21494"/>
                </a:cubicBezTo>
                <a:cubicBezTo>
                  <a:pt x="16051" y="21521"/>
                  <a:pt x="21350" y="21263"/>
                  <a:pt x="21450" y="20695"/>
                </a:cubicBezTo>
                <a:cubicBezTo>
                  <a:pt x="21523" y="20284"/>
                  <a:pt x="21567" y="15577"/>
                  <a:pt x="21577" y="10828"/>
                </a:cubicBezTo>
                <a:cubicBezTo>
                  <a:pt x="21586" y="6079"/>
                  <a:pt x="21556" y="1270"/>
                  <a:pt x="21485" y="641"/>
                </a:cubicBezTo>
                <a:cubicBezTo>
                  <a:pt x="21418" y="46"/>
                  <a:pt x="19195" y="-79"/>
                  <a:pt x="10718" y="42"/>
                </a:cubicBezTo>
                <a:close/>
              </a:path>
            </a:pathLst>
          </a:custGeom>
          <a:ln w="3175">
            <a:miter lim="400000"/>
          </a:ln>
        </p:spPr>
      </p:pic>
      <p:sp>
        <p:nvSpPr>
          <p:cNvPr id="167" name="Charging Case Issue?…"/>
          <p:cNvSpPr txBox="1"/>
          <p:nvPr/>
        </p:nvSpPr>
        <p:spPr>
          <a:xfrm>
            <a:off x="1079597" y="6450701"/>
            <a:ext cx="2920806" cy="993911"/>
          </a:xfrm>
          <a:prstGeom prst="rect">
            <a:avLst/>
          </a:prstGeom>
          <a:ln w="3175">
            <a:miter lim="400000"/>
          </a:ln>
          <a:extLst>
            <a:ext uri="{C572A759-6A51-4108-AA02-DFA0A04FC94B}">
              <ma14:wrappingTextBoxFlag xmlns:ma14="http://schemas.microsoft.com/office/mac/drawingml/2011/main" val="1"/>
            </a:ext>
          </a:extLst>
        </p:spPr>
        <p:txBody>
          <a:bodyPr lIns="10583" tIns="10583" rIns="10583" bIns="10583" anchor="ctr">
            <a:spAutoFit/>
          </a:bodyPr>
          <a:lstStyle/>
          <a:p>
            <a:pPr>
              <a:defRPr b="1" sz="1500">
                <a:solidFill>
                  <a:srgbClr val="000000"/>
                </a:solidFill>
              </a:defRPr>
            </a:pPr>
            <a:r>
              <a:t>Charging Case Issue? </a:t>
            </a:r>
          </a:p>
          <a:p>
            <a:pPr>
              <a:defRPr>
                <a:solidFill>
                  <a:srgbClr val="000000"/>
                </a:solidFill>
              </a:defRPr>
            </a:pPr>
            <a:r>
              <a:t>We take care of it. Start a repair request now and your replacement charging case will be on its way</a:t>
            </a:r>
          </a:p>
        </p:txBody>
      </p:sp>
      <p:pic>
        <p:nvPicPr>
          <p:cNvPr id="168" name="featured-content-airpods-charge_2x.png" descr="featured-content-airpods-charge_2x.png"/>
          <p:cNvPicPr>
            <a:picLocks noChangeAspect="1"/>
          </p:cNvPicPr>
          <p:nvPr/>
        </p:nvPicPr>
        <p:blipFill>
          <a:blip r:embed="rId4">
            <a:extLst/>
          </a:blip>
          <a:srcRect l="0" t="15592" r="0" b="15592"/>
          <a:stretch>
            <a:fillRect/>
          </a:stretch>
        </p:blipFill>
        <p:spPr>
          <a:xfrm>
            <a:off x="2022673" y="3524152"/>
            <a:ext cx="1034775" cy="712081"/>
          </a:xfrm>
          <a:prstGeom prst="rect">
            <a:avLst/>
          </a:prstGeom>
          <a:ln w="3175">
            <a:miter lim="400000"/>
          </a:ln>
        </p:spPr>
      </p:pic>
      <p:pic>
        <p:nvPicPr>
          <p:cNvPr id="169" name="Screen Shot 2021-07-24 at 2.30.22 AM.png" descr="Screen Shot 2021-07-24 at 2.30.22 AM.png"/>
          <p:cNvPicPr>
            <a:picLocks noChangeAspect="1"/>
          </p:cNvPicPr>
          <p:nvPr/>
        </p:nvPicPr>
        <p:blipFill>
          <a:blip r:embed="rId5">
            <a:extLst/>
          </a:blip>
          <a:srcRect l="13144" t="8307" r="15557" b="38233"/>
          <a:stretch>
            <a:fillRect/>
          </a:stretch>
        </p:blipFill>
        <p:spPr>
          <a:xfrm>
            <a:off x="2009456" y="5437318"/>
            <a:ext cx="1220391" cy="968376"/>
          </a:xfrm>
          <a:custGeom>
            <a:avLst/>
            <a:gdLst/>
            <a:ahLst/>
            <a:cxnLst>
              <a:cxn ang="0">
                <a:pos x="wd2" y="hd2"/>
              </a:cxn>
              <a:cxn ang="5400000">
                <a:pos x="wd2" y="hd2"/>
              </a:cxn>
              <a:cxn ang="10800000">
                <a:pos x="wd2" y="hd2"/>
              </a:cxn>
              <a:cxn ang="16200000">
                <a:pos x="wd2" y="hd2"/>
              </a:cxn>
            </a:cxnLst>
            <a:rect l="0" t="0" r="r" b="b"/>
            <a:pathLst>
              <a:path w="21330" h="21600" fill="norm" stroke="1" extrusionOk="0">
                <a:moveTo>
                  <a:pt x="10683" y="0"/>
                </a:moveTo>
                <a:cubicBezTo>
                  <a:pt x="5025" y="0"/>
                  <a:pt x="4485" y="16"/>
                  <a:pt x="3892" y="230"/>
                </a:cubicBezTo>
                <a:cubicBezTo>
                  <a:pt x="2415" y="763"/>
                  <a:pt x="1145" y="1974"/>
                  <a:pt x="597" y="3373"/>
                </a:cubicBezTo>
                <a:cubicBezTo>
                  <a:pt x="-137" y="5245"/>
                  <a:pt x="-139" y="7149"/>
                  <a:pt x="590" y="9136"/>
                </a:cubicBezTo>
                <a:lnTo>
                  <a:pt x="867" y="9879"/>
                </a:lnTo>
                <a:lnTo>
                  <a:pt x="916" y="8481"/>
                </a:lnTo>
                <a:cubicBezTo>
                  <a:pt x="975" y="6933"/>
                  <a:pt x="1002" y="6867"/>
                  <a:pt x="1873" y="5860"/>
                </a:cubicBezTo>
                <a:cubicBezTo>
                  <a:pt x="2966" y="4598"/>
                  <a:pt x="4298" y="3939"/>
                  <a:pt x="5612" y="4010"/>
                </a:cubicBezTo>
                <a:cubicBezTo>
                  <a:pt x="6321" y="4049"/>
                  <a:pt x="6535" y="4116"/>
                  <a:pt x="7180" y="4524"/>
                </a:cubicBezTo>
                <a:cubicBezTo>
                  <a:pt x="8503" y="5360"/>
                  <a:pt x="9218" y="6684"/>
                  <a:pt x="9809" y="9375"/>
                </a:cubicBezTo>
                <a:lnTo>
                  <a:pt x="10079" y="10588"/>
                </a:lnTo>
                <a:lnTo>
                  <a:pt x="10711" y="10552"/>
                </a:lnTo>
                <a:lnTo>
                  <a:pt x="11349" y="10517"/>
                </a:lnTo>
                <a:lnTo>
                  <a:pt x="11613" y="9304"/>
                </a:lnTo>
                <a:cubicBezTo>
                  <a:pt x="12172" y="6742"/>
                  <a:pt x="12971" y="5288"/>
                  <a:pt x="14269" y="4470"/>
                </a:cubicBezTo>
                <a:cubicBezTo>
                  <a:pt x="15772" y="3524"/>
                  <a:pt x="17714" y="3973"/>
                  <a:pt x="19305" y="5621"/>
                </a:cubicBezTo>
                <a:cubicBezTo>
                  <a:pt x="20326" y="6679"/>
                  <a:pt x="20426" y="6903"/>
                  <a:pt x="20505" y="8428"/>
                </a:cubicBezTo>
                <a:lnTo>
                  <a:pt x="20575" y="9755"/>
                </a:lnTo>
                <a:lnTo>
                  <a:pt x="20797" y="9118"/>
                </a:lnTo>
                <a:cubicBezTo>
                  <a:pt x="21327" y="7629"/>
                  <a:pt x="21461" y="6080"/>
                  <a:pt x="21178" y="4692"/>
                </a:cubicBezTo>
                <a:cubicBezTo>
                  <a:pt x="20733" y="2508"/>
                  <a:pt x="19426" y="934"/>
                  <a:pt x="17467" y="230"/>
                </a:cubicBezTo>
                <a:cubicBezTo>
                  <a:pt x="16875" y="17"/>
                  <a:pt x="16331" y="0"/>
                  <a:pt x="10683" y="0"/>
                </a:cubicBezTo>
                <a:close/>
                <a:moveTo>
                  <a:pt x="16212" y="4426"/>
                </a:moveTo>
                <a:cubicBezTo>
                  <a:pt x="15827" y="4392"/>
                  <a:pt x="15461" y="4437"/>
                  <a:pt x="15129" y="4559"/>
                </a:cubicBezTo>
                <a:cubicBezTo>
                  <a:pt x="13885" y="5018"/>
                  <a:pt x="13165" y="5747"/>
                  <a:pt x="12625" y="7117"/>
                </a:cubicBezTo>
                <a:cubicBezTo>
                  <a:pt x="12366" y="7775"/>
                  <a:pt x="11951" y="9296"/>
                  <a:pt x="11779" y="10225"/>
                </a:cubicBezTo>
                <a:lnTo>
                  <a:pt x="11717" y="10579"/>
                </a:lnTo>
                <a:lnTo>
                  <a:pt x="15927" y="10579"/>
                </a:lnTo>
                <a:lnTo>
                  <a:pt x="20138" y="10579"/>
                </a:lnTo>
                <a:lnTo>
                  <a:pt x="20138" y="9198"/>
                </a:lnTo>
                <a:cubicBezTo>
                  <a:pt x="20138" y="7388"/>
                  <a:pt x="20087" y="7124"/>
                  <a:pt x="19624" y="6533"/>
                </a:cubicBezTo>
                <a:cubicBezTo>
                  <a:pt x="18668" y="5311"/>
                  <a:pt x="17365" y="4530"/>
                  <a:pt x="16212" y="4426"/>
                </a:cubicBezTo>
                <a:close/>
                <a:moveTo>
                  <a:pt x="5036" y="4444"/>
                </a:moveTo>
                <a:cubicBezTo>
                  <a:pt x="3974" y="4605"/>
                  <a:pt x="2772" y="5327"/>
                  <a:pt x="1922" y="6374"/>
                </a:cubicBezTo>
                <a:lnTo>
                  <a:pt x="1339" y="7091"/>
                </a:lnTo>
                <a:lnTo>
                  <a:pt x="1270" y="8445"/>
                </a:lnTo>
                <a:cubicBezTo>
                  <a:pt x="1232" y="9190"/>
                  <a:pt x="1233" y="9976"/>
                  <a:pt x="1270" y="10189"/>
                </a:cubicBezTo>
                <a:lnTo>
                  <a:pt x="1332" y="10579"/>
                </a:lnTo>
                <a:lnTo>
                  <a:pt x="5487" y="10579"/>
                </a:lnTo>
                <a:cubicBezTo>
                  <a:pt x="8624" y="10579"/>
                  <a:pt x="9642" y="10542"/>
                  <a:pt x="9642" y="10428"/>
                </a:cubicBezTo>
                <a:cubicBezTo>
                  <a:pt x="9642" y="10035"/>
                  <a:pt x="9184" y="8255"/>
                  <a:pt x="8852" y="7348"/>
                </a:cubicBezTo>
                <a:cubicBezTo>
                  <a:pt x="8269" y="5756"/>
                  <a:pt x="7346" y="4816"/>
                  <a:pt x="6035" y="4479"/>
                </a:cubicBezTo>
                <a:cubicBezTo>
                  <a:pt x="5731" y="4401"/>
                  <a:pt x="5391" y="4390"/>
                  <a:pt x="5036" y="4444"/>
                </a:cubicBezTo>
                <a:close/>
                <a:moveTo>
                  <a:pt x="0" y="11083"/>
                </a:moveTo>
                <a:lnTo>
                  <a:pt x="70" y="20042"/>
                </a:lnTo>
                <a:cubicBezTo>
                  <a:pt x="77" y="20893"/>
                  <a:pt x="91" y="20882"/>
                  <a:pt x="98" y="21600"/>
                </a:cubicBezTo>
                <a:lnTo>
                  <a:pt x="21282" y="21600"/>
                </a:lnTo>
                <a:cubicBezTo>
                  <a:pt x="21295" y="20034"/>
                  <a:pt x="21322" y="18929"/>
                  <a:pt x="21324" y="17386"/>
                </a:cubicBezTo>
                <a:lnTo>
                  <a:pt x="21331" y="11083"/>
                </a:lnTo>
                <a:lnTo>
                  <a:pt x="18757" y="11083"/>
                </a:lnTo>
                <a:lnTo>
                  <a:pt x="16184" y="11083"/>
                </a:lnTo>
                <a:lnTo>
                  <a:pt x="16038" y="11437"/>
                </a:lnTo>
                <a:cubicBezTo>
                  <a:pt x="15774" y="12091"/>
                  <a:pt x="15739" y="12092"/>
                  <a:pt x="10614" y="12092"/>
                </a:cubicBezTo>
                <a:lnTo>
                  <a:pt x="5841" y="12092"/>
                </a:lnTo>
                <a:lnTo>
                  <a:pt x="5467" y="11588"/>
                </a:lnTo>
                <a:lnTo>
                  <a:pt x="5092" y="11083"/>
                </a:lnTo>
                <a:lnTo>
                  <a:pt x="2546" y="11083"/>
                </a:lnTo>
                <a:lnTo>
                  <a:pt x="0" y="11083"/>
                </a:lnTo>
                <a:close/>
                <a:moveTo>
                  <a:pt x="10683" y="11083"/>
                </a:moveTo>
                <a:cubicBezTo>
                  <a:pt x="7877" y="11083"/>
                  <a:pt x="5578" y="11125"/>
                  <a:pt x="5578" y="11181"/>
                </a:cubicBezTo>
                <a:cubicBezTo>
                  <a:pt x="5578" y="11236"/>
                  <a:pt x="5630" y="11354"/>
                  <a:pt x="5695" y="11437"/>
                </a:cubicBezTo>
                <a:cubicBezTo>
                  <a:pt x="5785" y="11551"/>
                  <a:pt x="7032" y="11588"/>
                  <a:pt x="10683" y="11588"/>
                </a:cubicBezTo>
                <a:cubicBezTo>
                  <a:pt x="15508" y="11588"/>
                  <a:pt x="15781" y="11564"/>
                  <a:pt x="15781" y="11181"/>
                </a:cubicBezTo>
                <a:cubicBezTo>
                  <a:pt x="15781" y="11125"/>
                  <a:pt x="13489" y="11083"/>
                  <a:pt x="10683" y="11083"/>
                </a:cubicBezTo>
                <a:close/>
              </a:path>
            </a:pathLst>
          </a:custGeom>
          <a:ln w="3175">
            <a:miter lim="400000"/>
          </a:ln>
        </p:spPr>
      </p:pic>
      <p:sp>
        <p:nvSpPr>
          <p:cNvPr id="170" name="此图片侵权 需要被替换"/>
          <p:cNvSpPr txBox="1"/>
          <p:nvPr/>
        </p:nvSpPr>
        <p:spPr>
          <a:xfrm>
            <a:off x="1372943" y="2314621"/>
            <a:ext cx="2122357" cy="300567"/>
          </a:xfrm>
          <a:prstGeom prst="rect">
            <a:avLst/>
          </a:prstGeom>
          <a:solidFill>
            <a:srgbClr val="ED220D"/>
          </a:solidFill>
          <a:ln w="3175">
            <a:miter lim="400000"/>
          </a:ln>
          <a:extLst>
            <a:ext uri="{C572A759-6A51-4108-AA02-DFA0A04FC94B}">
              <ma14:wrappingTextBoxFlag xmlns:ma14="http://schemas.microsoft.com/office/mac/drawingml/2011/main" val="1"/>
            </a:ext>
          </a:extLst>
        </p:spPr>
        <p:txBody>
          <a:bodyPr wrap="none" lIns="10583" tIns="10583" rIns="10583" bIns="10583" anchor="ctr">
            <a:spAutoFit/>
          </a:bodyPr>
          <a:lstStyle>
            <a:lvl1pPr defTabSz="458611">
              <a:defRPr sz="1600">
                <a:solidFill>
                  <a:srgbClr val="FFFFFF"/>
                </a:solidFill>
                <a:latin typeface="Helvetica Neue Medium"/>
                <a:ea typeface="Helvetica Neue Medium"/>
                <a:cs typeface="Helvetica Neue Medium"/>
                <a:sym typeface="Helvetica Neue Medium"/>
              </a:defRPr>
            </a:lvl1pPr>
          </a:lstStyle>
          <a:p>
            <a:pPr/>
            <a:r>
              <a:t>此图片侵权 需要被替换</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Bud Missing?…"/>
          <p:cNvSpPr txBox="1"/>
          <p:nvPr/>
        </p:nvSpPr>
        <p:spPr>
          <a:xfrm>
            <a:off x="1079597" y="5149159"/>
            <a:ext cx="2920806" cy="1209810"/>
          </a:xfrm>
          <a:prstGeom prst="rect">
            <a:avLst/>
          </a:prstGeom>
          <a:ln w="3175">
            <a:miter lim="400000"/>
          </a:ln>
          <a:extLst>
            <a:ext uri="{C572A759-6A51-4108-AA02-DFA0A04FC94B}">
              <ma14:wrappingTextBoxFlag xmlns:ma14="http://schemas.microsoft.com/office/mac/drawingml/2011/main" val="1"/>
            </a:ext>
          </a:extLst>
        </p:spPr>
        <p:txBody>
          <a:bodyPr lIns="10583" tIns="10583" rIns="10583" bIns="10583" anchor="ctr">
            <a:spAutoFit/>
          </a:bodyPr>
          <a:lstStyle/>
          <a:p>
            <a:pPr>
              <a:defRPr b="1" sz="1500">
                <a:solidFill>
                  <a:srgbClr val="000000"/>
                </a:solidFill>
              </a:defRPr>
            </a:pPr>
            <a:r>
              <a:t>Bud Missing? </a:t>
            </a:r>
          </a:p>
          <a:p>
            <a:pPr>
              <a:defRPr>
                <a:solidFill>
                  <a:srgbClr val="000000"/>
                </a:solidFill>
              </a:defRPr>
            </a:pPr>
            <a:r>
              <a:t>Missing bud or Charing Case? Request one now! We offer it at a competitive price.</a:t>
            </a:r>
          </a:p>
          <a:p>
            <a:pPr>
              <a:defRPr b="1" sz="1400">
                <a:solidFill>
                  <a:srgbClr val="000000"/>
                </a:solidFill>
              </a:defRPr>
            </a:pPr>
          </a:p>
        </p:txBody>
      </p:sp>
      <p:sp>
        <p:nvSpPr>
          <p:cNvPr id="173" name="Dingbat 多菱形"/>
          <p:cNvSpPr/>
          <p:nvPr/>
        </p:nvSpPr>
        <p:spPr>
          <a:xfrm rot="18900000">
            <a:off x="45275" y="688849"/>
            <a:ext cx="302774" cy="3027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6139" y="4661"/>
                </a:lnTo>
                <a:lnTo>
                  <a:pt x="10800" y="9322"/>
                </a:lnTo>
                <a:lnTo>
                  <a:pt x="15461" y="4661"/>
                </a:lnTo>
                <a:lnTo>
                  <a:pt x="10800" y="0"/>
                </a:lnTo>
                <a:close/>
                <a:moveTo>
                  <a:pt x="4661" y="6139"/>
                </a:moveTo>
                <a:lnTo>
                  <a:pt x="0" y="10800"/>
                </a:lnTo>
                <a:lnTo>
                  <a:pt x="4661" y="15461"/>
                </a:lnTo>
                <a:lnTo>
                  <a:pt x="9322" y="10800"/>
                </a:lnTo>
                <a:lnTo>
                  <a:pt x="4661" y="6139"/>
                </a:lnTo>
                <a:close/>
                <a:moveTo>
                  <a:pt x="16939" y="6139"/>
                </a:moveTo>
                <a:lnTo>
                  <a:pt x="12278" y="10800"/>
                </a:lnTo>
                <a:lnTo>
                  <a:pt x="16939" y="15461"/>
                </a:lnTo>
                <a:lnTo>
                  <a:pt x="21600" y="10800"/>
                </a:lnTo>
                <a:lnTo>
                  <a:pt x="16939" y="6139"/>
                </a:lnTo>
                <a:close/>
                <a:moveTo>
                  <a:pt x="10800" y="12278"/>
                </a:moveTo>
                <a:lnTo>
                  <a:pt x="6139" y="16939"/>
                </a:lnTo>
                <a:lnTo>
                  <a:pt x="10800" y="21600"/>
                </a:lnTo>
                <a:lnTo>
                  <a:pt x="15461" y="16939"/>
                </a:lnTo>
                <a:lnTo>
                  <a:pt x="10800" y="12278"/>
                </a:lnTo>
                <a:close/>
              </a:path>
            </a:pathLst>
          </a:custGeom>
          <a:solidFill>
            <a:srgbClr val="000000"/>
          </a:solidFill>
          <a:ln w="3175">
            <a:miter lim="400000"/>
          </a:ln>
        </p:spPr>
        <p:txBody>
          <a:bodyPr lIns="10583" tIns="10583" rIns="10583" bIns="10583" anchor="ctr"/>
          <a:lstStyle/>
          <a:p>
            <a:pPr defTabSz="458611">
              <a:defRPr sz="1600">
                <a:solidFill>
                  <a:srgbClr val="FFFFFF"/>
                </a:solidFill>
                <a:latin typeface="Helvetica Neue Medium"/>
                <a:ea typeface="Helvetica Neue Medium"/>
                <a:cs typeface="Helvetica Neue Medium"/>
                <a:sym typeface="Helvetica Neue Medium"/>
              </a:defRPr>
            </a:pPr>
          </a:p>
        </p:txBody>
      </p:sp>
      <p:sp>
        <p:nvSpPr>
          <p:cNvPr id="174" name="Menu"/>
          <p:cNvSpPr txBox="1"/>
          <p:nvPr/>
        </p:nvSpPr>
        <p:spPr>
          <a:xfrm>
            <a:off x="63212" y="723257"/>
            <a:ext cx="1069470" cy="472842"/>
          </a:xfrm>
          <a:prstGeom prst="rect">
            <a:avLst/>
          </a:prstGeom>
          <a:ln w="3175">
            <a:miter lim="400000"/>
          </a:ln>
          <a:extLst>
            <a:ext uri="{C572A759-6A51-4108-AA02-DFA0A04FC94B}">
              <ma14:wrappingTextBoxFlag xmlns:ma14="http://schemas.microsoft.com/office/mac/drawingml/2011/main" val="1"/>
            </a:ext>
          </a:extLst>
        </p:spPr>
        <p:txBody>
          <a:bodyPr lIns="10583" tIns="10583" rIns="10583" bIns="10583" anchor="ctr">
            <a:spAutoFit/>
          </a:bodyPr>
          <a:lstStyle>
            <a:lvl1pPr>
              <a:defRPr b="1" sz="1500">
                <a:solidFill>
                  <a:srgbClr val="000000"/>
                </a:solidFill>
              </a:defRPr>
            </a:lvl1pPr>
          </a:lstStyle>
          <a:p>
            <a:pPr/>
            <a:r>
              <a:t>Menu</a:t>
            </a:r>
          </a:p>
        </p:txBody>
      </p:sp>
      <p:pic>
        <p:nvPicPr>
          <p:cNvPr id="175" name="Screen Shot 2021-07-04 at 10.04.22 AM.png" descr="Screen Shot 2021-07-04 at 10.04.22 AM.png"/>
          <p:cNvPicPr>
            <a:picLocks noChangeAspect="1"/>
          </p:cNvPicPr>
          <p:nvPr/>
        </p:nvPicPr>
        <p:blipFill>
          <a:blip r:embed="rId2">
            <a:extLst/>
          </a:blip>
          <a:srcRect l="12420" t="32183" r="6362" b="17818"/>
          <a:stretch>
            <a:fillRect/>
          </a:stretch>
        </p:blipFill>
        <p:spPr>
          <a:xfrm>
            <a:off x="3719420" y="733459"/>
            <a:ext cx="1219247" cy="213555"/>
          </a:xfrm>
          <a:custGeom>
            <a:avLst/>
            <a:gdLst/>
            <a:ahLst/>
            <a:cxnLst>
              <a:cxn ang="0">
                <a:pos x="wd2" y="hd2"/>
              </a:cxn>
              <a:cxn ang="5400000">
                <a:pos x="wd2" y="hd2"/>
              </a:cxn>
              <a:cxn ang="10800000">
                <a:pos x="wd2" y="hd2"/>
              </a:cxn>
              <a:cxn ang="16200000">
                <a:pos x="wd2" y="hd2"/>
              </a:cxn>
            </a:cxnLst>
            <a:rect l="0" t="0" r="r" b="b"/>
            <a:pathLst>
              <a:path w="21579" h="21496" fill="norm" stroke="1" extrusionOk="0">
                <a:moveTo>
                  <a:pt x="10718" y="42"/>
                </a:moveTo>
                <a:lnTo>
                  <a:pt x="34" y="202"/>
                </a:lnTo>
                <a:lnTo>
                  <a:pt x="6" y="9989"/>
                </a:lnTo>
                <a:cubicBezTo>
                  <a:pt x="-14" y="16689"/>
                  <a:pt x="14" y="20009"/>
                  <a:pt x="97" y="20575"/>
                </a:cubicBezTo>
                <a:cubicBezTo>
                  <a:pt x="181" y="21144"/>
                  <a:pt x="5468" y="21467"/>
                  <a:pt x="10760" y="21494"/>
                </a:cubicBezTo>
                <a:cubicBezTo>
                  <a:pt x="16051" y="21521"/>
                  <a:pt x="21350" y="21263"/>
                  <a:pt x="21450" y="20695"/>
                </a:cubicBezTo>
                <a:cubicBezTo>
                  <a:pt x="21523" y="20284"/>
                  <a:pt x="21567" y="15577"/>
                  <a:pt x="21577" y="10828"/>
                </a:cubicBezTo>
                <a:cubicBezTo>
                  <a:pt x="21586" y="6079"/>
                  <a:pt x="21556" y="1270"/>
                  <a:pt x="21485" y="641"/>
                </a:cubicBezTo>
                <a:cubicBezTo>
                  <a:pt x="21418" y="46"/>
                  <a:pt x="19195" y="-79"/>
                  <a:pt x="10718" y="42"/>
                </a:cubicBezTo>
                <a:close/>
              </a:path>
            </a:pathLst>
          </a:custGeom>
          <a:ln w="3175">
            <a:miter lim="400000"/>
          </a:ln>
        </p:spPr>
      </p:pic>
      <p:sp>
        <p:nvSpPr>
          <p:cNvPr id="176" name="Accidental Damage?…"/>
          <p:cNvSpPr txBox="1"/>
          <p:nvPr/>
        </p:nvSpPr>
        <p:spPr>
          <a:xfrm>
            <a:off x="1163341" y="2568824"/>
            <a:ext cx="2920805" cy="1171710"/>
          </a:xfrm>
          <a:prstGeom prst="rect">
            <a:avLst/>
          </a:prstGeom>
          <a:ln w="3175">
            <a:miter lim="400000"/>
          </a:ln>
          <a:extLst>
            <a:ext uri="{C572A759-6A51-4108-AA02-DFA0A04FC94B}">
              <ma14:wrappingTextBoxFlag xmlns:ma14="http://schemas.microsoft.com/office/mac/drawingml/2011/main" val="1"/>
            </a:ext>
          </a:extLst>
        </p:spPr>
        <p:txBody>
          <a:bodyPr lIns="10583" tIns="10583" rIns="10583" bIns="10583" anchor="ctr">
            <a:spAutoFit/>
          </a:bodyPr>
          <a:lstStyle/>
          <a:p>
            <a:pPr>
              <a:defRPr b="1" sz="1500">
                <a:solidFill>
                  <a:srgbClr val="000000"/>
                </a:solidFill>
              </a:defRPr>
            </a:pPr>
            <a:r>
              <a:t>Accidental Damage? </a:t>
            </a:r>
          </a:p>
          <a:p>
            <a:pPr>
              <a:defRPr>
                <a:solidFill>
                  <a:srgbClr val="000000"/>
                </a:solidFill>
              </a:defRPr>
            </a:pPr>
            <a:r>
              <a:t>AirPods stopped working due to water or physical damage? We can send you a replacement and our expert team will take care of the rest.</a:t>
            </a:r>
          </a:p>
        </p:txBody>
      </p:sp>
      <p:pic>
        <p:nvPicPr>
          <p:cNvPr id="177" name="Screen Shot 2021-07-24 at 2.36.28 AM.png" descr="Screen Shot 2021-07-24 at 2.36.28 AM.png"/>
          <p:cNvPicPr>
            <a:picLocks noChangeAspect="1"/>
          </p:cNvPicPr>
          <p:nvPr/>
        </p:nvPicPr>
        <p:blipFill>
          <a:blip r:embed="rId3">
            <a:extLst/>
          </a:blip>
          <a:srcRect l="14103" t="12725" r="56278" b="39573"/>
          <a:stretch>
            <a:fillRect/>
          </a:stretch>
        </p:blipFill>
        <p:spPr>
          <a:xfrm rot="20340000">
            <a:off x="1892136" y="1746799"/>
            <a:ext cx="362586" cy="517930"/>
          </a:xfrm>
          <a:custGeom>
            <a:avLst/>
            <a:gdLst/>
            <a:ahLst/>
            <a:cxnLst>
              <a:cxn ang="0">
                <a:pos x="wd2" y="hd2"/>
              </a:cxn>
              <a:cxn ang="5400000">
                <a:pos x="wd2" y="hd2"/>
              </a:cxn>
              <a:cxn ang="10800000">
                <a:pos x="wd2" y="hd2"/>
              </a:cxn>
              <a:cxn ang="16200000">
                <a:pos x="wd2" y="hd2"/>
              </a:cxn>
            </a:cxnLst>
            <a:rect l="0" t="0" r="r" b="b"/>
            <a:pathLst>
              <a:path w="21588" h="21598" fill="norm" stroke="1" extrusionOk="0">
                <a:moveTo>
                  <a:pt x="10151" y="0"/>
                </a:moveTo>
                <a:cubicBezTo>
                  <a:pt x="8959" y="3"/>
                  <a:pt x="8628" y="24"/>
                  <a:pt x="7765" y="182"/>
                </a:cubicBezTo>
                <a:cubicBezTo>
                  <a:pt x="6630" y="391"/>
                  <a:pt x="5638" y="664"/>
                  <a:pt x="4740" y="1010"/>
                </a:cubicBezTo>
                <a:cubicBezTo>
                  <a:pt x="3031" y="1668"/>
                  <a:pt x="1124" y="2758"/>
                  <a:pt x="487" y="3426"/>
                </a:cubicBezTo>
                <a:lnTo>
                  <a:pt x="109" y="3823"/>
                </a:lnTo>
                <a:lnTo>
                  <a:pt x="38" y="4734"/>
                </a:lnTo>
                <a:cubicBezTo>
                  <a:pt x="-1" y="5239"/>
                  <a:pt x="-12" y="6549"/>
                  <a:pt x="14" y="7630"/>
                </a:cubicBezTo>
                <a:cubicBezTo>
                  <a:pt x="67" y="9842"/>
                  <a:pt x="49" y="9775"/>
                  <a:pt x="865" y="10460"/>
                </a:cubicBezTo>
                <a:cubicBezTo>
                  <a:pt x="2503" y="11835"/>
                  <a:pt x="6071" y="13223"/>
                  <a:pt x="8663" y="13489"/>
                </a:cubicBezTo>
                <a:cubicBezTo>
                  <a:pt x="10581" y="13685"/>
                  <a:pt x="12564" y="13384"/>
                  <a:pt x="14074" y="12661"/>
                </a:cubicBezTo>
                <a:cubicBezTo>
                  <a:pt x="14273" y="12565"/>
                  <a:pt x="14474" y="12491"/>
                  <a:pt x="14523" y="12512"/>
                </a:cubicBezTo>
                <a:cubicBezTo>
                  <a:pt x="14568" y="12532"/>
                  <a:pt x="14584" y="16786"/>
                  <a:pt x="14594" y="21598"/>
                </a:cubicBezTo>
                <a:lnTo>
                  <a:pt x="21588" y="21598"/>
                </a:lnTo>
                <a:cubicBezTo>
                  <a:pt x="21583" y="14070"/>
                  <a:pt x="21546" y="12788"/>
                  <a:pt x="21163" y="10758"/>
                </a:cubicBezTo>
                <a:cubicBezTo>
                  <a:pt x="20522" y="7370"/>
                  <a:pt x="19204" y="4263"/>
                  <a:pt x="17736" y="2764"/>
                </a:cubicBezTo>
                <a:cubicBezTo>
                  <a:pt x="17221" y="2238"/>
                  <a:pt x="16111" y="1504"/>
                  <a:pt x="15326" y="1142"/>
                </a:cubicBezTo>
                <a:cubicBezTo>
                  <a:pt x="14252" y="647"/>
                  <a:pt x="13783" y="472"/>
                  <a:pt x="12585" y="216"/>
                </a:cubicBezTo>
                <a:cubicBezTo>
                  <a:pt x="11600" y="5"/>
                  <a:pt x="11450" y="-2"/>
                  <a:pt x="10151" y="0"/>
                </a:cubicBezTo>
                <a:close/>
              </a:path>
            </a:pathLst>
          </a:custGeom>
          <a:ln w="3175">
            <a:miter lim="400000"/>
          </a:ln>
        </p:spPr>
      </p:pic>
      <p:sp>
        <p:nvSpPr>
          <p:cNvPr id="178" name="?"/>
          <p:cNvSpPr txBox="1"/>
          <p:nvPr/>
        </p:nvSpPr>
        <p:spPr>
          <a:xfrm>
            <a:off x="3017688" y="4239621"/>
            <a:ext cx="386928" cy="777448"/>
          </a:xfrm>
          <a:prstGeom prst="rect">
            <a:avLst/>
          </a:prstGeom>
          <a:ln w="3175">
            <a:miter lim="400000"/>
          </a:ln>
          <a:extLst>
            <a:ext uri="{C572A759-6A51-4108-AA02-DFA0A04FC94B}">
              <ma14:wrappingTextBoxFlag xmlns:ma14="http://schemas.microsoft.com/office/mac/drawingml/2011/main" val="1"/>
            </a:ext>
          </a:extLst>
        </p:spPr>
        <p:txBody>
          <a:bodyPr wrap="none" lIns="10583" tIns="10583" rIns="10583" bIns="10583" anchor="ctr">
            <a:spAutoFit/>
          </a:bodyPr>
          <a:lstStyle>
            <a:lvl1pPr>
              <a:defRPr b="1" sz="5000">
                <a:solidFill>
                  <a:srgbClr val="D7D8D6"/>
                </a:solidFill>
              </a:defRPr>
            </a:lvl1pPr>
          </a:lstStyle>
          <a:p>
            <a:pPr/>
            <a:r>
              <a:t>?</a:t>
            </a:r>
          </a:p>
        </p:txBody>
      </p:sp>
      <p:pic>
        <p:nvPicPr>
          <p:cNvPr id="179" name="Screen Shot 2021-07-24 at 2.39.37 AM.png" descr="Screen Shot 2021-07-24 at 2.39.37 AM.png"/>
          <p:cNvPicPr>
            <a:picLocks noChangeAspect="1"/>
          </p:cNvPicPr>
          <p:nvPr/>
        </p:nvPicPr>
        <p:blipFill>
          <a:blip r:embed="rId4">
            <a:extLst/>
          </a:blip>
          <a:srcRect l="14862" t="8152" r="16507" b="34072"/>
          <a:stretch>
            <a:fillRect/>
          </a:stretch>
        </p:blipFill>
        <p:spPr>
          <a:xfrm>
            <a:off x="1507898" y="3991938"/>
            <a:ext cx="1165623" cy="1052117"/>
          </a:xfrm>
          <a:custGeom>
            <a:avLst/>
            <a:gdLst/>
            <a:ahLst/>
            <a:cxnLst>
              <a:cxn ang="0">
                <a:pos x="wd2" y="hd2"/>
              </a:cxn>
              <a:cxn ang="5400000">
                <a:pos x="wd2" y="hd2"/>
              </a:cxn>
              <a:cxn ang="10800000">
                <a:pos x="wd2" y="hd2"/>
              </a:cxn>
              <a:cxn ang="16200000">
                <a:pos x="wd2" y="hd2"/>
              </a:cxn>
            </a:cxnLst>
            <a:rect l="0" t="0" r="r" b="b"/>
            <a:pathLst>
              <a:path w="21285" h="21600" fill="norm" stroke="1" extrusionOk="0">
                <a:moveTo>
                  <a:pt x="10624" y="0"/>
                </a:moveTo>
                <a:cubicBezTo>
                  <a:pt x="9022" y="0"/>
                  <a:pt x="7428" y="29"/>
                  <a:pt x="6225" y="81"/>
                </a:cubicBezTo>
                <a:cubicBezTo>
                  <a:pt x="4554" y="155"/>
                  <a:pt x="4253" y="190"/>
                  <a:pt x="3616" y="424"/>
                </a:cubicBezTo>
                <a:cubicBezTo>
                  <a:pt x="1365" y="1249"/>
                  <a:pt x="52" y="3128"/>
                  <a:pt x="43" y="5549"/>
                </a:cubicBezTo>
                <a:cubicBezTo>
                  <a:pt x="39" y="6752"/>
                  <a:pt x="423" y="8067"/>
                  <a:pt x="1073" y="9101"/>
                </a:cubicBezTo>
                <a:lnTo>
                  <a:pt x="1247" y="9378"/>
                </a:lnTo>
                <a:lnTo>
                  <a:pt x="10653" y="9378"/>
                </a:lnTo>
                <a:lnTo>
                  <a:pt x="20068" y="9378"/>
                </a:lnTo>
                <a:lnTo>
                  <a:pt x="20394" y="8792"/>
                </a:lnTo>
                <a:cubicBezTo>
                  <a:pt x="21600" y="6623"/>
                  <a:pt x="21526" y="4091"/>
                  <a:pt x="20205" y="2224"/>
                </a:cubicBezTo>
                <a:cubicBezTo>
                  <a:pt x="19709" y="1522"/>
                  <a:pt x="18672" y="762"/>
                  <a:pt x="17741" y="424"/>
                </a:cubicBezTo>
                <a:cubicBezTo>
                  <a:pt x="17090" y="187"/>
                  <a:pt x="16797" y="154"/>
                  <a:pt x="15074" y="81"/>
                </a:cubicBezTo>
                <a:cubicBezTo>
                  <a:pt x="13833" y="29"/>
                  <a:pt x="12227" y="0"/>
                  <a:pt x="10624" y="0"/>
                </a:cubicBezTo>
                <a:close/>
                <a:moveTo>
                  <a:pt x="0" y="9786"/>
                </a:moveTo>
                <a:lnTo>
                  <a:pt x="36" y="15921"/>
                </a:lnTo>
                <a:cubicBezTo>
                  <a:pt x="52" y="18907"/>
                  <a:pt x="69" y="20101"/>
                  <a:pt x="87" y="21600"/>
                </a:cubicBezTo>
                <a:lnTo>
                  <a:pt x="21177" y="21600"/>
                </a:lnTo>
                <a:cubicBezTo>
                  <a:pt x="21196" y="20047"/>
                  <a:pt x="21219" y="19136"/>
                  <a:pt x="21234" y="16882"/>
                </a:cubicBezTo>
                <a:lnTo>
                  <a:pt x="21285" y="9786"/>
                </a:lnTo>
                <a:lnTo>
                  <a:pt x="18683" y="9786"/>
                </a:lnTo>
                <a:lnTo>
                  <a:pt x="16089" y="9786"/>
                </a:lnTo>
                <a:lnTo>
                  <a:pt x="16031" y="10038"/>
                </a:lnTo>
                <a:cubicBezTo>
                  <a:pt x="16000" y="10179"/>
                  <a:pt x="15842" y="10385"/>
                  <a:pt x="15683" y="10494"/>
                </a:cubicBezTo>
                <a:cubicBezTo>
                  <a:pt x="15405" y="10685"/>
                  <a:pt x="15203" y="10690"/>
                  <a:pt x="10596" y="10690"/>
                </a:cubicBezTo>
                <a:lnTo>
                  <a:pt x="5805" y="10698"/>
                </a:lnTo>
                <a:lnTo>
                  <a:pt x="5544" y="10397"/>
                </a:lnTo>
                <a:cubicBezTo>
                  <a:pt x="5400" y="10234"/>
                  <a:pt x="5276" y="10028"/>
                  <a:pt x="5276" y="9940"/>
                </a:cubicBezTo>
                <a:cubicBezTo>
                  <a:pt x="5276" y="9799"/>
                  <a:pt x="4982" y="9786"/>
                  <a:pt x="2638" y="9786"/>
                </a:cubicBezTo>
                <a:lnTo>
                  <a:pt x="0" y="9786"/>
                </a:lnTo>
                <a:close/>
                <a:moveTo>
                  <a:pt x="10711" y="9810"/>
                </a:moveTo>
                <a:cubicBezTo>
                  <a:pt x="7904" y="9796"/>
                  <a:pt x="5598" y="9798"/>
                  <a:pt x="5580" y="9818"/>
                </a:cubicBezTo>
                <a:cubicBezTo>
                  <a:pt x="5503" y="9905"/>
                  <a:pt x="5681" y="10210"/>
                  <a:pt x="5856" y="10291"/>
                </a:cubicBezTo>
                <a:cubicBezTo>
                  <a:pt x="5960" y="10339"/>
                  <a:pt x="8160" y="10375"/>
                  <a:pt x="10748" y="10364"/>
                </a:cubicBezTo>
                <a:lnTo>
                  <a:pt x="15451" y="10340"/>
                </a:lnTo>
                <a:lnTo>
                  <a:pt x="15632" y="10087"/>
                </a:lnTo>
                <a:lnTo>
                  <a:pt x="15821" y="9834"/>
                </a:lnTo>
                <a:lnTo>
                  <a:pt x="10711" y="9810"/>
                </a:lnTo>
                <a:close/>
              </a:path>
            </a:pathLst>
          </a:custGeom>
          <a:ln w="3175">
            <a:miter lim="400000"/>
          </a:ln>
        </p:spPr>
      </p:pic>
      <p:pic>
        <p:nvPicPr>
          <p:cNvPr id="180" name="Screen Shot 2021-07-24 at 2.36.28 AM.png" descr="Screen Shot 2021-07-24 at 2.36.28 AM.png"/>
          <p:cNvPicPr>
            <a:picLocks noChangeAspect="1"/>
          </p:cNvPicPr>
          <p:nvPr/>
        </p:nvPicPr>
        <p:blipFill>
          <a:blip r:embed="rId3">
            <a:extLst/>
          </a:blip>
          <a:srcRect l="47481" t="12725" r="22809" b="8978"/>
          <a:stretch>
            <a:fillRect/>
          </a:stretch>
        </p:blipFill>
        <p:spPr>
          <a:xfrm>
            <a:off x="2742553" y="1638878"/>
            <a:ext cx="363704" cy="850109"/>
          </a:xfrm>
          <a:custGeom>
            <a:avLst/>
            <a:gdLst/>
            <a:ahLst/>
            <a:cxnLst>
              <a:cxn ang="0">
                <a:pos x="wd2" y="hd2"/>
              </a:cxn>
              <a:cxn ang="5400000">
                <a:pos x="wd2" y="hd2"/>
              </a:cxn>
              <a:cxn ang="10800000">
                <a:pos x="wd2" y="hd2"/>
              </a:cxn>
              <a:cxn ang="16200000">
                <a:pos x="wd2" y="hd2"/>
              </a:cxn>
            </a:cxnLst>
            <a:rect l="0" t="0" r="r" b="b"/>
            <a:pathLst>
              <a:path w="21553" h="21551" fill="norm" stroke="1" extrusionOk="0">
                <a:moveTo>
                  <a:pt x="11369" y="0"/>
                </a:moveTo>
                <a:cubicBezTo>
                  <a:pt x="10095" y="0"/>
                  <a:pt x="9876" y="11"/>
                  <a:pt x="9111" y="110"/>
                </a:cubicBezTo>
                <a:cubicBezTo>
                  <a:pt x="7318" y="344"/>
                  <a:pt x="5956" y="697"/>
                  <a:pt x="4760" y="1237"/>
                </a:cubicBezTo>
                <a:cubicBezTo>
                  <a:pt x="4343" y="1426"/>
                  <a:pt x="3836" y="1689"/>
                  <a:pt x="3655" y="1821"/>
                </a:cubicBezTo>
                <a:cubicBezTo>
                  <a:pt x="2242" y="2847"/>
                  <a:pt x="1023" y="4600"/>
                  <a:pt x="503" y="6328"/>
                </a:cubicBezTo>
                <a:cubicBezTo>
                  <a:pt x="7" y="7976"/>
                  <a:pt x="46" y="7470"/>
                  <a:pt x="9" y="14387"/>
                </a:cubicBezTo>
                <a:cubicBezTo>
                  <a:pt x="-15" y="18949"/>
                  <a:pt x="7" y="20891"/>
                  <a:pt x="80" y="20997"/>
                </a:cubicBezTo>
                <a:cubicBezTo>
                  <a:pt x="218" y="21199"/>
                  <a:pt x="605" y="21390"/>
                  <a:pt x="1068" y="21480"/>
                </a:cubicBezTo>
                <a:cubicBezTo>
                  <a:pt x="1398" y="21544"/>
                  <a:pt x="1710" y="21550"/>
                  <a:pt x="3396" y="21550"/>
                </a:cubicBezTo>
                <a:cubicBezTo>
                  <a:pt x="5524" y="21551"/>
                  <a:pt x="5810" y="21532"/>
                  <a:pt x="6289" y="21339"/>
                </a:cubicBezTo>
                <a:cubicBezTo>
                  <a:pt x="6901" y="21093"/>
                  <a:pt x="6854" y="21599"/>
                  <a:pt x="6924" y="14306"/>
                </a:cubicBezTo>
                <a:cubicBezTo>
                  <a:pt x="6959" y="10644"/>
                  <a:pt x="7020" y="7635"/>
                  <a:pt x="7065" y="7616"/>
                </a:cubicBezTo>
                <a:cubicBezTo>
                  <a:pt x="7111" y="7596"/>
                  <a:pt x="7287" y="7619"/>
                  <a:pt x="7465" y="7676"/>
                </a:cubicBezTo>
                <a:cubicBezTo>
                  <a:pt x="8855" y="8126"/>
                  <a:pt x="11012" y="8325"/>
                  <a:pt x="13062" y="8189"/>
                </a:cubicBezTo>
                <a:cubicBezTo>
                  <a:pt x="15742" y="8011"/>
                  <a:pt x="19645" y="7022"/>
                  <a:pt x="21012" y="6167"/>
                </a:cubicBezTo>
                <a:cubicBezTo>
                  <a:pt x="21329" y="5969"/>
                  <a:pt x="21369" y="5916"/>
                  <a:pt x="21459" y="5503"/>
                </a:cubicBezTo>
                <a:cubicBezTo>
                  <a:pt x="21584" y="4927"/>
                  <a:pt x="21585" y="3278"/>
                  <a:pt x="21459" y="2706"/>
                </a:cubicBezTo>
                <a:cubicBezTo>
                  <a:pt x="21376" y="2333"/>
                  <a:pt x="21314" y="2241"/>
                  <a:pt x="21106" y="2112"/>
                </a:cubicBezTo>
                <a:cubicBezTo>
                  <a:pt x="20672" y="1844"/>
                  <a:pt x="19164" y="1261"/>
                  <a:pt x="18190" y="986"/>
                </a:cubicBezTo>
                <a:cubicBezTo>
                  <a:pt x="16447" y="494"/>
                  <a:pt x="15509" y="309"/>
                  <a:pt x="13768" y="110"/>
                </a:cubicBezTo>
                <a:cubicBezTo>
                  <a:pt x="12908" y="12"/>
                  <a:pt x="12621" y="-1"/>
                  <a:pt x="11369" y="0"/>
                </a:cubicBezTo>
                <a:close/>
              </a:path>
            </a:pathLst>
          </a:custGeom>
          <a:ln w="3175">
            <a:miter lim="400000"/>
          </a:ln>
        </p:spPr>
      </p:pic>
      <p:pic>
        <p:nvPicPr>
          <p:cNvPr id="181" name="Screen Shot 2021-07-24 at 2.36.28 AM.png" descr="Screen Shot 2021-07-24 at 2.36.28 AM.png"/>
          <p:cNvPicPr>
            <a:picLocks noChangeAspect="1"/>
          </p:cNvPicPr>
          <p:nvPr/>
        </p:nvPicPr>
        <p:blipFill>
          <a:blip r:embed="rId3">
            <a:extLst/>
          </a:blip>
          <a:srcRect l="34125" t="57702" r="56246" b="8993"/>
          <a:stretch>
            <a:fillRect/>
          </a:stretch>
        </p:blipFill>
        <p:spPr>
          <a:xfrm>
            <a:off x="2481063" y="2141913"/>
            <a:ext cx="117873" cy="361606"/>
          </a:xfrm>
          <a:custGeom>
            <a:avLst/>
            <a:gdLst/>
            <a:ahLst/>
            <a:cxnLst>
              <a:cxn ang="0">
                <a:pos x="wd2" y="hd2"/>
              </a:cxn>
              <a:cxn ang="5400000">
                <a:pos x="wd2" y="hd2"/>
              </a:cxn>
              <a:cxn ang="10800000">
                <a:pos x="wd2" y="hd2"/>
              </a:cxn>
              <a:cxn ang="16200000">
                <a:pos x="wd2" y="hd2"/>
              </a:cxn>
            </a:cxnLst>
            <a:rect l="0" t="0" r="r" b="b"/>
            <a:pathLst>
              <a:path w="21600" h="21590" fill="norm" stroke="1" extrusionOk="0">
                <a:moveTo>
                  <a:pt x="0" y="0"/>
                </a:moveTo>
                <a:cubicBezTo>
                  <a:pt x="16" y="2088"/>
                  <a:pt x="73" y="1733"/>
                  <a:pt x="73" y="4431"/>
                </a:cubicBezTo>
                <a:lnTo>
                  <a:pt x="73" y="20047"/>
                </a:lnTo>
                <a:lnTo>
                  <a:pt x="800" y="20520"/>
                </a:lnTo>
                <a:cubicBezTo>
                  <a:pt x="1551" y="21012"/>
                  <a:pt x="2389" y="21282"/>
                  <a:pt x="4000" y="21492"/>
                </a:cubicBezTo>
                <a:cubicBezTo>
                  <a:pt x="4608" y="21571"/>
                  <a:pt x="6928" y="21600"/>
                  <a:pt x="11418" y="21587"/>
                </a:cubicBezTo>
                <a:lnTo>
                  <a:pt x="17891" y="21563"/>
                </a:lnTo>
                <a:lnTo>
                  <a:pt x="19127" y="21279"/>
                </a:lnTo>
                <a:cubicBezTo>
                  <a:pt x="19810" y="21121"/>
                  <a:pt x="20609" y="20825"/>
                  <a:pt x="20945" y="20615"/>
                </a:cubicBezTo>
                <a:lnTo>
                  <a:pt x="21600" y="20212"/>
                </a:lnTo>
                <a:lnTo>
                  <a:pt x="21600" y="5166"/>
                </a:lnTo>
                <a:cubicBezTo>
                  <a:pt x="21600" y="2283"/>
                  <a:pt x="21535" y="1937"/>
                  <a:pt x="21527" y="0"/>
                </a:cubicBezTo>
                <a:lnTo>
                  <a:pt x="0" y="0"/>
                </a:lnTo>
                <a:close/>
              </a:path>
            </a:pathLst>
          </a:custGeom>
          <a:ln w="3175">
            <a:miter lim="400000"/>
          </a:ln>
        </p:spPr>
      </p:pic>
      <p:sp>
        <p:nvSpPr>
          <p:cNvPr id="182" name="水滴"/>
          <p:cNvSpPr/>
          <p:nvPr/>
        </p:nvSpPr>
        <p:spPr>
          <a:xfrm>
            <a:off x="2936777" y="1957155"/>
            <a:ext cx="129948" cy="213555"/>
          </a:xfrm>
          <a:custGeom>
            <a:avLst/>
            <a:gdLst/>
            <a:ahLst/>
            <a:cxnLst>
              <a:cxn ang="0">
                <a:pos x="wd2" y="hd2"/>
              </a:cxn>
              <a:cxn ang="5400000">
                <a:pos x="wd2" y="hd2"/>
              </a:cxn>
              <a:cxn ang="10800000">
                <a:pos x="wd2" y="hd2"/>
              </a:cxn>
              <a:cxn ang="16200000">
                <a:pos x="wd2" y="hd2"/>
              </a:cxn>
            </a:cxnLst>
            <a:rect l="0" t="0" r="r" b="b"/>
            <a:pathLst>
              <a:path w="21212" h="21327" fill="norm" stroke="1" extrusionOk="0">
                <a:moveTo>
                  <a:pt x="10606" y="0"/>
                </a:moveTo>
                <a:cubicBezTo>
                  <a:pt x="10516" y="127"/>
                  <a:pt x="10450" y="217"/>
                  <a:pt x="10391" y="308"/>
                </a:cubicBezTo>
                <a:cubicBezTo>
                  <a:pt x="9100" y="2277"/>
                  <a:pt x="7638" y="4199"/>
                  <a:pt x="6033" y="6080"/>
                </a:cubicBezTo>
                <a:cubicBezTo>
                  <a:pt x="4443" y="7944"/>
                  <a:pt x="2872" y="9812"/>
                  <a:pt x="1311" y="11685"/>
                </a:cubicBezTo>
                <a:cubicBezTo>
                  <a:pt x="214" y="13000"/>
                  <a:pt x="-253" y="14396"/>
                  <a:pt x="134" y="15863"/>
                </a:cubicBezTo>
                <a:cubicBezTo>
                  <a:pt x="517" y="17310"/>
                  <a:pt x="1577" y="18561"/>
                  <a:pt x="3348" y="19559"/>
                </a:cubicBezTo>
                <a:cubicBezTo>
                  <a:pt x="6003" y="21055"/>
                  <a:pt x="9136" y="21600"/>
                  <a:pt x="12675" y="21200"/>
                </a:cubicBezTo>
                <a:cubicBezTo>
                  <a:pt x="15039" y="20933"/>
                  <a:pt x="17020" y="20211"/>
                  <a:pt x="18599" y="19102"/>
                </a:cubicBezTo>
                <a:cubicBezTo>
                  <a:pt x="20105" y="18045"/>
                  <a:pt x="20987" y="16808"/>
                  <a:pt x="21175" y="15410"/>
                </a:cubicBezTo>
                <a:cubicBezTo>
                  <a:pt x="21347" y="14127"/>
                  <a:pt x="20912" y="12902"/>
                  <a:pt x="19963" y="11753"/>
                </a:cubicBezTo>
                <a:cubicBezTo>
                  <a:pt x="18972" y="10552"/>
                  <a:pt x="17981" y="9352"/>
                  <a:pt x="16951" y="8164"/>
                </a:cubicBezTo>
                <a:cubicBezTo>
                  <a:pt x="15099" y="6028"/>
                  <a:pt x="13203" y="3905"/>
                  <a:pt x="11706" y="1663"/>
                </a:cubicBezTo>
                <a:cubicBezTo>
                  <a:pt x="11345" y="1122"/>
                  <a:pt x="10989" y="580"/>
                  <a:pt x="10606" y="0"/>
                </a:cubicBezTo>
                <a:close/>
              </a:path>
            </a:pathLst>
          </a:custGeom>
          <a:solidFill>
            <a:srgbClr val="E1E2E0"/>
          </a:solidFill>
          <a:ln w="3175">
            <a:miter lim="400000"/>
          </a:ln>
        </p:spPr>
        <p:txBody>
          <a:bodyPr lIns="10583" tIns="10583" rIns="10583" bIns="10583" anchor="ctr"/>
          <a:lstStyle/>
          <a:p>
            <a:pPr defTabSz="458611">
              <a:defRPr sz="1600">
                <a:solidFill>
                  <a:srgbClr val="FFFFFF"/>
                </a:solidFill>
                <a:latin typeface="Helvetica Neue Medium"/>
                <a:ea typeface="Helvetica Neue Medium"/>
                <a:cs typeface="Helvetica Neue Medium"/>
                <a:sym typeface="Helvetica Neue Medium"/>
              </a:defRPr>
            </a:pPr>
          </a:p>
        </p:txBody>
      </p:sp>
      <p:sp>
        <p:nvSpPr>
          <p:cNvPr id="183" name="水滴"/>
          <p:cNvSpPr/>
          <p:nvPr/>
        </p:nvSpPr>
        <p:spPr>
          <a:xfrm>
            <a:off x="3057150" y="2103865"/>
            <a:ext cx="129949" cy="213555"/>
          </a:xfrm>
          <a:custGeom>
            <a:avLst/>
            <a:gdLst/>
            <a:ahLst/>
            <a:cxnLst>
              <a:cxn ang="0">
                <a:pos x="wd2" y="hd2"/>
              </a:cxn>
              <a:cxn ang="5400000">
                <a:pos x="wd2" y="hd2"/>
              </a:cxn>
              <a:cxn ang="10800000">
                <a:pos x="wd2" y="hd2"/>
              </a:cxn>
              <a:cxn ang="16200000">
                <a:pos x="wd2" y="hd2"/>
              </a:cxn>
            </a:cxnLst>
            <a:rect l="0" t="0" r="r" b="b"/>
            <a:pathLst>
              <a:path w="21212" h="21327" fill="norm" stroke="1" extrusionOk="0">
                <a:moveTo>
                  <a:pt x="10606" y="0"/>
                </a:moveTo>
                <a:cubicBezTo>
                  <a:pt x="10516" y="127"/>
                  <a:pt x="10450" y="217"/>
                  <a:pt x="10391" y="308"/>
                </a:cubicBezTo>
                <a:cubicBezTo>
                  <a:pt x="9100" y="2277"/>
                  <a:pt x="7638" y="4199"/>
                  <a:pt x="6033" y="6080"/>
                </a:cubicBezTo>
                <a:cubicBezTo>
                  <a:pt x="4443" y="7944"/>
                  <a:pt x="2872" y="9812"/>
                  <a:pt x="1311" y="11685"/>
                </a:cubicBezTo>
                <a:cubicBezTo>
                  <a:pt x="214" y="13000"/>
                  <a:pt x="-253" y="14396"/>
                  <a:pt x="134" y="15863"/>
                </a:cubicBezTo>
                <a:cubicBezTo>
                  <a:pt x="517" y="17310"/>
                  <a:pt x="1577" y="18561"/>
                  <a:pt x="3348" y="19559"/>
                </a:cubicBezTo>
                <a:cubicBezTo>
                  <a:pt x="6003" y="21055"/>
                  <a:pt x="9136" y="21600"/>
                  <a:pt x="12675" y="21200"/>
                </a:cubicBezTo>
                <a:cubicBezTo>
                  <a:pt x="15039" y="20933"/>
                  <a:pt x="17020" y="20211"/>
                  <a:pt x="18599" y="19102"/>
                </a:cubicBezTo>
                <a:cubicBezTo>
                  <a:pt x="20105" y="18045"/>
                  <a:pt x="20987" y="16808"/>
                  <a:pt x="21175" y="15410"/>
                </a:cubicBezTo>
                <a:cubicBezTo>
                  <a:pt x="21347" y="14127"/>
                  <a:pt x="20912" y="12902"/>
                  <a:pt x="19963" y="11753"/>
                </a:cubicBezTo>
                <a:cubicBezTo>
                  <a:pt x="18972" y="10552"/>
                  <a:pt x="17981" y="9352"/>
                  <a:pt x="16951" y="8164"/>
                </a:cubicBezTo>
                <a:cubicBezTo>
                  <a:pt x="15099" y="6028"/>
                  <a:pt x="13203" y="3905"/>
                  <a:pt x="11706" y="1663"/>
                </a:cubicBezTo>
                <a:cubicBezTo>
                  <a:pt x="11345" y="1122"/>
                  <a:pt x="10989" y="580"/>
                  <a:pt x="10606" y="0"/>
                </a:cubicBezTo>
                <a:close/>
              </a:path>
            </a:pathLst>
          </a:custGeom>
          <a:solidFill>
            <a:srgbClr val="E1E2E0"/>
          </a:solidFill>
          <a:ln w="3175">
            <a:miter lim="400000"/>
          </a:ln>
        </p:spPr>
        <p:txBody>
          <a:bodyPr lIns="10583" tIns="10583" rIns="10583" bIns="10583" anchor="ctr"/>
          <a:lstStyle/>
          <a:p>
            <a:pPr defTabSz="458611">
              <a:defRPr sz="1600">
                <a:solidFill>
                  <a:srgbClr val="FFFFFF"/>
                </a:solidFill>
                <a:latin typeface="Helvetica Neue Medium"/>
                <a:ea typeface="Helvetica Neue Medium"/>
                <a:cs typeface="Helvetica Neue Medium"/>
                <a:sym typeface="Helvetica Neue Medium"/>
              </a:defRPr>
            </a:pPr>
          </a:p>
        </p:txBody>
      </p:sp>
      <p:sp>
        <p:nvSpPr>
          <p:cNvPr id="184" name="水滴"/>
          <p:cNvSpPr/>
          <p:nvPr/>
        </p:nvSpPr>
        <p:spPr>
          <a:xfrm>
            <a:off x="2936777" y="2226546"/>
            <a:ext cx="129948" cy="213555"/>
          </a:xfrm>
          <a:custGeom>
            <a:avLst/>
            <a:gdLst/>
            <a:ahLst/>
            <a:cxnLst>
              <a:cxn ang="0">
                <a:pos x="wd2" y="hd2"/>
              </a:cxn>
              <a:cxn ang="5400000">
                <a:pos x="wd2" y="hd2"/>
              </a:cxn>
              <a:cxn ang="10800000">
                <a:pos x="wd2" y="hd2"/>
              </a:cxn>
              <a:cxn ang="16200000">
                <a:pos x="wd2" y="hd2"/>
              </a:cxn>
            </a:cxnLst>
            <a:rect l="0" t="0" r="r" b="b"/>
            <a:pathLst>
              <a:path w="21212" h="21327" fill="norm" stroke="1" extrusionOk="0">
                <a:moveTo>
                  <a:pt x="10606" y="0"/>
                </a:moveTo>
                <a:cubicBezTo>
                  <a:pt x="10516" y="127"/>
                  <a:pt x="10450" y="217"/>
                  <a:pt x="10391" y="308"/>
                </a:cubicBezTo>
                <a:cubicBezTo>
                  <a:pt x="9100" y="2277"/>
                  <a:pt x="7638" y="4199"/>
                  <a:pt x="6033" y="6080"/>
                </a:cubicBezTo>
                <a:cubicBezTo>
                  <a:pt x="4443" y="7944"/>
                  <a:pt x="2872" y="9812"/>
                  <a:pt x="1311" y="11685"/>
                </a:cubicBezTo>
                <a:cubicBezTo>
                  <a:pt x="214" y="13000"/>
                  <a:pt x="-253" y="14396"/>
                  <a:pt x="134" y="15863"/>
                </a:cubicBezTo>
                <a:cubicBezTo>
                  <a:pt x="517" y="17310"/>
                  <a:pt x="1577" y="18561"/>
                  <a:pt x="3348" y="19559"/>
                </a:cubicBezTo>
                <a:cubicBezTo>
                  <a:pt x="6003" y="21055"/>
                  <a:pt x="9136" y="21600"/>
                  <a:pt x="12675" y="21200"/>
                </a:cubicBezTo>
                <a:cubicBezTo>
                  <a:pt x="15039" y="20933"/>
                  <a:pt x="17020" y="20211"/>
                  <a:pt x="18599" y="19102"/>
                </a:cubicBezTo>
                <a:cubicBezTo>
                  <a:pt x="20105" y="18045"/>
                  <a:pt x="20987" y="16808"/>
                  <a:pt x="21175" y="15410"/>
                </a:cubicBezTo>
                <a:cubicBezTo>
                  <a:pt x="21347" y="14127"/>
                  <a:pt x="20912" y="12902"/>
                  <a:pt x="19963" y="11753"/>
                </a:cubicBezTo>
                <a:cubicBezTo>
                  <a:pt x="18972" y="10552"/>
                  <a:pt x="17981" y="9352"/>
                  <a:pt x="16951" y="8164"/>
                </a:cubicBezTo>
                <a:cubicBezTo>
                  <a:pt x="15099" y="6028"/>
                  <a:pt x="13203" y="3905"/>
                  <a:pt x="11706" y="1663"/>
                </a:cubicBezTo>
                <a:cubicBezTo>
                  <a:pt x="11345" y="1122"/>
                  <a:pt x="10989" y="580"/>
                  <a:pt x="10606" y="0"/>
                </a:cubicBezTo>
                <a:close/>
              </a:path>
            </a:pathLst>
          </a:custGeom>
          <a:solidFill>
            <a:srgbClr val="E1E2E0"/>
          </a:solidFill>
          <a:ln w="3175">
            <a:miter lim="400000"/>
          </a:ln>
        </p:spPr>
        <p:txBody>
          <a:bodyPr lIns="10583" tIns="10583" rIns="10583" bIns="10583" anchor="ctr"/>
          <a:lstStyle/>
          <a:p>
            <a:pPr defTabSz="458611">
              <a:defRPr sz="1600">
                <a:solidFill>
                  <a:srgbClr val="FFFFFF"/>
                </a:solidFill>
                <a:latin typeface="Helvetica Neue Medium"/>
                <a:ea typeface="Helvetica Neue Medium"/>
                <a:cs typeface="Helvetica Neue Medium"/>
                <a:sym typeface="Helvetica Neue Medium"/>
              </a:defRPr>
            </a:pPr>
          </a:p>
        </p:txBody>
      </p:sp>
      <p:sp>
        <p:nvSpPr>
          <p:cNvPr id="185" name="How it works?"/>
          <p:cNvSpPr txBox="1"/>
          <p:nvPr/>
        </p:nvSpPr>
        <p:spPr>
          <a:xfrm>
            <a:off x="572316" y="6398501"/>
            <a:ext cx="3935368" cy="397747"/>
          </a:xfrm>
          <a:prstGeom prst="rect">
            <a:avLst/>
          </a:prstGeom>
          <a:ln w="3175">
            <a:miter lim="400000"/>
          </a:ln>
          <a:extLst>
            <a:ext uri="{C572A759-6A51-4108-AA02-DFA0A04FC94B}">
              <ma14:wrappingTextBoxFlag xmlns:ma14="http://schemas.microsoft.com/office/mac/drawingml/2011/main" val="1"/>
            </a:ext>
          </a:extLst>
        </p:spPr>
        <p:txBody>
          <a:bodyPr lIns="10583" tIns="10583" rIns="10583" bIns="10583" anchor="ctr">
            <a:spAutoFit/>
          </a:bodyPr>
          <a:lstStyle>
            <a:lvl1pPr>
              <a:defRPr b="1">
                <a:solidFill>
                  <a:srgbClr val="000000"/>
                </a:solidFill>
              </a:defRPr>
            </a:lvl1pPr>
          </a:lstStyle>
          <a:p>
            <a:pPr/>
            <a:r>
              <a:t>How it works?</a:t>
            </a:r>
          </a:p>
        </p:txBody>
      </p:sp>
      <p:pic>
        <p:nvPicPr>
          <p:cNvPr id="186" name="promo-icon-info_2x.png" descr="promo-icon-info_2x.png"/>
          <p:cNvPicPr>
            <a:picLocks noChangeAspect="1"/>
          </p:cNvPicPr>
          <p:nvPr/>
        </p:nvPicPr>
        <p:blipFill>
          <a:blip r:embed="rId5">
            <a:extLst/>
          </a:blip>
          <a:stretch>
            <a:fillRect/>
          </a:stretch>
        </p:blipFill>
        <p:spPr>
          <a:xfrm>
            <a:off x="3122251" y="6436600"/>
            <a:ext cx="152401" cy="152401"/>
          </a:xfrm>
          <a:prstGeom prst="rect">
            <a:avLst/>
          </a:prstGeom>
          <a:ln w="3175">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Request your service online…"/>
          <p:cNvSpPr txBox="1"/>
          <p:nvPr/>
        </p:nvSpPr>
        <p:spPr>
          <a:xfrm>
            <a:off x="1524760" y="1765277"/>
            <a:ext cx="2463319" cy="1149537"/>
          </a:xfrm>
          <a:prstGeom prst="rect">
            <a:avLst/>
          </a:prstGeom>
          <a:ln w="3175">
            <a:miter lim="400000"/>
          </a:ln>
          <a:extLst>
            <a:ext uri="{C572A759-6A51-4108-AA02-DFA0A04FC94B}">
              <ma14:wrappingTextBoxFlag xmlns:ma14="http://schemas.microsoft.com/office/mac/drawingml/2011/main" val="1"/>
            </a:ext>
          </a:extLst>
        </p:spPr>
        <p:txBody>
          <a:bodyPr lIns="10583" tIns="10583" rIns="10583" bIns="10583" anchor="ctr">
            <a:spAutoFit/>
          </a:bodyPr>
          <a:lstStyle/>
          <a:p>
            <a:pPr algn="l">
              <a:defRPr b="1" sz="1400">
                <a:solidFill>
                  <a:srgbClr val="000000"/>
                </a:solidFill>
              </a:defRPr>
            </a:pPr>
            <a:r>
              <a:t>Request your service online</a:t>
            </a:r>
          </a:p>
          <a:p>
            <a:pPr algn="l">
              <a:defRPr b="1" sz="1000">
                <a:solidFill>
                  <a:srgbClr val="000000"/>
                </a:solidFill>
              </a:defRPr>
            </a:pPr>
            <a:r>
              <a:t>*Deposit Required</a:t>
            </a:r>
          </a:p>
          <a:p>
            <a:pPr algn="l">
              <a:defRPr b="1" sz="800">
                <a:solidFill>
                  <a:srgbClr val="000000"/>
                </a:solidFill>
              </a:defRPr>
            </a:pPr>
            <a:r>
              <a:t>*</a:t>
            </a:r>
            <a:r>
              <a:rPr b="0"/>
              <a:t>We will send you replacement first, but we need a deposit to make sure you will return your faulty AirPods. </a:t>
            </a:r>
            <a:r>
              <a:t>We will refund the deposit once we received your faulty part and it matches your request.</a:t>
            </a:r>
          </a:p>
        </p:txBody>
      </p:sp>
      <p:sp>
        <p:nvSpPr>
          <p:cNvPr id="189" name="Dingbat 多菱形"/>
          <p:cNvSpPr/>
          <p:nvPr/>
        </p:nvSpPr>
        <p:spPr>
          <a:xfrm rot="18900000">
            <a:off x="84335" y="410554"/>
            <a:ext cx="302775" cy="3027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6139" y="4661"/>
                </a:lnTo>
                <a:lnTo>
                  <a:pt x="10800" y="9322"/>
                </a:lnTo>
                <a:lnTo>
                  <a:pt x="15461" y="4661"/>
                </a:lnTo>
                <a:lnTo>
                  <a:pt x="10800" y="0"/>
                </a:lnTo>
                <a:close/>
                <a:moveTo>
                  <a:pt x="4661" y="6139"/>
                </a:moveTo>
                <a:lnTo>
                  <a:pt x="0" y="10800"/>
                </a:lnTo>
                <a:lnTo>
                  <a:pt x="4661" y="15461"/>
                </a:lnTo>
                <a:lnTo>
                  <a:pt x="9322" y="10800"/>
                </a:lnTo>
                <a:lnTo>
                  <a:pt x="4661" y="6139"/>
                </a:lnTo>
                <a:close/>
                <a:moveTo>
                  <a:pt x="16939" y="6139"/>
                </a:moveTo>
                <a:lnTo>
                  <a:pt x="12278" y="10800"/>
                </a:lnTo>
                <a:lnTo>
                  <a:pt x="16939" y="15461"/>
                </a:lnTo>
                <a:lnTo>
                  <a:pt x="21600" y="10800"/>
                </a:lnTo>
                <a:lnTo>
                  <a:pt x="16939" y="6139"/>
                </a:lnTo>
                <a:close/>
                <a:moveTo>
                  <a:pt x="10800" y="12278"/>
                </a:moveTo>
                <a:lnTo>
                  <a:pt x="6139" y="16939"/>
                </a:lnTo>
                <a:lnTo>
                  <a:pt x="10800" y="21600"/>
                </a:lnTo>
                <a:lnTo>
                  <a:pt x="15461" y="16939"/>
                </a:lnTo>
                <a:lnTo>
                  <a:pt x="10800" y="12278"/>
                </a:lnTo>
                <a:close/>
              </a:path>
            </a:pathLst>
          </a:custGeom>
          <a:solidFill>
            <a:srgbClr val="000000"/>
          </a:solidFill>
          <a:ln w="3175">
            <a:miter lim="400000"/>
          </a:ln>
        </p:spPr>
        <p:txBody>
          <a:bodyPr lIns="10583" tIns="10583" rIns="10583" bIns="10583" anchor="ctr"/>
          <a:lstStyle/>
          <a:p>
            <a:pPr defTabSz="458611">
              <a:defRPr sz="1600">
                <a:solidFill>
                  <a:srgbClr val="FFFFFF"/>
                </a:solidFill>
                <a:latin typeface="Helvetica Neue Medium"/>
                <a:ea typeface="Helvetica Neue Medium"/>
                <a:cs typeface="Helvetica Neue Medium"/>
                <a:sym typeface="Helvetica Neue Medium"/>
              </a:defRPr>
            </a:pPr>
          </a:p>
        </p:txBody>
      </p:sp>
      <p:sp>
        <p:nvSpPr>
          <p:cNvPr id="190" name="Menu"/>
          <p:cNvSpPr txBox="1"/>
          <p:nvPr/>
        </p:nvSpPr>
        <p:spPr>
          <a:xfrm>
            <a:off x="102272" y="444962"/>
            <a:ext cx="1069470" cy="472842"/>
          </a:xfrm>
          <a:prstGeom prst="rect">
            <a:avLst/>
          </a:prstGeom>
          <a:ln w="3175">
            <a:miter lim="400000"/>
          </a:ln>
          <a:extLst>
            <a:ext uri="{C572A759-6A51-4108-AA02-DFA0A04FC94B}">
              <ma14:wrappingTextBoxFlag xmlns:ma14="http://schemas.microsoft.com/office/mac/drawingml/2011/main" val="1"/>
            </a:ext>
          </a:extLst>
        </p:spPr>
        <p:txBody>
          <a:bodyPr lIns="10583" tIns="10583" rIns="10583" bIns="10583" anchor="ctr">
            <a:spAutoFit/>
          </a:bodyPr>
          <a:lstStyle>
            <a:lvl1pPr>
              <a:defRPr b="1" sz="1500">
                <a:solidFill>
                  <a:srgbClr val="000000"/>
                </a:solidFill>
              </a:defRPr>
            </a:lvl1pPr>
          </a:lstStyle>
          <a:p>
            <a:pPr/>
            <a:r>
              <a:t>Menu</a:t>
            </a:r>
          </a:p>
        </p:txBody>
      </p:sp>
      <p:pic>
        <p:nvPicPr>
          <p:cNvPr id="191" name="Screen Shot 2021-07-04 at 10.04.22 AM.png" descr="Screen Shot 2021-07-04 at 10.04.22 AM.png"/>
          <p:cNvPicPr>
            <a:picLocks noChangeAspect="1"/>
          </p:cNvPicPr>
          <p:nvPr/>
        </p:nvPicPr>
        <p:blipFill>
          <a:blip r:embed="rId2">
            <a:extLst/>
          </a:blip>
          <a:srcRect l="12420" t="32183" r="6362" b="17818"/>
          <a:stretch>
            <a:fillRect/>
          </a:stretch>
        </p:blipFill>
        <p:spPr>
          <a:xfrm>
            <a:off x="3758480" y="455164"/>
            <a:ext cx="1219248" cy="213555"/>
          </a:xfrm>
          <a:custGeom>
            <a:avLst/>
            <a:gdLst/>
            <a:ahLst/>
            <a:cxnLst>
              <a:cxn ang="0">
                <a:pos x="wd2" y="hd2"/>
              </a:cxn>
              <a:cxn ang="5400000">
                <a:pos x="wd2" y="hd2"/>
              </a:cxn>
              <a:cxn ang="10800000">
                <a:pos x="wd2" y="hd2"/>
              </a:cxn>
              <a:cxn ang="16200000">
                <a:pos x="wd2" y="hd2"/>
              </a:cxn>
            </a:cxnLst>
            <a:rect l="0" t="0" r="r" b="b"/>
            <a:pathLst>
              <a:path w="21579" h="21496" fill="norm" stroke="1" extrusionOk="0">
                <a:moveTo>
                  <a:pt x="10718" y="42"/>
                </a:moveTo>
                <a:lnTo>
                  <a:pt x="34" y="202"/>
                </a:lnTo>
                <a:lnTo>
                  <a:pt x="6" y="9989"/>
                </a:lnTo>
                <a:cubicBezTo>
                  <a:pt x="-14" y="16689"/>
                  <a:pt x="14" y="20009"/>
                  <a:pt x="97" y="20575"/>
                </a:cubicBezTo>
                <a:cubicBezTo>
                  <a:pt x="181" y="21144"/>
                  <a:pt x="5468" y="21467"/>
                  <a:pt x="10760" y="21494"/>
                </a:cubicBezTo>
                <a:cubicBezTo>
                  <a:pt x="16051" y="21521"/>
                  <a:pt x="21350" y="21263"/>
                  <a:pt x="21450" y="20695"/>
                </a:cubicBezTo>
                <a:cubicBezTo>
                  <a:pt x="21523" y="20284"/>
                  <a:pt x="21567" y="15577"/>
                  <a:pt x="21577" y="10828"/>
                </a:cubicBezTo>
                <a:cubicBezTo>
                  <a:pt x="21586" y="6079"/>
                  <a:pt x="21556" y="1270"/>
                  <a:pt x="21485" y="641"/>
                </a:cubicBezTo>
                <a:cubicBezTo>
                  <a:pt x="21418" y="46"/>
                  <a:pt x="19195" y="-79"/>
                  <a:pt x="10718" y="42"/>
                </a:cubicBezTo>
                <a:close/>
              </a:path>
            </a:pathLst>
          </a:custGeom>
          <a:ln w="3175">
            <a:miter lim="400000"/>
          </a:ln>
        </p:spPr>
      </p:pic>
      <p:pic>
        <p:nvPicPr>
          <p:cNvPr id="192" name="promo-icon-airpods-airpods-pro_2x.png" descr="promo-icon-airpods-airpods-pro_2x.png"/>
          <p:cNvPicPr>
            <a:picLocks noChangeAspect="1"/>
          </p:cNvPicPr>
          <p:nvPr/>
        </p:nvPicPr>
        <p:blipFill>
          <a:blip r:embed="rId3">
            <a:extLst/>
          </a:blip>
          <a:stretch>
            <a:fillRect/>
          </a:stretch>
        </p:blipFill>
        <p:spPr>
          <a:xfrm>
            <a:off x="902264" y="1978748"/>
            <a:ext cx="381001" cy="381001"/>
          </a:xfrm>
          <a:prstGeom prst="rect">
            <a:avLst/>
          </a:prstGeom>
          <a:ln w="3175">
            <a:miter lim="400000"/>
          </a:ln>
        </p:spPr>
      </p:pic>
      <p:sp>
        <p:nvSpPr>
          <p:cNvPr id="193" name="We will send out your replacement AirPods"/>
          <p:cNvSpPr txBox="1"/>
          <p:nvPr/>
        </p:nvSpPr>
        <p:spPr>
          <a:xfrm>
            <a:off x="1491630" y="2975175"/>
            <a:ext cx="2529579" cy="447810"/>
          </a:xfrm>
          <a:prstGeom prst="rect">
            <a:avLst/>
          </a:prstGeom>
          <a:ln w="3175">
            <a:miter lim="400000"/>
          </a:ln>
          <a:extLst>
            <a:ext uri="{C572A759-6A51-4108-AA02-DFA0A04FC94B}">
              <ma14:wrappingTextBoxFlag xmlns:ma14="http://schemas.microsoft.com/office/mac/drawingml/2011/main" val="1"/>
            </a:ext>
          </a:extLst>
        </p:spPr>
        <p:txBody>
          <a:bodyPr lIns="10583" tIns="10583" rIns="10583" bIns="10583" anchor="ctr">
            <a:spAutoFit/>
          </a:bodyPr>
          <a:lstStyle>
            <a:lvl1pPr algn="l">
              <a:defRPr b="1" sz="1400">
                <a:solidFill>
                  <a:srgbClr val="000000"/>
                </a:solidFill>
              </a:defRPr>
            </a:lvl1pPr>
          </a:lstStyle>
          <a:p>
            <a:pPr/>
            <a:r>
              <a:t>We will send out your replacement AirPods</a:t>
            </a:r>
          </a:p>
        </p:txBody>
      </p:sp>
      <p:sp>
        <p:nvSpPr>
          <p:cNvPr id="194" name="Return your faulty AirPods with our pre-paid shipping label"/>
          <p:cNvSpPr txBox="1"/>
          <p:nvPr/>
        </p:nvSpPr>
        <p:spPr>
          <a:xfrm>
            <a:off x="1491630" y="3675827"/>
            <a:ext cx="2731151" cy="447810"/>
          </a:xfrm>
          <a:prstGeom prst="rect">
            <a:avLst/>
          </a:prstGeom>
          <a:ln w="3175">
            <a:miter lim="400000"/>
          </a:ln>
          <a:extLst>
            <a:ext uri="{C572A759-6A51-4108-AA02-DFA0A04FC94B}">
              <ma14:wrappingTextBoxFlag xmlns:ma14="http://schemas.microsoft.com/office/mac/drawingml/2011/main" val="1"/>
            </a:ext>
          </a:extLst>
        </p:spPr>
        <p:txBody>
          <a:bodyPr lIns="10583" tIns="10583" rIns="10583" bIns="10583" anchor="ctr">
            <a:spAutoFit/>
          </a:bodyPr>
          <a:lstStyle>
            <a:lvl1pPr algn="l">
              <a:defRPr b="1" sz="1400">
                <a:solidFill>
                  <a:srgbClr val="000000"/>
                </a:solidFill>
              </a:defRPr>
            </a:lvl1pPr>
          </a:lstStyle>
          <a:p>
            <a:pPr/>
            <a:r>
              <a:t>Return your faulty AirPods with our pre-paid shipping label</a:t>
            </a:r>
          </a:p>
        </p:txBody>
      </p:sp>
      <p:pic>
        <p:nvPicPr>
          <p:cNvPr id="195" name="content-link-send-your-product_2x.png" descr="content-link-send-your-product_2x.png"/>
          <p:cNvPicPr>
            <a:picLocks noChangeAspect="0"/>
          </p:cNvPicPr>
          <p:nvPr/>
        </p:nvPicPr>
        <p:blipFill>
          <a:blip r:embed="rId4">
            <a:extLst/>
          </a:blip>
          <a:srcRect l="13194" t="16767" r="4521" b="16666"/>
          <a:stretch>
            <a:fillRect/>
          </a:stretch>
        </p:blipFill>
        <p:spPr>
          <a:xfrm>
            <a:off x="857219" y="3709181"/>
            <a:ext cx="471091" cy="381102"/>
          </a:xfrm>
          <a:custGeom>
            <a:avLst/>
            <a:gdLst/>
            <a:ahLst/>
            <a:cxnLst>
              <a:cxn ang="0">
                <a:pos x="wd2" y="hd2"/>
              </a:cxn>
              <a:cxn ang="5400000">
                <a:pos x="wd2" y="hd2"/>
              </a:cxn>
              <a:cxn ang="10800000">
                <a:pos x="wd2" y="hd2"/>
              </a:cxn>
              <a:cxn ang="16200000">
                <a:pos x="wd2" y="hd2"/>
              </a:cxn>
            </a:cxnLst>
            <a:rect l="0" t="0" r="r" b="b"/>
            <a:pathLst>
              <a:path w="21600" h="21558" fill="norm" stroke="1" extrusionOk="0">
                <a:moveTo>
                  <a:pt x="8080" y="5"/>
                </a:moveTo>
                <a:cubicBezTo>
                  <a:pt x="7830" y="-40"/>
                  <a:pt x="7492" y="166"/>
                  <a:pt x="5896" y="1285"/>
                </a:cubicBezTo>
                <a:cubicBezTo>
                  <a:pt x="4856" y="2014"/>
                  <a:pt x="3170" y="3179"/>
                  <a:pt x="2147" y="3889"/>
                </a:cubicBezTo>
                <a:lnTo>
                  <a:pt x="291" y="5191"/>
                </a:lnTo>
                <a:lnTo>
                  <a:pt x="1074" y="5708"/>
                </a:lnTo>
                <a:cubicBezTo>
                  <a:pt x="1506" y="5995"/>
                  <a:pt x="2324" y="6560"/>
                  <a:pt x="2875" y="6965"/>
                </a:cubicBezTo>
                <a:cubicBezTo>
                  <a:pt x="3427" y="7370"/>
                  <a:pt x="3913" y="7703"/>
                  <a:pt x="3967" y="7683"/>
                </a:cubicBezTo>
                <a:cubicBezTo>
                  <a:pt x="4021" y="7663"/>
                  <a:pt x="4789" y="7118"/>
                  <a:pt x="5678" y="6493"/>
                </a:cubicBezTo>
                <a:cubicBezTo>
                  <a:pt x="6566" y="5869"/>
                  <a:pt x="7323" y="5371"/>
                  <a:pt x="7352" y="5371"/>
                </a:cubicBezTo>
                <a:cubicBezTo>
                  <a:pt x="7380" y="5371"/>
                  <a:pt x="8153" y="4845"/>
                  <a:pt x="9062" y="4204"/>
                </a:cubicBezTo>
                <a:cubicBezTo>
                  <a:pt x="9971" y="3562"/>
                  <a:pt x="10923" y="2889"/>
                  <a:pt x="11191" y="2722"/>
                </a:cubicBezTo>
                <a:cubicBezTo>
                  <a:pt x="11459" y="2555"/>
                  <a:pt x="11664" y="2404"/>
                  <a:pt x="11646" y="2385"/>
                </a:cubicBezTo>
                <a:cubicBezTo>
                  <a:pt x="11404" y="2118"/>
                  <a:pt x="8296" y="45"/>
                  <a:pt x="8080" y="5"/>
                </a:cubicBezTo>
                <a:close/>
                <a:moveTo>
                  <a:pt x="12174" y="2789"/>
                </a:moveTo>
                <a:cubicBezTo>
                  <a:pt x="12071" y="2790"/>
                  <a:pt x="11138" y="3365"/>
                  <a:pt x="10099" y="4091"/>
                </a:cubicBezTo>
                <a:cubicBezTo>
                  <a:pt x="9061" y="4817"/>
                  <a:pt x="7806" y="5696"/>
                  <a:pt x="7315" y="6022"/>
                </a:cubicBezTo>
                <a:cubicBezTo>
                  <a:pt x="6825" y="6348"/>
                  <a:pt x="5996" y="6914"/>
                  <a:pt x="5459" y="7302"/>
                </a:cubicBezTo>
                <a:lnTo>
                  <a:pt x="4476" y="8020"/>
                </a:lnTo>
                <a:lnTo>
                  <a:pt x="6260" y="9255"/>
                </a:lnTo>
                <a:lnTo>
                  <a:pt x="8025" y="10512"/>
                </a:lnTo>
                <a:lnTo>
                  <a:pt x="9135" y="9726"/>
                </a:lnTo>
                <a:cubicBezTo>
                  <a:pt x="9746" y="9294"/>
                  <a:pt x="10765" y="8593"/>
                  <a:pt x="11391" y="8177"/>
                </a:cubicBezTo>
                <a:cubicBezTo>
                  <a:pt x="12018" y="7761"/>
                  <a:pt x="13258" y="6928"/>
                  <a:pt x="14139" y="6314"/>
                </a:cubicBezTo>
                <a:lnTo>
                  <a:pt x="15741" y="5191"/>
                </a:lnTo>
                <a:lnTo>
                  <a:pt x="14867" y="4585"/>
                </a:lnTo>
                <a:cubicBezTo>
                  <a:pt x="14387" y="4249"/>
                  <a:pt x="13623" y="3699"/>
                  <a:pt x="13175" y="3373"/>
                </a:cubicBezTo>
                <a:cubicBezTo>
                  <a:pt x="12726" y="3047"/>
                  <a:pt x="12277" y="2788"/>
                  <a:pt x="12174" y="2789"/>
                </a:cubicBezTo>
                <a:close/>
                <a:moveTo>
                  <a:pt x="0" y="5573"/>
                </a:moveTo>
                <a:lnTo>
                  <a:pt x="0" y="10939"/>
                </a:lnTo>
                <a:lnTo>
                  <a:pt x="0" y="16327"/>
                </a:lnTo>
                <a:lnTo>
                  <a:pt x="1692" y="17516"/>
                </a:lnTo>
                <a:cubicBezTo>
                  <a:pt x="2624" y="18166"/>
                  <a:pt x="3470" y="18728"/>
                  <a:pt x="3567" y="18774"/>
                </a:cubicBezTo>
                <a:cubicBezTo>
                  <a:pt x="3663" y="18819"/>
                  <a:pt x="4491" y="19388"/>
                  <a:pt x="5405" y="20031"/>
                </a:cubicBezTo>
                <a:cubicBezTo>
                  <a:pt x="6318" y="20674"/>
                  <a:pt x="7183" y="21280"/>
                  <a:pt x="7333" y="21378"/>
                </a:cubicBezTo>
                <a:cubicBezTo>
                  <a:pt x="7484" y="21476"/>
                  <a:pt x="7642" y="21555"/>
                  <a:pt x="7679" y="21558"/>
                </a:cubicBezTo>
                <a:cubicBezTo>
                  <a:pt x="7717" y="21560"/>
                  <a:pt x="7752" y="19154"/>
                  <a:pt x="7752" y="16214"/>
                </a:cubicBezTo>
                <a:lnTo>
                  <a:pt x="7752" y="10871"/>
                </a:lnTo>
                <a:lnTo>
                  <a:pt x="7515" y="10759"/>
                </a:lnTo>
                <a:cubicBezTo>
                  <a:pt x="7389" y="10699"/>
                  <a:pt x="6577" y="10157"/>
                  <a:pt x="5714" y="9547"/>
                </a:cubicBezTo>
                <a:cubicBezTo>
                  <a:pt x="4850" y="8936"/>
                  <a:pt x="3874" y="8267"/>
                  <a:pt x="3548" y="8065"/>
                </a:cubicBezTo>
                <a:cubicBezTo>
                  <a:pt x="2979" y="7711"/>
                  <a:pt x="623" y="6069"/>
                  <a:pt x="200" y="5730"/>
                </a:cubicBezTo>
                <a:lnTo>
                  <a:pt x="0" y="5573"/>
                </a:lnTo>
                <a:close/>
                <a:moveTo>
                  <a:pt x="15995" y="5618"/>
                </a:moveTo>
                <a:lnTo>
                  <a:pt x="14285" y="6808"/>
                </a:lnTo>
                <a:cubicBezTo>
                  <a:pt x="13347" y="7463"/>
                  <a:pt x="12203" y="8269"/>
                  <a:pt x="11737" y="8581"/>
                </a:cubicBezTo>
                <a:cubicBezTo>
                  <a:pt x="11272" y="8894"/>
                  <a:pt x="10293" y="9571"/>
                  <a:pt x="9553" y="10085"/>
                </a:cubicBezTo>
                <a:lnTo>
                  <a:pt x="8207" y="11006"/>
                </a:lnTo>
                <a:lnTo>
                  <a:pt x="8207" y="16282"/>
                </a:lnTo>
                <a:cubicBezTo>
                  <a:pt x="8207" y="19855"/>
                  <a:pt x="8234" y="21558"/>
                  <a:pt x="8298" y="21558"/>
                </a:cubicBezTo>
                <a:cubicBezTo>
                  <a:pt x="8439" y="21558"/>
                  <a:pt x="8992" y="21196"/>
                  <a:pt x="10664" y="20008"/>
                </a:cubicBezTo>
                <a:cubicBezTo>
                  <a:pt x="11491" y="19421"/>
                  <a:pt x="12321" y="18851"/>
                  <a:pt x="12501" y="18751"/>
                </a:cubicBezTo>
                <a:cubicBezTo>
                  <a:pt x="12682" y="18652"/>
                  <a:pt x="13548" y="18068"/>
                  <a:pt x="14430" y="17449"/>
                </a:cubicBezTo>
                <a:lnTo>
                  <a:pt x="16032" y="16327"/>
                </a:lnTo>
                <a:lnTo>
                  <a:pt x="16068" y="14643"/>
                </a:lnTo>
                <a:lnTo>
                  <a:pt x="16086" y="12959"/>
                </a:lnTo>
                <a:lnTo>
                  <a:pt x="17906" y="12914"/>
                </a:lnTo>
                <a:cubicBezTo>
                  <a:pt x="18907" y="12897"/>
                  <a:pt x="19780" y="12925"/>
                  <a:pt x="19853" y="12959"/>
                </a:cubicBezTo>
                <a:cubicBezTo>
                  <a:pt x="19952" y="13006"/>
                  <a:pt x="19908" y="13143"/>
                  <a:pt x="19635" y="13498"/>
                </a:cubicBezTo>
                <a:cubicBezTo>
                  <a:pt x="19434" y="13759"/>
                  <a:pt x="18994" y="14398"/>
                  <a:pt x="18652" y="14912"/>
                </a:cubicBezTo>
                <a:lnTo>
                  <a:pt x="18015" y="15833"/>
                </a:lnTo>
                <a:lnTo>
                  <a:pt x="18325" y="16169"/>
                </a:lnTo>
                <a:cubicBezTo>
                  <a:pt x="18494" y="16349"/>
                  <a:pt x="18667" y="16481"/>
                  <a:pt x="18707" y="16484"/>
                </a:cubicBezTo>
                <a:cubicBezTo>
                  <a:pt x="18820" y="16491"/>
                  <a:pt x="19318" y="15863"/>
                  <a:pt x="20053" y="14755"/>
                </a:cubicBezTo>
                <a:cubicBezTo>
                  <a:pt x="20422" y="14198"/>
                  <a:pt x="20921" y="13490"/>
                  <a:pt x="21163" y="13184"/>
                </a:cubicBezTo>
                <a:cubicBezTo>
                  <a:pt x="21471" y="12795"/>
                  <a:pt x="21600" y="12544"/>
                  <a:pt x="21600" y="12330"/>
                </a:cubicBezTo>
                <a:cubicBezTo>
                  <a:pt x="21600" y="12098"/>
                  <a:pt x="21264" y="11541"/>
                  <a:pt x="20217" y="10041"/>
                </a:cubicBezTo>
                <a:cubicBezTo>
                  <a:pt x="19458" y="8953"/>
                  <a:pt x="18799" y="8063"/>
                  <a:pt x="18743" y="8065"/>
                </a:cubicBezTo>
                <a:cubicBezTo>
                  <a:pt x="18687" y="8067"/>
                  <a:pt x="18498" y="8224"/>
                  <a:pt x="18325" y="8402"/>
                </a:cubicBezTo>
                <a:lnTo>
                  <a:pt x="18015" y="8716"/>
                </a:lnTo>
                <a:lnTo>
                  <a:pt x="18597" y="9592"/>
                </a:lnTo>
                <a:cubicBezTo>
                  <a:pt x="18922" y="10076"/>
                  <a:pt x="19367" y="10708"/>
                  <a:pt x="19580" y="10983"/>
                </a:cubicBezTo>
                <a:cubicBezTo>
                  <a:pt x="19794" y="11259"/>
                  <a:pt x="19931" y="11516"/>
                  <a:pt x="19889" y="11567"/>
                </a:cubicBezTo>
                <a:cubicBezTo>
                  <a:pt x="19848" y="11619"/>
                  <a:pt x="18966" y="11651"/>
                  <a:pt x="17942" y="11635"/>
                </a:cubicBezTo>
                <a:lnTo>
                  <a:pt x="16086" y="11612"/>
                </a:lnTo>
                <a:lnTo>
                  <a:pt x="16050" y="8626"/>
                </a:lnTo>
                <a:lnTo>
                  <a:pt x="15995" y="5618"/>
                </a:lnTo>
                <a:close/>
              </a:path>
            </a:pathLst>
          </a:custGeom>
          <a:ln w="3175">
            <a:miter lim="400000"/>
          </a:ln>
        </p:spPr>
      </p:pic>
      <p:sp>
        <p:nvSpPr>
          <p:cNvPr id="196" name="飞机"/>
          <p:cNvSpPr/>
          <p:nvPr/>
        </p:nvSpPr>
        <p:spPr>
          <a:xfrm>
            <a:off x="902572" y="3008579"/>
            <a:ext cx="380384" cy="381001"/>
          </a:xfrm>
          <a:custGeom>
            <a:avLst/>
            <a:gdLst/>
            <a:ahLst/>
            <a:cxnLst>
              <a:cxn ang="0">
                <a:pos x="wd2" y="hd2"/>
              </a:cxn>
              <a:cxn ang="5400000">
                <a:pos x="wd2" y="hd2"/>
              </a:cxn>
              <a:cxn ang="10800000">
                <a:pos x="wd2" y="hd2"/>
              </a:cxn>
              <a:cxn ang="16200000">
                <a:pos x="wd2" y="hd2"/>
              </a:cxn>
            </a:cxnLst>
            <a:rect l="0" t="0" r="r" b="b"/>
            <a:pathLst>
              <a:path w="21506" h="21600" fill="norm" stroke="1" extrusionOk="0">
                <a:moveTo>
                  <a:pt x="6934" y="0"/>
                </a:moveTo>
                <a:cubicBezTo>
                  <a:pt x="6735" y="0"/>
                  <a:pt x="6650" y="145"/>
                  <a:pt x="6816" y="441"/>
                </a:cubicBezTo>
                <a:cubicBezTo>
                  <a:pt x="6956" y="690"/>
                  <a:pt x="9918" y="7392"/>
                  <a:pt x="10870" y="9549"/>
                </a:cubicBezTo>
                <a:lnTo>
                  <a:pt x="9219" y="9549"/>
                </a:lnTo>
                <a:lnTo>
                  <a:pt x="6875" y="9549"/>
                </a:lnTo>
                <a:cubicBezTo>
                  <a:pt x="5902" y="9549"/>
                  <a:pt x="4068" y="9760"/>
                  <a:pt x="2789" y="10083"/>
                </a:cubicBezTo>
                <a:cubicBezTo>
                  <a:pt x="2579" y="9830"/>
                  <a:pt x="1314" y="8276"/>
                  <a:pt x="1132" y="8012"/>
                </a:cubicBezTo>
                <a:cubicBezTo>
                  <a:pt x="933" y="7721"/>
                  <a:pt x="734" y="7754"/>
                  <a:pt x="567" y="7754"/>
                </a:cubicBezTo>
                <a:cubicBezTo>
                  <a:pt x="400" y="7754"/>
                  <a:pt x="444" y="7754"/>
                  <a:pt x="283" y="7754"/>
                </a:cubicBezTo>
                <a:cubicBezTo>
                  <a:pt x="116" y="7754"/>
                  <a:pt x="-88" y="7802"/>
                  <a:pt x="41" y="8120"/>
                </a:cubicBezTo>
                <a:cubicBezTo>
                  <a:pt x="219" y="8546"/>
                  <a:pt x="783" y="9922"/>
                  <a:pt x="1148" y="10801"/>
                </a:cubicBezTo>
                <a:cubicBezTo>
                  <a:pt x="783" y="11685"/>
                  <a:pt x="213" y="13054"/>
                  <a:pt x="41" y="13480"/>
                </a:cubicBezTo>
                <a:cubicBezTo>
                  <a:pt x="-88" y="13798"/>
                  <a:pt x="116" y="13847"/>
                  <a:pt x="283" y="13847"/>
                </a:cubicBezTo>
                <a:cubicBezTo>
                  <a:pt x="450" y="13847"/>
                  <a:pt x="406" y="13847"/>
                  <a:pt x="567" y="13847"/>
                </a:cubicBezTo>
                <a:cubicBezTo>
                  <a:pt x="734" y="13847"/>
                  <a:pt x="933" y="13879"/>
                  <a:pt x="1132" y="13588"/>
                </a:cubicBezTo>
                <a:cubicBezTo>
                  <a:pt x="1314" y="13318"/>
                  <a:pt x="2579" y="11770"/>
                  <a:pt x="2789" y="11517"/>
                </a:cubicBezTo>
                <a:cubicBezTo>
                  <a:pt x="4068" y="11840"/>
                  <a:pt x="5907" y="12051"/>
                  <a:pt x="6875" y="12051"/>
                </a:cubicBezTo>
                <a:lnTo>
                  <a:pt x="9095" y="12051"/>
                </a:lnTo>
                <a:lnTo>
                  <a:pt x="10876" y="12051"/>
                </a:lnTo>
                <a:cubicBezTo>
                  <a:pt x="9925" y="14203"/>
                  <a:pt x="6961" y="20910"/>
                  <a:pt x="6822" y="21159"/>
                </a:cubicBezTo>
                <a:cubicBezTo>
                  <a:pt x="6655" y="21455"/>
                  <a:pt x="6746" y="21600"/>
                  <a:pt x="6939" y="21600"/>
                </a:cubicBezTo>
                <a:cubicBezTo>
                  <a:pt x="7133" y="21600"/>
                  <a:pt x="7380" y="21600"/>
                  <a:pt x="7579" y="21600"/>
                </a:cubicBezTo>
                <a:cubicBezTo>
                  <a:pt x="7784" y="21600"/>
                  <a:pt x="7870" y="21481"/>
                  <a:pt x="8005" y="21308"/>
                </a:cubicBezTo>
                <a:cubicBezTo>
                  <a:pt x="8166" y="21104"/>
                  <a:pt x="8988" y="20048"/>
                  <a:pt x="10031" y="18705"/>
                </a:cubicBezTo>
                <a:lnTo>
                  <a:pt x="10930" y="18705"/>
                </a:lnTo>
                <a:cubicBezTo>
                  <a:pt x="11285" y="18705"/>
                  <a:pt x="11613" y="18635"/>
                  <a:pt x="11849" y="18516"/>
                </a:cubicBezTo>
                <a:lnTo>
                  <a:pt x="11849" y="17514"/>
                </a:lnTo>
                <a:cubicBezTo>
                  <a:pt x="11645" y="17417"/>
                  <a:pt x="11387" y="17352"/>
                  <a:pt x="11096" y="17330"/>
                </a:cubicBezTo>
                <a:cubicBezTo>
                  <a:pt x="11494" y="16823"/>
                  <a:pt x="11897" y="16300"/>
                  <a:pt x="12295" y="15793"/>
                </a:cubicBezTo>
                <a:lnTo>
                  <a:pt x="13162" y="15793"/>
                </a:lnTo>
                <a:cubicBezTo>
                  <a:pt x="13517" y="15793"/>
                  <a:pt x="13844" y="15723"/>
                  <a:pt x="14081" y="15605"/>
                </a:cubicBezTo>
                <a:lnTo>
                  <a:pt x="14081" y="14602"/>
                </a:lnTo>
                <a:cubicBezTo>
                  <a:pt x="13887" y="14511"/>
                  <a:pt x="13634" y="14445"/>
                  <a:pt x="13360" y="14424"/>
                </a:cubicBezTo>
                <a:cubicBezTo>
                  <a:pt x="14204" y="13340"/>
                  <a:pt x="14904" y="12445"/>
                  <a:pt x="15210" y="12051"/>
                </a:cubicBezTo>
                <a:lnTo>
                  <a:pt x="18635" y="12051"/>
                </a:lnTo>
                <a:cubicBezTo>
                  <a:pt x="20221" y="12051"/>
                  <a:pt x="21507" y="11491"/>
                  <a:pt x="21507" y="10801"/>
                </a:cubicBezTo>
                <a:cubicBezTo>
                  <a:pt x="21512" y="10111"/>
                  <a:pt x="20226" y="9549"/>
                  <a:pt x="18640" y="9549"/>
                </a:cubicBezTo>
                <a:lnTo>
                  <a:pt x="15215" y="9549"/>
                </a:lnTo>
                <a:cubicBezTo>
                  <a:pt x="14909" y="9155"/>
                  <a:pt x="14209" y="8260"/>
                  <a:pt x="13365" y="7176"/>
                </a:cubicBezTo>
                <a:cubicBezTo>
                  <a:pt x="13645" y="7155"/>
                  <a:pt x="13892" y="7091"/>
                  <a:pt x="14086" y="6999"/>
                </a:cubicBezTo>
                <a:lnTo>
                  <a:pt x="14086" y="5995"/>
                </a:lnTo>
                <a:cubicBezTo>
                  <a:pt x="13844" y="5877"/>
                  <a:pt x="13522" y="5807"/>
                  <a:pt x="13167" y="5807"/>
                </a:cubicBezTo>
                <a:lnTo>
                  <a:pt x="12295" y="5807"/>
                </a:lnTo>
                <a:cubicBezTo>
                  <a:pt x="11897" y="5300"/>
                  <a:pt x="11494" y="4777"/>
                  <a:pt x="11096" y="4270"/>
                </a:cubicBezTo>
                <a:cubicBezTo>
                  <a:pt x="11387" y="4254"/>
                  <a:pt x="11645" y="4185"/>
                  <a:pt x="11849" y="4088"/>
                </a:cubicBezTo>
                <a:lnTo>
                  <a:pt x="11849" y="3084"/>
                </a:lnTo>
                <a:cubicBezTo>
                  <a:pt x="11607" y="2965"/>
                  <a:pt x="11285" y="2895"/>
                  <a:pt x="10930" y="2895"/>
                </a:cubicBezTo>
                <a:lnTo>
                  <a:pt x="10026" y="2895"/>
                </a:lnTo>
                <a:cubicBezTo>
                  <a:pt x="8983" y="1558"/>
                  <a:pt x="8161" y="496"/>
                  <a:pt x="7999" y="292"/>
                </a:cubicBezTo>
                <a:cubicBezTo>
                  <a:pt x="7865" y="119"/>
                  <a:pt x="7779" y="0"/>
                  <a:pt x="7574" y="0"/>
                </a:cubicBezTo>
                <a:cubicBezTo>
                  <a:pt x="7381" y="0"/>
                  <a:pt x="7133" y="0"/>
                  <a:pt x="6934" y="0"/>
                </a:cubicBezTo>
                <a:close/>
              </a:path>
            </a:pathLst>
          </a:custGeom>
          <a:solidFill>
            <a:srgbClr val="000000"/>
          </a:solidFill>
          <a:ln w="3175">
            <a:miter lim="400000"/>
          </a:ln>
        </p:spPr>
        <p:txBody>
          <a:bodyPr lIns="10583" tIns="10583" rIns="10583" bIns="10583" anchor="ctr"/>
          <a:lstStyle/>
          <a:p>
            <a:pPr defTabSz="458611">
              <a:defRPr sz="1600">
                <a:solidFill>
                  <a:srgbClr val="FFFFFF"/>
                </a:solidFill>
                <a:latin typeface="Helvetica Neue Medium"/>
                <a:ea typeface="Helvetica Neue Medium"/>
                <a:cs typeface="Helvetica Neue Medium"/>
                <a:sym typeface="Helvetica Neue Medium"/>
              </a:defRPr>
            </a:pPr>
          </a:p>
        </p:txBody>
      </p:sp>
      <p:pic>
        <p:nvPicPr>
          <p:cNvPr id="197" name="promo-icon-dark-checkmark_2x.png" descr="promo-icon-dark-checkmark_2x.png"/>
          <p:cNvPicPr>
            <a:picLocks noChangeAspect="1"/>
          </p:cNvPicPr>
          <p:nvPr/>
        </p:nvPicPr>
        <p:blipFill>
          <a:blip r:embed="rId5">
            <a:extLst/>
          </a:blip>
          <a:stretch>
            <a:fillRect/>
          </a:stretch>
        </p:blipFill>
        <p:spPr>
          <a:xfrm>
            <a:off x="870892" y="4407463"/>
            <a:ext cx="381001" cy="381001"/>
          </a:xfrm>
          <a:prstGeom prst="rect">
            <a:avLst/>
          </a:prstGeom>
          <a:ln w="3175">
            <a:miter lim="400000"/>
          </a:ln>
        </p:spPr>
      </p:pic>
      <p:sp>
        <p:nvSpPr>
          <p:cNvPr id="198" name="We will diagnose your product with professional tools and finalize your service request"/>
          <p:cNvSpPr txBox="1"/>
          <p:nvPr/>
        </p:nvSpPr>
        <p:spPr>
          <a:xfrm>
            <a:off x="1491630" y="4327464"/>
            <a:ext cx="2731151" cy="663711"/>
          </a:xfrm>
          <a:prstGeom prst="rect">
            <a:avLst/>
          </a:prstGeom>
          <a:ln w="3175">
            <a:miter lim="400000"/>
          </a:ln>
          <a:extLst>
            <a:ext uri="{C572A759-6A51-4108-AA02-DFA0A04FC94B}">
              <ma14:wrappingTextBoxFlag xmlns:ma14="http://schemas.microsoft.com/office/mac/drawingml/2011/main" val="1"/>
            </a:ext>
          </a:extLst>
        </p:spPr>
        <p:txBody>
          <a:bodyPr lIns="10583" tIns="10583" rIns="10583" bIns="10583" anchor="ctr">
            <a:spAutoFit/>
          </a:bodyPr>
          <a:lstStyle>
            <a:lvl1pPr algn="l">
              <a:defRPr b="1" sz="1400">
                <a:solidFill>
                  <a:srgbClr val="000000"/>
                </a:solidFill>
              </a:defRPr>
            </a:lvl1pPr>
          </a:lstStyle>
          <a:p>
            <a:pPr/>
            <a:r>
              <a:t>We will diagnose your product with professional tools and finalize your service request</a:t>
            </a:r>
          </a:p>
        </p:txBody>
      </p:sp>
      <p:sp>
        <p:nvSpPr>
          <p:cNvPr id="199" name="*Our replacements are refurbished by trusted experts who use genuine parts. The replacements you receive are equivalent to new products in performance and reliability"/>
          <p:cNvSpPr txBox="1"/>
          <p:nvPr/>
        </p:nvSpPr>
        <p:spPr>
          <a:xfrm>
            <a:off x="1765012" y="5442949"/>
            <a:ext cx="2729420" cy="1311410"/>
          </a:xfrm>
          <a:prstGeom prst="rect">
            <a:avLst/>
          </a:prstGeom>
          <a:ln w="3175">
            <a:miter lim="400000"/>
          </a:ln>
          <a:extLst>
            <a:ext uri="{C572A759-6A51-4108-AA02-DFA0A04FC94B}">
              <ma14:wrappingTextBoxFlag xmlns:ma14="http://schemas.microsoft.com/office/mac/drawingml/2011/main" val="1"/>
            </a:ext>
          </a:extLst>
        </p:spPr>
        <p:txBody>
          <a:bodyPr lIns="10583" tIns="10583" rIns="10583" bIns="10583" anchor="ctr">
            <a:spAutoFit/>
          </a:bodyPr>
          <a:lstStyle>
            <a:lvl1pPr algn="l">
              <a:defRPr b="1" sz="1400">
                <a:solidFill>
                  <a:srgbClr val="000000"/>
                </a:solidFill>
              </a:defRPr>
            </a:lvl1pPr>
          </a:lstStyle>
          <a:p>
            <a:pPr/>
            <a:r>
              <a:t>*Our replacements are refurbished by trusted experts who use genuine parts. The replacements you receive are equivalent to new products in performance and reliability</a:t>
            </a:r>
          </a:p>
        </p:txBody>
      </p:sp>
      <p:sp>
        <p:nvSpPr>
          <p:cNvPr id="200" name="How it works?"/>
          <p:cNvSpPr txBox="1"/>
          <p:nvPr/>
        </p:nvSpPr>
        <p:spPr>
          <a:xfrm>
            <a:off x="1426473" y="1087412"/>
            <a:ext cx="2463319" cy="331300"/>
          </a:xfrm>
          <a:prstGeom prst="rect">
            <a:avLst/>
          </a:prstGeom>
          <a:ln w="3175">
            <a:miter lim="400000"/>
          </a:ln>
          <a:extLst>
            <a:ext uri="{C572A759-6A51-4108-AA02-DFA0A04FC94B}">
              <ma14:wrappingTextBoxFlag xmlns:ma14="http://schemas.microsoft.com/office/mac/drawingml/2011/main" val="1"/>
            </a:ext>
          </a:extLst>
        </p:spPr>
        <p:txBody>
          <a:bodyPr lIns="10583" tIns="10583" rIns="10583" bIns="10583" anchor="ctr">
            <a:spAutoFit/>
          </a:bodyPr>
          <a:lstStyle>
            <a:lvl1pPr>
              <a:defRPr b="1" sz="2000">
                <a:solidFill>
                  <a:srgbClr val="000000"/>
                </a:solidFill>
              </a:defRPr>
            </a:lvl1pPr>
          </a:lstStyle>
          <a:p>
            <a:pPr/>
            <a:r>
              <a:t>How it works?</a:t>
            </a:r>
          </a:p>
        </p:txBody>
      </p:sp>
      <p:pic>
        <p:nvPicPr>
          <p:cNvPr id="201" name="Screen Shot 2021-07-24 at 3.17.01 AM.png" descr="Screen Shot 2021-07-24 at 3.17.01 AM.png"/>
          <p:cNvPicPr>
            <a:picLocks noChangeAspect="1"/>
          </p:cNvPicPr>
          <p:nvPr/>
        </p:nvPicPr>
        <p:blipFill>
          <a:blip r:embed="rId6">
            <a:extLst/>
          </a:blip>
          <a:srcRect l="13779" t="8228" r="14090" b="23004"/>
          <a:stretch>
            <a:fillRect/>
          </a:stretch>
        </p:blipFill>
        <p:spPr>
          <a:xfrm>
            <a:off x="576609" y="5599980"/>
            <a:ext cx="969567" cy="997348"/>
          </a:xfrm>
          <a:custGeom>
            <a:avLst/>
            <a:gdLst/>
            <a:ahLst/>
            <a:cxnLst>
              <a:cxn ang="0">
                <a:pos x="wd2" y="hd2"/>
              </a:cxn>
              <a:cxn ang="5400000">
                <a:pos x="wd2" y="hd2"/>
              </a:cxn>
              <a:cxn ang="10800000">
                <a:pos x="wd2" y="hd2"/>
              </a:cxn>
              <a:cxn ang="16200000">
                <a:pos x="wd2" y="hd2"/>
              </a:cxn>
            </a:cxnLst>
            <a:rect l="0" t="0" r="r" b="b"/>
            <a:pathLst>
              <a:path w="21384" h="21600" fill="norm" stroke="1" extrusionOk="0">
                <a:moveTo>
                  <a:pt x="10697" y="0"/>
                </a:moveTo>
                <a:cubicBezTo>
                  <a:pt x="6393" y="0"/>
                  <a:pt x="5022" y="35"/>
                  <a:pt x="4456" y="146"/>
                </a:cubicBezTo>
                <a:cubicBezTo>
                  <a:pt x="3411" y="351"/>
                  <a:pt x="2585" y="676"/>
                  <a:pt x="1926" y="1152"/>
                </a:cubicBezTo>
                <a:cubicBezTo>
                  <a:pt x="1484" y="1471"/>
                  <a:pt x="1382" y="1571"/>
                  <a:pt x="1033" y="1994"/>
                </a:cubicBezTo>
                <a:cubicBezTo>
                  <a:pt x="91" y="3138"/>
                  <a:pt x="-216" y="4603"/>
                  <a:pt x="167" y="6128"/>
                </a:cubicBezTo>
                <a:cubicBezTo>
                  <a:pt x="301" y="6665"/>
                  <a:pt x="323" y="6726"/>
                  <a:pt x="639" y="7349"/>
                </a:cubicBezTo>
                <a:lnTo>
                  <a:pt x="884" y="7822"/>
                </a:lnTo>
                <a:lnTo>
                  <a:pt x="911" y="6971"/>
                </a:lnTo>
                <a:cubicBezTo>
                  <a:pt x="955" y="5576"/>
                  <a:pt x="976" y="5501"/>
                  <a:pt x="1480" y="4985"/>
                </a:cubicBezTo>
                <a:cubicBezTo>
                  <a:pt x="2265" y="4181"/>
                  <a:pt x="3395" y="3521"/>
                  <a:pt x="4359" y="3309"/>
                </a:cubicBezTo>
                <a:cubicBezTo>
                  <a:pt x="5232" y="3117"/>
                  <a:pt x="5720" y="3125"/>
                  <a:pt x="6443" y="3318"/>
                </a:cubicBezTo>
                <a:cubicBezTo>
                  <a:pt x="6899" y="3440"/>
                  <a:pt x="7017" y="3482"/>
                  <a:pt x="7414" y="3705"/>
                </a:cubicBezTo>
                <a:cubicBezTo>
                  <a:pt x="8074" y="4074"/>
                  <a:pt x="8626" y="4618"/>
                  <a:pt x="8981" y="5243"/>
                </a:cubicBezTo>
                <a:cubicBezTo>
                  <a:pt x="9178" y="5590"/>
                  <a:pt x="9539" y="6435"/>
                  <a:pt x="9655" y="6825"/>
                </a:cubicBezTo>
                <a:cubicBezTo>
                  <a:pt x="9823" y="7392"/>
                  <a:pt x="9903" y="7700"/>
                  <a:pt x="9961" y="7942"/>
                </a:cubicBezTo>
                <a:cubicBezTo>
                  <a:pt x="9996" y="8088"/>
                  <a:pt x="10031" y="8234"/>
                  <a:pt x="10040" y="8260"/>
                </a:cubicBezTo>
                <a:cubicBezTo>
                  <a:pt x="10053" y="8297"/>
                  <a:pt x="10213" y="8302"/>
                  <a:pt x="10723" y="8294"/>
                </a:cubicBezTo>
                <a:lnTo>
                  <a:pt x="11388" y="8286"/>
                </a:lnTo>
                <a:lnTo>
                  <a:pt x="11476" y="7916"/>
                </a:lnTo>
                <a:cubicBezTo>
                  <a:pt x="11726" y="6895"/>
                  <a:pt x="12120" y="5826"/>
                  <a:pt x="12465" y="5226"/>
                </a:cubicBezTo>
                <a:cubicBezTo>
                  <a:pt x="12778" y="4681"/>
                  <a:pt x="13387" y="4055"/>
                  <a:pt x="13865" y="3791"/>
                </a:cubicBezTo>
                <a:cubicBezTo>
                  <a:pt x="14382" y="3506"/>
                  <a:pt x="14528" y="3443"/>
                  <a:pt x="14924" y="3335"/>
                </a:cubicBezTo>
                <a:cubicBezTo>
                  <a:pt x="15699" y="3125"/>
                  <a:pt x="16188" y="3114"/>
                  <a:pt x="17078" y="3309"/>
                </a:cubicBezTo>
                <a:cubicBezTo>
                  <a:pt x="18147" y="3544"/>
                  <a:pt x="19494" y="4387"/>
                  <a:pt x="20211" y="5269"/>
                </a:cubicBezTo>
                <a:cubicBezTo>
                  <a:pt x="20413" y="5518"/>
                  <a:pt x="20417" y="5536"/>
                  <a:pt x="20456" y="5862"/>
                </a:cubicBezTo>
                <a:cubicBezTo>
                  <a:pt x="20478" y="6047"/>
                  <a:pt x="20504" y="6549"/>
                  <a:pt x="20509" y="6979"/>
                </a:cubicBezTo>
                <a:cubicBezTo>
                  <a:pt x="20514" y="7410"/>
                  <a:pt x="20530" y="7761"/>
                  <a:pt x="20544" y="7753"/>
                </a:cubicBezTo>
                <a:cubicBezTo>
                  <a:pt x="20558" y="7745"/>
                  <a:pt x="20653" y="7552"/>
                  <a:pt x="20763" y="7332"/>
                </a:cubicBezTo>
                <a:cubicBezTo>
                  <a:pt x="21257" y="6334"/>
                  <a:pt x="21368" y="5897"/>
                  <a:pt x="21366" y="4874"/>
                </a:cubicBezTo>
                <a:cubicBezTo>
                  <a:pt x="21366" y="4216"/>
                  <a:pt x="21358" y="4114"/>
                  <a:pt x="21261" y="3739"/>
                </a:cubicBezTo>
                <a:cubicBezTo>
                  <a:pt x="21129" y="3225"/>
                  <a:pt x="20810" y="2560"/>
                  <a:pt x="20509" y="2166"/>
                </a:cubicBezTo>
                <a:cubicBezTo>
                  <a:pt x="20238" y="1813"/>
                  <a:pt x="19868" y="1417"/>
                  <a:pt x="19703" y="1306"/>
                </a:cubicBezTo>
                <a:cubicBezTo>
                  <a:pt x="18649" y="598"/>
                  <a:pt x="18105" y="369"/>
                  <a:pt x="16964" y="146"/>
                </a:cubicBezTo>
                <a:cubicBezTo>
                  <a:pt x="16375" y="31"/>
                  <a:pt x="15042" y="0"/>
                  <a:pt x="10697" y="0"/>
                </a:cubicBezTo>
                <a:close/>
                <a:moveTo>
                  <a:pt x="16062" y="3464"/>
                </a:moveTo>
                <a:cubicBezTo>
                  <a:pt x="15655" y="3456"/>
                  <a:pt x="15266" y="3527"/>
                  <a:pt x="14828" y="3679"/>
                </a:cubicBezTo>
                <a:cubicBezTo>
                  <a:pt x="14401" y="3826"/>
                  <a:pt x="14258" y="3903"/>
                  <a:pt x="13891" y="4143"/>
                </a:cubicBezTo>
                <a:cubicBezTo>
                  <a:pt x="13310" y="4524"/>
                  <a:pt x="12910" y="4981"/>
                  <a:pt x="12570" y="5673"/>
                </a:cubicBezTo>
                <a:cubicBezTo>
                  <a:pt x="12318" y="6185"/>
                  <a:pt x="11959" y="7210"/>
                  <a:pt x="11834" y="7779"/>
                </a:cubicBezTo>
                <a:cubicBezTo>
                  <a:pt x="11791" y="7975"/>
                  <a:pt x="11749" y="8164"/>
                  <a:pt x="11738" y="8200"/>
                </a:cubicBezTo>
                <a:cubicBezTo>
                  <a:pt x="11719" y="8263"/>
                  <a:pt x="11939" y="8266"/>
                  <a:pt x="15791" y="8277"/>
                </a:cubicBezTo>
                <a:cubicBezTo>
                  <a:pt x="20032" y="8289"/>
                  <a:pt x="20143" y="8285"/>
                  <a:pt x="20185" y="8243"/>
                </a:cubicBezTo>
                <a:cubicBezTo>
                  <a:pt x="20228" y="8200"/>
                  <a:pt x="20205" y="6104"/>
                  <a:pt x="20159" y="5862"/>
                </a:cubicBezTo>
                <a:cubicBezTo>
                  <a:pt x="20101" y="5566"/>
                  <a:pt x="19914" y="5310"/>
                  <a:pt x="19511" y="4959"/>
                </a:cubicBezTo>
                <a:cubicBezTo>
                  <a:pt x="18820" y="4360"/>
                  <a:pt x="18154" y="3969"/>
                  <a:pt x="17419" y="3730"/>
                </a:cubicBezTo>
                <a:cubicBezTo>
                  <a:pt x="16896" y="3560"/>
                  <a:pt x="16469" y="3472"/>
                  <a:pt x="16062" y="3464"/>
                </a:cubicBezTo>
                <a:close/>
                <a:moveTo>
                  <a:pt x="5462" y="3473"/>
                </a:moveTo>
                <a:cubicBezTo>
                  <a:pt x="5157" y="3473"/>
                  <a:pt x="4871" y="3502"/>
                  <a:pt x="4692" y="3541"/>
                </a:cubicBezTo>
                <a:cubicBezTo>
                  <a:pt x="4317" y="3623"/>
                  <a:pt x="3669" y="3836"/>
                  <a:pt x="3432" y="3954"/>
                </a:cubicBezTo>
                <a:cubicBezTo>
                  <a:pt x="2379" y="4478"/>
                  <a:pt x="1405" y="5307"/>
                  <a:pt x="1287" y="5776"/>
                </a:cubicBezTo>
                <a:cubicBezTo>
                  <a:pt x="1265" y="5864"/>
                  <a:pt x="1239" y="6451"/>
                  <a:pt x="1226" y="7091"/>
                </a:cubicBezTo>
                <a:lnTo>
                  <a:pt x="1200" y="8260"/>
                </a:lnTo>
                <a:lnTo>
                  <a:pt x="1313" y="8269"/>
                </a:lnTo>
                <a:cubicBezTo>
                  <a:pt x="1435" y="8282"/>
                  <a:pt x="9685" y="8265"/>
                  <a:pt x="9699" y="8251"/>
                </a:cubicBezTo>
                <a:cubicBezTo>
                  <a:pt x="9724" y="8225"/>
                  <a:pt x="9529" y="7479"/>
                  <a:pt x="9357" y="6936"/>
                </a:cubicBezTo>
                <a:cubicBezTo>
                  <a:pt x="9182" y="6383"/>
                  <a:pt x="8814" y="5499"/>
                  <a:pt x="8640" y="5226"/>
                </a:cubicBezTo>
                <a:cubicBezTo>
                  <a:pt x="8526" y="5049"/>
                  <a:pt x="8178" y="4644"/>
                  <a:pt x="8009" y="4487"/>
                </a:cubicBezTo>
                <a:cubicBezTo>
                  <a:pt x="7598" y="4103"/>
                  <a:pt x="7002" y="3784"/>
                  <a:pt x="6294" y="3576"/>
                </a:cubicBezTo>
                <a:cubicBezTo>
                  <a:pt x="5998" y="3488"/>
                  <a:pt x="5875" y="3472"/>
                  <a:pt x="5462" y="3473"/>
                </a:cubicBezTo>
                <a:close/>
                <a:moveTo>
                  <a:pt x="0" y="8570"/>
                </a:moveTo>
                <a:lnTo>
                  <a:pt x="27" y="14947"/>
                </a:lnTo>
                <a:cubicBezTo>
                  <a:pt x="41" y="18285"/>
                  <a:pt x="68" y="21025"/>
                  <a:pt x="88" y="21600"/>
                </a:cubicBezTo>
                <a:lnTo>
                  <a:pt x="21279" y="21600"/>
                </a:lnTo>
                <a:cubicBezTo>
                  <a:pt x="21311" y="20794"/>
                  <a:pt x="21334" y="20031"/>
                  <a:pt x="21349" y="18205"/>
                </a:cubicBezTo>
                <a:cubicBezTo>
                  <a:pt x="21367" y="16066"/>
                  <a:pt x="21382" y="13021"/>
                  <a:pt x="21384" y="11440"/>
                </a:cubicBezTo>
                <a:lnTo>
                  <a:pt x="21384" y="8570"/>
                </a:lnTo>
                <a:lnTo>
                  <a:pt x="18776" y="8570"/>
                </a:lnTo>
                <a:lnTo>
                  <a:pt x="16176" y="8570"/>
                </a:lnTo>
                <a:lnTo>
                  <a:pt x="16150" y="8707"/>
                </a:lnTo>
                <a:cubicBezTo>
                  <a:pt x="16115" y="8893"/>
                  <a:pt x="15932" y="9147"/>
                  <a:pt x="15765" y="9249"/>
                </a:cubicBezTo>
                <a:cubicBezTo>
                  <a:pt x="15675" y="9303"/>
                  <a:pt x="15523" y="9344"/>
                  <a:pt x="15292" y="9369"/>
                </a:cubicBezTo>
                <a:cubicBezTo>
                  <a:pt x="14763" y="9427"/>
                  <a:pt x="5987" y="9395"/>
                  <a:pt x="5804" y="9335"/>
                </a:cubicBezTo>
                <a:cubicBezTo>
                  <a:pt x="5584" y="9262"/>
                  <a:pt x="5366" y="9021"/>
                  <a:pt x="5287" y="8776"/>
                </a:cubicBezTo>
                <a:lnTo>
                  <a:pt x="5217" y="8570"/>
                </a:lnTo>
                <a:lnTo>
                  <a:pt x="2609" y="8570"/>
                </a:lnTo>
                <a:lnTo>
                  <a:pt x="0" y="8570"/>
                </a:lnTo>
                <a:close/>
                <a:moveTo>
                  <a:pt x="5532" y="8570"/>
                </a:moveTo>
                <a:lnTo>
                  <a:pt x="5559" y="8690"/>
                </a:lnTo>
                <a:cubicBezTo>
                  <a:pt x="5588" y="8835"/>
                  <a:pt x="5706" y="8973"/>
                  <a:pt x="5865" y="9042"/>
                </a:cubicBezTo>
                <a:cubicBezTo>
                  <a:pt x="6039" y="9118"/>
                  <a:pt x="15343" y="9127"/>
                  <a:pt x="15528" y="9051"/>
                </a:cubicBezTo>
                <a:cubicBezTo>
                  <a:pt x="15688" y="8985"/>
                  <a:pt x="15861" y="8784"/>
                  <a:pt x="15861" y="8664"/>
                </a:cubicBezTo>
                <a:lnTo>
                  <a:pt x="15861" y="8570"/>
                </a:lnTo>
                <a:lnTo>
                  <a:pt x="10697" y="8570"/>
                </a:lnTo>
                <a:lnTo>
                  <a:pt x="5532" y="8570"/>
                </a:lnTo>
                <a:close/>
              </a:path>
            </a:pathLst>
          </a:custGeom>
          <a:ln w="3175">
            <a:miter lim="400000"/>
          </a:ln>
        </p:spPr>
      </p:pic>
      <p:sp>
        <p:nvSpPr>
          <p:cNvPr id="202" name="矩形"/>
          <p:cNvSpPr/>
          <p:nvPr/>
        </p:nvSpPr>
        <p:spPr>
          <a:xfrm>
            <a:off x="784753" y="6135328"/>
            <a:ext cx="381001" cy="331300"/>
          </a:xfrm>
          <a:prstGeom prst="rect">
            <a:avLst/>
          </a:prstGeom>
          <a:solidFill>
            <a:srgbClr val="E1E2E0"/>
          </a:solidFill>
          <a:ln w="3175">
            <a:miter lim="400000"/>
          </a:ln>
        </p:spPr>
        <p:txBody>
          <a:bodyPr lIns="10583" tIns="10583" rIns="10583" bIns="10583" anchor="ctr"/>
          <a:lstStyle/>
          <a:p>
            <a:pPr defTabSz="458611">
              <a:defRPr sz="1600">
                <a:solidFill>
                  <a:srgbClr val="FFFFFF"/>
                </a:solidFill>
                <a:latin typeface="Helvetica Neue Medium"/>
                <a:ea typeface="Helvetica Neue Medium"/>
                <a:cs typeface="Helvetica Neue Medium"/>
                <a:sym typeface="Helvetica Neue Medium"/>
              </a:defRPr>
            </a:pPr>
          </a:p>
        </p:txBody>
      </p:sp>
      <p:sp>
        <p:nvSpPr>
          <p:cNvPr id="203" name="回收"/>
          <p:cNvSpPr/>
          <p:nvPr/>
        </p:nvSpPr>
        <p:spPr>
          <a:xfrm>
            <a:off x="834284" y="6077072"/>
            <a:ext cx="454216" cy="447811"/>
          </a:xfrm>
          <a:custGeom>
            <a:avLst/>
            <a:gdLst/>
            <a:ahLst/>
            <a:cxnLst>
              <a:cxn ang="0">
                <a:pos x="wd2" y="hd2"/>
              </a:cxn>
              <a:cxn ang="5400000">
                <a:pos x="wd2" y="hd2"/>
              </a:cxn>
              <a:cxn ang="10800000">
                <a:pos x="wd2" y="hd2"/>
              </a:cxn>
              <a:cxn ang="16200000">
                <a:pos x="wd2" y="hd2"/>
              </a:cxn>
            </a:cxnLst>
            <a:rect l="0" t="0" r="r" b="b"/>
            <a:pathLst>
              <a:path w="21048" h="21549" fill="norm" stroke="1" extrusionOk="0">
                <a:moveTo>
                  <a:pt x="13549" y="0"/>
                </a:moveTo>
                <a:lnTo>
                  <a:pt x="8485" y="132"/>
                </a:lnTo>
                <a:cubicBezTo>
                  <a:pt x="8486" y="132"/>
                  <a:pt x="9737" y="309"/>
                  <a:pt x="10848" y="2309"/>
                </a:cubicBezTo>
                <a:cubicBezTo>
                  <a:pt x="11978" y="4341"/>
                  <a:pt x="12984" y="6152"/>
                  <a:pt x="13455" y="6998"/>
                </a:cubicBezTo>
                <a:lnTo>
                  <a:pt x="12189" y="7756"/>
                </a:lnTo>
                <a:lnTo>
                  <a:pt x="16852" y="8291"/>
                </a:lnTo>
                <a:lnTo>
                  <a:pt x="18733" y="3832"/>
                </a:lnTo>
                <a:lnTo>
                  <a:pt x="17459" y="4597"/>
                </a:lnTo>
                <a:lnTo>
                  <a:pt x="15473" y="1025"/>
                </a:lnTo>
                <a:cubicBezTo>
                  <a:pt x="14873" y="-51"/>
                  <a:pt x="13549" y="0"/>
                  <a:pt x="13549" y="0"/>
                </a:cubicBezTo>
                <a:close/>
                <a:moveTo>
                  <a:pt x="7671" y="687"/>
                </a:moveTo>
                <a:cubicBezTo>
                  <a:pt x="6727" y="742"/>
                  <a:pt x="5937" y="1348"/>
                  <a:pt x="5499" y="2133"/>
                </a:cubicBezTo>
                <a:lnTo>
                  <a:pt x="3975" y="4872"/>
                </a:lnTo>
                <a:lnTo>
                  <a:pt x="7977" y="7271"/>
                </a:lnTo>
                <a:lnTo>
                  <a:pt x="10488" y="2756"/>
                </a:lnTo>
                <a:cubicBezTo>
                  <a:pt x="10488" y="2756"/>
                  <a:pt x="9649" y="1169"/>
                  <a:pt x="8660" y="829"/>
                </a:cubicBezTo>
                <a:cubicBezTo>
                  <a:pt x="8318" y="711"/>
                  <a:pt x="7986" y="668"/>
                  <a:pt x="7671" y="687"/>
                </a:cubicBezTo>
                <a:close/>
                <a:moveTo>
                  <a:pt x="5609" y="6730"/>
                </a:moveTo>
                <a:lnTo>
                  <a:pt x="951" y="7268"/>
                </a:lnTo>
                <a:lnTo>
                  <a:pt x="2227" y="8033"/>
                </a:lnTo>
                <a:lnTo>
                  <a:pt x="240" y="11604"/>
                </a:lnTo>
                <a:cubicBezTo>
                  <a:pt x="-357" y="12681"/>
                  <a:pt x="347" y="13848"/>
                  <a:pt x="347" y="13848"/>
                </a:cubicBezTo>
                <a:lnTo>
                  <a:pt x="2990" y="18335"/>
                </a:lnTo>
                <a:cubicBezTo>
                  <a:pt x="2990" y="18335"/>
                  <a:pt x="2513" y="17121"/>
                  <a:pt x="3625" y="15121"/>
                </a:cubicBezTo>
                <a:cubicBezTo>
                  <a:pt x="4755" y="13089"/>
                  <a:pt x="5760" y="11279"/>
                  <a:pt x="6231" y="10432"/>
                </a:cubicBezTo>
                <a:lnTo>
                  <a:pt x="7497" y="11192"/>
                </a:lnTo>
                <a:lnTo>
                  <a:pt x="5609" y="6730"/>
                </a:lnTo>
                <a:close/>
                <a:moveTo>
                  <a:pt x="19136" y="7756"/>
                </a:moveTo>
                <a:lnTo>
                  <a:pt x="15135" y="10156"/>
                </a:lnTo>
                <a:lnTo>
                  <a:pt x="17645" y="14671"/>
                </a:lnTo>
                <a:cubicBezTo>
                  <a:pt x="17645" y="14671"/>
                  <a:pt x="19388" y="14710"/>
                  <a:pt x="20166" y="13991"/>
                </a:cubicBezTo>
                <a:cubicBezTo>
                  <a:pt x="21243" y="12995"/>
                  <a:pt x="21240" y="11545"/>
                  <a:pt x="20659" y="10497"/>
                </a:cubicBezTo>
                <a:lnTo>
                  <a:pt x="19136" y="7756"/>
                </a:lnTo>
                <a:close/>
                <a:moveTo>
                  <a:pt x="12624" y="13701"/>
                </a:moveTo>
                <a:lnTo>
                  <a:pt x="9847" y="17628"/>
                </a:lnTo>
                <a:lnTo>
                  <a:pt x="12624" y="21549"/>
                </a:lnTo>
                <a:lnTo>
                  <a:pt x="12624" y="20021"/>
                </a:lnTo>
                <a:lnTo>
                  <a:pt x="16596" y="20021"/>
                </a:lnTo>
                <a:cubicBezTo>
                  <a:pt x="17793" y="20019"/>
                  <a:pt x="18413" y="18803"/>
                  <a:pt x="18413" y="18803"/>
                </a:cubicBezTo>
                <a:lnTo>
                  <a:pt x="20835" y="14184"/>
                </a:lnTo>
                <a:cubicBezTo>
                  <a:pt x="20835" y="14184"/>
                  <a:pt x="20061" y="15219"/>
                  <a:pt x="17837" y="15219"/>
                </a:cubicBezTo>
                <a:cubicBezTo>
                  <a:pt x="15577" y="15219"/>
                  <a:pt x="13566" y="15219"/>
                  <a:pt x="12624" y="15219"/>
                </a:cubicBezTo>
                <a:lnTo>
                  <a:pt x="12624" y="13701"/>
                </a:lnTo>
                <a:close/>
                <a:moveTo>
                  <a:pt x="4177" y="15222"/>
                </a:moveTo>
                <a:cubicBezTo>
                  <a:pt x="4177" y="15222"/>
                  <a:pt x="3272" y="16770"/>
                  <a:pt x="3483" y="17830"/>
                </a:cubicBezTo>
                <a:cubicBezTo>
                  <a:pt x="3775" y="19296"/>
                  <a:pt x="4988" y="20019"/>
                  <a:pt x="6152" y="20021"/>
                </a:cubicBezTo>
                <a:lnTo>
                  <a:pt x="9197" y="20021"/>
                </a:lnTo>
                <a:lnTo>
                  <a:pt x="9197" y="15222"/>
                </a:lnTo>
                <a:lnTo>
                  <a:pt x="4177" y="15222"/>
                </a:lnTo>
                <a:close/>
              </a:path>
            </a:pathLst>
          </a:custGeom>
          <a:solidFill>
            <a:srgbClr val="60D937"/>
          </a:solidFill>
          <a:ln w="3175">
            <a:miter lim="400000"/>
          </a:ln>
        </p:spPr>
        <p:txBody>
          <a:bodyPr lIns="10583" tIns="10583" rIns="10583" bIns="10583" anchor="ctr"/>
          <a:lstStyle/>
          <a:p>
            <a:pPr defTabSz="458611">
              <a:defRPr sz="1600">
                <a:solidFill>
                  <a:srgbClr val="000000"/>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Dingbat 多菱形"/>
          <p:cNvSpPr/>
          <p:nvPr/>
        </p:nvSpPr>
        <p:spPr>
          <a:xfrm rot="18900000">
            <a:off x="45275" y="688849"/>
            <a:ext cx="302774" cy="3027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6139" y="4661"/>
                </a:lnTo>
                <a:lnTo>
                  <a:pt x="10800" y="9322"/>
                </a:lnTo>
                <a:lnTo>
                  <a:pt x="15461" y="4661"/>
                </a:lnTo>
                <a:lnTo>
                  <a:pt x="10800" y="0"/>
                </a:lnTo>
                <a:close/>
                <a:moveTo>
                  <a:pt x="4661" y="6139"/>
                </a:moveTo>
                <a:lnTo>
                  <a:pt x="0" y="10800"/>
                </a:lnTo>
                <a:lnTo>
                  <a:pt x="4661" y="15461"/>
                </a:lnTo>
                <a:lnTo>
                  <a:pt x="9322" y="10800"/>
                </a:lnTo>
                <a:lnTo>
                  <a:pt x="4661" y="6139"/>
                </a:lnTo>
                <a:close/>
                <a:moveTo>
                  <a:pt x="16939" y="6139"/>
                </a:moveTo>
                <a:lnTo>
                  <a:pt x="12278" y="10800"/>
                </a:lnTo>
                <a:lnTo>
                  <a:pt x="16939" y="15461"/>
                </a:lnTo>
                <a:lnTo>
                  <a:pt x="21600" y="10800"/>
                </a:lnTo>
                <a:lnTo>
                  <a:pt x="16939" y="6139"/>
                </a:lnTo>
                <a:close/>
                <a:moveTo>
                  <a:pt x="10800" y="12278"/>
                </a:moveTo>
                <a:lnTo>
                  <a:pt x="6139" y="16939"/>
                </a:lnTo>
                <a:lnTo>
                  <a:pt x="10800" y="21600"/>
                </a:lnTo>
                <a:lnTo>
                  <a:pt x="15461" y="16939"/>
                </a:lnTo>
                <a:lnTo>
                  <a:pt x="10800" y="12278"/>
                </a:lnTo>
                <a:close/>
              </a:path>
            </a:pathLst>
          </a:custGeom>
          <a:solidFill>
            <a:srgbClr val="000000"/>
          </a:solidFill>
          <a:ln w="3175">
            <a:miter lim="400000"/>
          </a:ln>
        </p:spPr>
        <p:txBody>
          <a:bodyPr lIns="10583" tIns="10583" rIns="10583" bIns="10583" anchor="ctr"/>
          <a:lstStyle/>
          <a:p>
            <a:pPr defTabSz="458611">
              <a:defRPr sz="1600">
                <a:solidFill>
                  <a:srgbClr val="FFFFFF"/>
                </a:solidFill>
                <a:latin typeface="Helvetica Neue Medium"/>
                <a:ea typeface="Helvetica Neue Medium"/>
                <a:cs typeface="Helvetica Neue Medium"/>
                <a:sym typeface="Helvetica Neue Medium"/>
              </a:defRPr>
            </a:pPr>
          </a:p>
        </p:txBody>
      </p:sp>
      <p:sp>
        <p:nvSpPr>
          <p:cNvPr id="206" name="Menu"/>
          <p:cNvSpPr txBox="1"/>
          <p:nvPr/>
        </p:nvSpPr>
        <p:spPr>
          <a:xfrm>
            <a:off x="63212" y="723257"/>
            <a:ext cx="1069470" cy="472842"/>
          </a:xfrm>
          <a:prstGeom prst="rect">
            <a:avLst/>
          </a:prstGeom>
          <a:ln w="3175">
            <a:miter lim="400000"/>
          </a:ln>
          <a:extLst>
            <a:ext uri="{C572A759-6A51-4108-AA02-DFA0A04FC94B}">
              <ma14:wrappingTextBoxFlag xmlns:ma14="http://schemas.microsoft.com/office/mac/drawingml/2011/main" val="1"/>
            </a:ext>
          </a:extLst>
        </p:spPr>
        <p:txBody>
          <a:bodyPr lIns="10583" tIns="10583" rIns="10583" bIns="10583" anchor="ctr">
            <a:spAutoFit/>
          </a:bodyPr>
          <a:lstStyle>
            <a:lvl1pPr>
              <a:defRPr b="1" sz="1500">
                <a:solidFill>
                  <a:srgbClr val="000000"/>
                </a:solidFill>
              </a:defRPr>
            </a:lvl1pPr>
          </a:lstStyle>
          <a:p>
            <a:pPr/>
            <a:r>
              <a:t>Menu</a:t>
            </a:r>
          </a:p>
        </p:txBody>
      </p:sp>
      <p:pic>
        <p:nvPicPr>
          <p:cNvPr id="207" name="Screen Shot 2021-07-04 at 10.04.22 AM.png" descr="Screen Shot 2021-07-04 at 10.04.22 AM.png"/>
          <p:cNvPicPr>
            <a:picLocks noChangeAspect="1"/>
          </p:cNvPicPr>
          <p:nvPr/>
        </p:nvPicPr>
        <p:blipFill>
          <a:blip r:embed="rId2">
            <a:extLst/>
          </a:blip>
          <a:srcRect l="12420" t="32183" r="6362" b="17818"/>
          <a:stretch>
            <a:fillRect/>
          </a:stretch>
        </p:blipFill>
        <p:spPr>
          <a:xfrm>
            <a:off x="3719420" y="733459"/>
            <a:ext cx="1219247" cy="213555"/>
          </a:xfrm>
          <a:custGeom>
            <a:avLst/>
            <a:gdLst/>
            <a:ahLst/>
            <a:cxnLst>
              <a:cxn ang="0">
                <a:pos x="wd2" y="hd2"/>
              </a:cxn>
              <a:cxn ang="5400000">
                <a:pos x="wd2" y="hd2"/>
              </a:cxn>
              <a:cxn ang="10800000">
                <a:pos x="wd2" y="hd2"/>
              </a:cxn>
              <a:cxn ang="16200000">
                <a:pos x="wd2" y="hd2"/>
              </a:cxn>
            </a:cxnLst>
            <a:rect l="0" t="0" r="r" b="b"/>
            <a:pathLst>
              <a:path w="21579" h="21496" fill="norm" stroke="1" extrusionOk="0">
                <a:moveTo>
                  <a:pt x="10718" y="42"/>
                </a:moveTo>
                <a:lnTo>
                  <a:pt x="34" y="202"/>
                </a:lnTo>
                <a:lnTo>
                  <a:pt x="6" y="9989"/>
                </a:lnTo>
                <a:cubicBezTo>
                  <a:pt x="-14" y="16689"/>
                  <a:pt x="14" y="20009"/>
                  <a:pt x="97" y="20575"/>
                </a:cubicBezTo>
                <a:cubicBezTo>
                  <a:pt x="181" y="21144"/>
                  <a:pt x="5468" y="21467"/>
                  <a:pt x="10760" y="21494"/>
                </a:cubicBezTo>
                <a:cubicBezTo>
                  <a:pt x="16051" y="21521"/>
                  <a:pt x="21350" y="21263"/>
                  <a:pt x="21450" y="20695"/>
                </a:cubicBezTo>
                <a:cubicBezTo>
                  <a:pt x="21523" y="20284"/>
                  <a:pt x="21567" y="15577"/>
                  <a:pt x="21577" y="10828"/>
                </a:cubicBezTo>
                <a:cubicBezTo>
                  <a:pt x="21586" y="6079"/>
                  <a:pt x="21556" y="1270"/>
                  <a:pt x="21485" y="641"/>
                </a:cubicBezTo>
                <a:cubicBezTo>
                  <a:pt x="21418" y="46"/>
                  <a:pt x="19195" y="-79"/>
                  <a:pt x="10718" y="42"/>
                </a:cubicBezTo>
                <a:close/>
              </a:path>
            </a:pathLst>
          </a:custGeom>
          <a:ln w="3175">
            <a:miter lim="400000"/>
          </a:ln>
        </p:spPr>
      </p:pic>
      <p:sp>
        <p:nvSpPr>
          <p:cNvPr id="208" name="InstantPods…"/>
          <p:cNvSpPr txBox="1"/>
          <p:nvPr/>
        </p:nvSpPr>
        <p:spPr>
          <a:xfrm>
            <a:off x="63212" y="5829439"/>
            <a:ext cx="1069470" cy="627212"/>
          </a:xfrm>
          <a:prstGeom prst="rect">
            <a:avLst/>
          </a:prstGeom>
          <a:ln w="3175">
            <a:miter lim="400000"/>
          </a:ln>
          <a:extLst>
            <a:ext uri="{C572A759-6A51-4108-AA02-DFA0A04FC94B}">
              <ma14:wrappingTextBoxFlag xmlns:ma14="http://schemas.microsoft.com/office/mac/drawingml/2011/main" val="1"/>
            </a:ext>
          </a:extLst>
        </p:spPr>
        <p:txBody>
          <a:bodyPr lIns="10583" tIns="10583" rIns="10583" bIns="10583" anchor="ctr">
            <a:spAutoFit/>
          </a:bodyPr>
          <a:lstStyle/>
          <a:p>
            <a:pPr algn="l">
              <a:defRPr b="1" sz="1000">
                <a:solidFill>
                  <a:srgbClr val="000000"/>
                </a:solidFill>
              </a:defRPr>
            </a:pPr>
            <a:r>
              <a:t>InstantPods</a:t>
            </a:r>
          </a:p>
          <a:p>
            <a:pPr algn="l">
              <a:defRPr sz="1000">
                <a:solidFill>
                  <a:srgbClr val="000000"/>
                </a:solidFill>
              </a:defRPr>
            </a:pPr>
            <a:r>
              <a:t>How it works</a:t>
            </a:r>
          </a:p>
          <a:p>
            <a:pPr algn="l">
              <a:defRPr sz="1000">
                <a:solidFill>
                  <a:srgbClr val="000000"/>
                </a:solidFill>
              </a:defRPr>
            </a:pPr>
            <a:r>
              <a:t>FAQs</a:t>
            </a:r>
          </a:p>
          <a:p>
            <a:pPr algn="l">
              <a:defRPr sz="1000">
                <a:solidFill>
                  <a:srgbClr val="000000"/>
                </a:solidFill>
              </a:defRPr>
            </a:pPr>
            <a:r>
              <a:t>Local Customer</a:t>
            </a:r>
          </a:p>
        </p:txBody>
      </p:sp>
      <p:sp>
        <p:nvSpPr>
          <p:cNvPr id="209" name="Service Help…"/>
          <p:cNvSpPr txBox="1"/>
          <p:nvPr/>
        </p:nvSpPr>
        <p:spPr>
          <a:xfrm>
            <a:off x="1279484" y="5905639"/>
            <a:ext cx="1670930" cy="474812"/>
          </a:xfrm>
          <a:prstGeom prst="rect">
            <a:avLst/>
          </a:prstGeom>
          <a:ln w="3175">
            <a:miter lim="400000"/>
          </a:ln>
          <a:extLst>
            <a:ext uri="{C572A759-6A51-4108-AA02-DFA0A04FC94B}">
              <ma14:wrappingTextBoxFlag xmlns:ma14="http://schemas.microsoft.com/office/mac/drawingml/2011/main" val="1"/>
            </a:ext>
          </a:extLst>
        </p:spPr>
        <p:txBody>
          <a:bodyPr lIns="10583" tIns="10583" rIns="10583" bIns="10583" anchor="ctr">
            <a:spAutoFit/>
          </a:bodyPr>
          <a:lstStyle/>
          <a:p>
            <a:pPr algn="l">
              <a:defRPr b="1" sz="1000">
                <a:solidFill>
                  <a:srgbClr val="000000"/>
                </a:solidFill>
              </a:defRPr>
            </a:pPr>
            <a:r>
              <a:t>Service Help</a:t>
            </a:r>
          </a:p>
          <a:p>
            <a:pPr algn="l">
              <a:defRPr sz="1000">
                <a:solidFill>
                  <a:srgbClr val="000000"/>
                </a:solidFill>
              </a:defRPr>
            </a:pPr>
            <a:r>
              <a:t>Shipping &amp; Delivery</a:t>
            </a:r>
          </a:p>
          <a:p>
            <a:pPr algn="l">
              <a:defRPr sz="1000">
                <a:solidFill>
                  <a:srgbClr val="000000"/>
                </a:solidFill>
              </a:defRPr>
            </a:pPr>
            <a:r>
              <a:t>After Repair</a:t>
            </a:r>
          </a:p>
        </p:txBody>
      </p:sp>
      <p:sp>
        <p:nvSpPr>
          <p:cNvPr id="210" name="Contact Us…"/>
          <p:cNvSpPr txBox="1"/>
          <p:nvPr/>
        </p:nvSpPr>
        <p:spPr>
          <a:xfrm>
            <a:off x="2997825" y="5902326"/>
            <a:ext cx="1670929" cy="627211"/>
          </a:xfrm>
          <a:prstGeom prst="rect">
            <a:avLst/>
          </a:prstGeom>
          <a:ln w="3175">
            <a:miter lim="400000"/>
          </a:ln>
          <a:extLst>
            <a:ext uri="{C572A759-6A51-4108-AA02-DFA0A04FC94B}">
              <ma14:wrappingTextBoxFlag xmlns:ma14="http://schemas.microsoft.com/office/mac/drawingml/2011/main" val="1"/>
            </a:ext>
          </a:extLst>
        </p:spPr>
        <p:txBody>
          <a:bodyPr lIns="10583" tIns="10583" rIns="10583" bIns="10583" anchor="ctr">
            <a:spAutoFit/>
          </a:bodyPr>
          <a:lstStyle/>
          <a:p>
            <a:pPr algn="l">
              <a:defRPr b="1" sz="1000">
                <a:solidFill>
                  <a:srgbClr val="000000"/>
                </a:solidFill>
              </a:defRPr>
            </a:pPr>
            <a:r>
              <a:t>Contact Us</a:t>
            </a:r>
          </a:p>
          <a:p>
            <a:pPr algn="l">
              <a:defRPr sz="1000">
                <a:solidFill>
                  <a:srgbClr val="000000"/>
                </a:solidFill>
              </a:defRPr>
            </a:pPr>
            <a:r>
              <a:t>92 Corporate Park, C388</a:t>
            </a:r>
          </a:p>
          <a:p>
            <a:pPr algn="l">
              <a:defRPr sz="1000">
                <a:solidFill>
                  <a:srgbClr val="000000"/>
                </a:solidFill>
              </a:defRPr>
            </a:pPr>
            <a:r>
              <a:t>Irvine, CA 92606</a:t>
            </a:r>
          </a:p>
          <a:p>
            <a:pPr algn="l">
              <a:defRPr sz="1000">
                <a:solidFill>
                  <a:srgbClr val="000000"/>
                </a:solidFill>
              </a:defRPr>
            </a:pPr>
            <a:r>
              <a:t>Hours: M-F 10am-5pm PST</a:t>
            </a:r>
          </a:p>
        </p:txBody>
      </p:sp>
      <p:sp>
        <p:nvSpPr>
          <p:cNvPr id="211" name="邮件"/>
          <p:cNvSpPr/>
          <p:nvPr/>
        </p:nvSpPr>
        <p:spPr>
          <a:xfrm>
            <a:off x="3019903" y="5565234"/>
            <a:ext cx="469049" cy="2965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44" y="0"/>
                </a:moveTo>
                <a:lnTo>
                  <a:pt x="10803" y="12213"/>
                </a:lnTo>
                <a:lnTo>
                  <a:pt x="20856" y="0"/>
                </a:lnTo>
                <a:lnTo>
                  <a:pt x="744" y="0"/>
                </a:lnTo>
                <a:close/>
                <a:moveTo>
                  <a:pt x="0" y="157"/>
                </a:moveTo>
                <a:lnTo>
                  <a:pt x="0" y="21418"/>
                </a:lnTo>
                <a:cubicBezTo>
                  <a:pt x="0" y="21518"/>
                  <a:pt x="52" y="21600"/>
                  <a:pt x="115" y="21600"/>
                </a:cubicBezTo>
                <a:lnTo>
                  <a:pt x="21485" y="21600"/>
                </a:lnTo>
                <a:cubicBezTo>
                  <a:pt x="21548" y="21600"/>
                  <a:pt x="21600" y="21518"/>
                  <a:pt x="21600" y="21418"/>
                </a:cubicBezTo>
                <a:lnTo>
                  <a:pt x="21600" y="157"/>
                </a:lnTo>
                <a:lnTo>
                  <a:pt x="10976" y="13181"/>
                </a:lnTo>
                <a:cubicBezTo>
                  <a:pt x="10924" y="13245"/>
                  <a:pt x="10861" y="13272"/>
                  <a:pt x="10797" y="13272"/>
                </a:cubicBezTo>
                <a:cubicBezTo>
                  <a:pt x="10734" y="13272"/>
                  <a:pt x="10669" y="13233"/>
                  <a:pt x="10612" y="13170"/>
                </a:cubicBezTo>
                <a:lnTo>
                  <a:pt x="0" y="157"/>
                </a:lnTo>
                <a:close/>
              </a:path>
            </a:pathLst>
          </a:custGeom>
          <a:solidFill>
            <a:srgbClr val="000000"/>
          </a:solidFill>
          <a:ln w="3175">
            <a:miter lim="400000"/>
          </a:ln>
        </p:spPr>
        <p:txBody>
          <a:bodyPr lIns="10583" tIns="10583" rIns="10583" bIns="10583" anchor="ctr"/>
          <a:lstStyle/>
          <a:p>
            <a:pPr defTabSz="458611">
              <a:defRPr sz="16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How soon will I get my replacement?…"/>
          <p:cNvSpPr txBox="1"/>
          <p:nvPr/>
        </p:nvSpPr>
        <p:spPr>
          <a:xfrm>
            <a:off x="436015" y="1227806"/>
            <a:ext cx="4207970" cy="5808683"/>
          </a:xfrm>
          <a:prstGeom prst="rect">
            <a:avLst/>
          </a:prstGeom>
          <a:ln w="3175">
            <a:miter lim="400000"/>
          </a:ln>
          <a:extLst>
            <a:ext uri="{C572A759-6A51-4108-AA02-DFA0A04FC94B}">
              <ma14:wrappingTextBoxFlag xmlns:ma14="http://schemas.microsoft.com/office/mac/drawingml/2011/main" val="1"/>
            </a:ext>
          </a:extLst>
        </p:spPr>
        <p:txBody>
          <a:bodyPr lIns="10583" tIns="10583" rIns="10583" bIns="10583" anchor="ctr">
            <a:spAutoFit/>
          </a:bodyPr>
          <a:lstStyle/>
          <a:p>
            <a:pPr algn="l">
              <a:defRPr b="1" sz="1000">
                <a:solidFill>
                  <a:srgbClr val="000000"/>
                </a:solidFill>
              </a:defRPr>
            </a:pPr>
            <a:r>
              <a:t>-How soon will I get my replacement?</a:t>
            </a:r>
          </a:p>
          <a:p>
            <a:pPr algn="l">
              <a:defRPr sz="1000">
                <a:solidFill>
                  <a:srgbClr val="000000"/>
                </a:solidFill>
              </a:defRPr>
            </a:pPr>
            <a:r>
              <a:t>We usually ship your replacement within two business days, and you should expect it with in the next three business days.</a:t>
            </a:r>
          </a:p>
          <a:p>
            <a:pPr algn="l">
              <a:defRPr sz="1000">
                <a:solidFill>
                  <a:srgbClr val="000000"/>
                </a:solidFill>
              </a:defRPr>
            </a:pPr>
          </a:p>
          <a:p>
            <a:pPr algn="l">
              <a:defRPr b="1" sz="1000">
                <a:solidFill>
                  <a:srgbClr val="000000"/>
                </a:solidFill>
              </a:defRPr>
            </a:pPr>
            <a:r>
              <a:t>-How do I know that my AirPods has a faulty battery?</a:t>
            </a:r>
          </a:p>
          <a:p>
            <a:pPr algn="l">
              <a:defRPr sz="1000">
                <a:solidFill>
                  <a:srgbClr val="000000"/>
                </a:solidFill>
              </a:defRPr>
            </a:pPr>
            <a:r>
              <a:t>If you feel the battery is not as long-lasting as it was before, you battery is probably worn out. </a:t>
            </a:r>
          </a:p>
          <a:p>
            <a:pPr algn="l">
              <a:defRPr sz="1000">
                <a:solidFill>
                  <a:srgbClr val="000000"/>
                </a:solidFill>
              </a:defRPr>
            </a:pPr>
          </a:p>
          <a:p>
            <a:pPr algn="l">
              <a:defRPr b="1" sz="1000">
                <a:solidFill>
                  <a:srgbClr val="000000"/>
                </a:solidFill>
              </a:defRPr>
            </a:pPr>
            <a:r>
              <a:t>-Are refurbished replacements the same as my current AirPods? </a:t>
            </a:r>
          </a:p>
          <a:p>
            <a:pPr algn="l">
              <a:defRPr sz="1000">
                <a:solidFill>
                  <a:srgbClr val="000000"/>
                </a:solidFill>
              </a:defRPr>
            </a:pPr>
            <a:r>
              <a:t>There are the same, but even better. Our replacements are refurbished by trusted experts who use genuine parts. The replacements you receive are equivalent to new products in performance and reliability</a:t>
            </a:r>
          </a:p>
          <a:p>
            <a:pPr algn="l">
              <a:defRPr sz="1000">
                <a:solidFill>
                  <a:srgbClr val="000000"/>
                </a:solidFill>
              </a:defRPr>
            </a:pPr>
          </a:p>
          <a:p>
            <a:pPr algn="l">
              <a:defRPr b="1" sz="1000">
                <a:solidFill>
                  <a:srgbClr val="000000"/>
                </a:solidFill>
              </a:defRPr>
            </a:pPr>
            <a:r>
              <a:t>-How long does the service process take? </a:t>
            </a:r>
          </a:p>
          <a:p>
            <a:pPr algn="l">
              <a:defRPr sz="1000">
                <a:solidFill>
                  <a:srgbClr val="000000"/>
                </a:solidFill>
              </a:defRPr>
            </a:pPr>
            <a:r>
              <a:t>You should receive your replacement within 5 business days and we expect to finalize your service request within 2 business days once we received your returned product.</a:t>
            </a:r>
          </a:p>
          <a:p>
            <a:pPr algn="l">
              <a:defRPr b="1" sz="1000">
                <a:solidFill>
                  <a:srgbClr val="000000"/>
                </a:solidFill>
              </a:defRPr>
            </a:pPr>
          </a:p>
          <a:p>
            <a:pPr algn="l">
              <a:defRPr b="1" sz="1000">
                <a:solidFill>
                  <a:srgbClr val="000000"/>
                </a:solidFill>
              </a:defRPr>
            </a:pPr>
            <a:r>
              <a:t>How long is the warranty period of the refurbished replacement?</a:t>
            </a:r>
          </a:p>
          <a:p>
            <a:pPr algn="l">
              <a:defRPr sz="1000">
                <a:solidFill>
                  <a:srgbClr val="000000"/>
                </a:solidFill>
              </a:defRPr>
            </a:pPr>
            <a:r>
              <a:t>We are confident with our refurbished replacements, and we cover it for 120 days, excludes accidental damages and unauthorized modifications.</a:t>
            </a:r>
          </a:p>
          <a:p>
            <a:pPr algn="l">
              <a:defRPr sz="1000">
                <a:solidFill>
                  <a:srgbClr val="000000"/>
                </a:solidFill>
              </a:defRPr>
            </a:pPr>
          </a:p>
          <a:p>
            <a:pPr algn="l">
              <a:defRPr b="1" sz="1000">
                <a:solidFill>
                  <a:srgbClr val="000000"/>
                </a:solidFill>
              </a:defRPr>
            </a:pPr>
            <a:r>
              <a:t>-When will the replacement deposit be refunded?</a:t>
            </a:r>
          </a:p>
          <a:p>
            <a:pPr algn="l">
              <a:defRPr sz="1000">
                <a:solidFill>
                  <a:srgbClr val="000000"/>
                </a:solidFill>
              </a:defRPr>
            </a:pPr>
            <a:r>
              <a:t>We will inspect and diagnose your returned product once we receive it, and finalize your service order within 48 business hours. Refunds will be sent to the card-issuing bank within five business days of receipt of the returned item. Please contact the card-issuing bank with questions about when the credit will be posted to your account.</a:t>
            </a:r>
          </a:p>
          <a:p>
            <a:pPr algn="l">
              <a:defRPr b="1" sz="1000">
                <a:solidFill>
                  <a:srgbClr val="000000"/>
                </a:solidFill>
              </a:defRPr>
            </a:pPr>
          </a:p>
          <a:p>
            <a:pPr algn="l">
              <a:defRPr sz="1000">
                <a:solidFill>
                  <a:srgbClr val="000000"/>
                </a:solidFill>
              </a:defRPr>
            </a:pPr>
          </a:p>
          <a:p>
            <a:pPr algn="l">
              <a:defRPr b="1" sz="1000">
                <a:solidFill>
                  <a:srgbClr val="000000"/>
                </a:solidFill>
              </a:defRPr>
            </a:pPr>
            <a:r>
              <a:t>-What if I am not happy with my replacement?</a:t>
            </a:r>
          </a:p>
          <a:p>
            <a:pPr algn="l">
              <a:defRPr sz="1000">
                <a:solidFill>
                  <a:srgbClr val="000000"/>
                </a:solidFill>
              </a:defRPr>
            </a:pPr>
            <a:r>
              <a:t>Please reach out to us and we will try our best to fulfill your request.</a:t>
            </a:r>
          </a:p>
          <a:p>
            <a:pPr algn="l">
              <a:defRPr sz="1000">
                <a:solidFill>
                  <a:srgbClr val="000000"/>
                </a:solidFill>
              </a:defRPr>
            </a:pPr>
          </a:p>
          <a:p>
            <a:pPr algn="l">
              <a:defRPr b="1" sz="1000">
                <a:solidFill>
                  <a:srgbClr val="000000"/>
                </a:solidFill>
              </a:defRPr>
            </a:pPr>
            <a:r>
              <a:t>What will happen to the faulty AirPods I returned?</a:t>
            </a:r>
          </a:p>
          <a:p>
            <a:pPr algn="l">
              <a:defRPr sz="1000">
                <a:solidFill>
                  <a:srgbClr val="000000"/>
                </a:solidFill>
              </a:defRPr>
            </a:pPr>
            <a:r>
              <a:t>Our trusted experts will repair, reuse and recycle every part of the products you returned to us.</a:t>
            </a:r>
          </a:p>
          <a:p>
            <a:pPr algn="l">
              <a:defRPr b="1" sz="1000">
                <a:solidFill>
                  <a:srgbClr val="000000"/>
                </a:solidFill>
              </a:defRPr>
            </a:pPr>
          </a:p>
        </p:txBody>
      </p:sp>
      <p:sp>
        <p:nvSpPr>
          <p:cNvPr id="214" name="Dingbat 多菱形"/>
          <p:cNvSpPr/>
          <p:nvPr/>
        </p:nvSpPr>
        <p:spPr>
          <a:xfrm rot="18900000">
            <a:off x="84335" y="410554"/>
            <a:ext cx="302775" cy="3027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6139" y="4661"/>
                </a:lnTo>
                <a:lnTo>
                  <a:pt x="10800" y="9322"/>
                </a:lnTo>
                <a:lnTo>
                  <a:pt x="15461" y="4661"/>
                </a:lnTo>
                <a:lnTo>
                  <a:pt x="10800" y="0"/>
                </a:lnTo>
                <a:close/>
                <a:moveTo>
                  <a:pt x="4661" y="6139"/>
                </a:moveTo>
                <a:lnTo>
                  <a:pt x="0" y="10800"/>
                </a:lnTo>
                <a:lnTo>
                  <a:pt x="4661" y="15461"/>
                </a:lnTo>
                <a:lnTo>
                  <a:pt x="9322" y="10800"/>
                </a:lnTo>
                <a:lnTo>
                  <a:pt x="4661" y="6139"/>
                </a:lnTo>
                <a:close/>
                <a:moveTo>
                  <a:pt x="16939" y="6139"/>
                </a:moveTo>
                <a:lnTo>
                  <a:pt x="12278" y="10800"/>
                </a:lnTo>
                <a:lnTo>
                  <a:pt x="16939" y="15461"/>
                </a:lnTo>
                <a:lnTo>
                  <a:pt x="21600" y="10800"/>
                </a:lnTo>
                <a:lnTo>
                  <a:pt x="16939" y="6139"/>
                </a:lnTo>
                <a:close/>
                <a:moveTo>
                  <a:pt x="10800" y="12278"/>
                </a:moveTo>
                <a:lnTo>
                  <a:pt x="6139" y="16939"/>
                </a:lnTo>
                <a:lnTo>
                  <a:pt x="10800" y="21600"/>
                </a:lnTo>
                <a:lnTo>
                  <a:pt x="15461" y="16939"/>
                </a:lnTo>
                <a:lnTo>
                  <a:pt x="10800" y="12278"/>
                </a:lnTo>
                <a:close/>
              </a:path>
            </a:pathLst>
          </a:custGeom>
          <a:solidFill>
            <a:srgbClr val="000000"/>
          </a:solidFill>
          <a:ln w="3175">
            <a:miter lim="400000"/>
          </a:ln>
        </p:spPr>
        <p:txBody>
          <a:bodyPr lIns="10583" tIns="10583" rIns="10583" bIns="10583" anchor="ctr"/>
          <a:lstStyle/>
          <a:p>
            <a:pPr defTabSz="458611">
              <a:defRPr sz="1600">
                <a:solidFill>
                  <a:srgbClr val="FFFFFF"/>
                </a:solidFill>
                <a:latin typeface="Helvetica Neue Medium"/>
                <a:ea typeface="Helvetica Neue Medium"/>
                <a:cs typeface="Helvetica Neue Medium"/>
                <a:sym typeface="Helvetica Neue Medium"/>
              </a:defRPr>
            </a:pPr>
          </a:p>
        </p:txBody>
      </p:sp>
      <p:sp>
        <p:nvSpPr>
          <p:cNvPr id="215" name="Menu"/>
          <p:cNvSpPr txBox="1"/>
          <p:nvPr/>
        </p:nvSpPr>
        <p:spPr>
          <a:xfrm>
            <a:off x="102272" y="444962"/>
            <a:ext cx="1069470" cy="472842"/>
          </a:xfrm>
          <a:prstGeom prst="rect">
            <a:avLst/>
          </a:prstGeom>
          <a:ln w="3175">
            <a:miter lim="400000"/>
          </a:ln>
          <a:extLst>
            <a:ext uri="{C572A759-6A51-4108-AA02-DFA0A04FC94B}">
              <ma14:wrappingTextBoxFlag xmlns:ma14="http://schemas.microsoft.com/office/mac/drawingml/2011/main" val="1"/>
            </a:ext>
          </a:extLst>
        </p:spPr>
        <p:txBody>
          <a:bodyPr lIns="10583" tIns="10583" rIns="10583" bIns="10583" anchor="ctr">
            <a:spAutoFit/>
          </a:bodyPr>
          <a:lstStyle>
            <a:lvl1pPr>
              <a:defRPr b="1" sz="1500">
                <a:solidFill>
                  <a:srgbClr val="000000"/>
                </a:solidFill>
              </a:defRPr>
            </a:lvl1pPr>
          </a:lstStyle>
          <a:p>
            <a:pPr/>
            <a:r>
              <a:t>Menu</a:t>
            </a:r>
          </a:p>
        </p:txBody>
      </p:sp>
      <p:pic>
        <p:nvPicPr>
          <p:cNvPr id="216" name="Screen Shot 2021-07-04 at 10.04.22 AM.png" descr="Screen Shot 2021-07-04 at 10.04.22 AM.png"/>
          <p:cNvPicPr>
            <a:picLocks noChangeAspect="1"/>
          </p:cNvPicPr>
          <p:nvPr/>
        </p:nvPicPr>
        <p:blipFill>
          <a:blip r:embed="rId2">
            <a:extLst/>
          </a:blip>
          <a:srcRect l="12420" t="32183" r="6362" b="17818"/>
          <a:stretch>
            <a:fillRect/>
          </a:stretch>
        </p:blipFill>
        <p:spPr>
          <a:xfrm>
            <a:off x="3758480" y="455164"/>
            <a:ext cx="1219248" cy="213555"/>
          </a:xfrm>
          <a:custGeom>
            <a:avLst/>
            <a:gdLst/>
            <a:ahLst/>
            <a:cxnLst>
              <a:cxn ang="0">
                <a:pos x="wd2" y="hd2"/>
              </a:cxn>
              <a:cxn ang="5400000">
                <a:pos x="wd2" y="hd2"/>
              </a:cxn>
              <a:cxn ang="10800000">
                <a:pos x="wd2" y="hd2"/>
              </a:cxn>
              <a:cxn ang="16200000">
                <a:pos x="wd2" y="hd2"/>
              </a:cxn>
            </a:cxnLst>
            <a:rect l="0" t="0" r="r" b="b"/>
            <a:pathLst>
              <a:path w="21579" h="21496" fill="norm" stroke="1" extrusionOk="0">
                <a:moveTo>
                  <a:pt x="10718" y="42"/>
                </a:moveTo>
                <a:lnTo>
                  <a:pt x="34" y="202"/>
                </a:lnTo>
                <a:lnTo>
                  <a:pt x="6" y="9989"/>
                </a:lnTo>
                <a:cubicBezTo>
                  <a:pt x="-14" y="16689"/>
                  <a:pt x="14" y="20009"/>
                  <a:pt x="97" y="20575"/>
                </a:cubicBezTo>
                <a:cubicBezTo>
                  <a:pt x="181" y="21144"/>
                  <a:pt x="5468" y="21467"/>
                  <a:pt x="10760" y="21494"/>
                </a:cubicBezTo>
                <a:cubicBezTo>
                  <a:pt x="16051" y="21521"/>
                  <a:pt x="21350" y="21263"/>
                  <a:pt x="21450" y="20695"/>
                </a:cubicBezTo>
                <a:cubicBezTo>
                  <a:pt x="21523" y="20284"/>
                  <a:pt x="21567" y="15577"/>
                  <a:pt x="21577" y="10828"/>
                </a:cubicBezTo>
                <a:cubicBezTo>
                  <a:pt x="21586" y="6079"/>
                  <a:pt x="21556" y="1270"/>
                  <a:pt x="21485" y="641"/>
                </a:cubicBezTo>
                <a:cubicBezTo>
                  <a:pt x="21418" y="46"/>
                  <a:pt x="19195" y="-79"/>
                  <a:pt x="10718" y="42"/>
                </a:cubicBezTo>
                <a:close/>
              </a:path>
            </a:pathLst>
          </a:custGeom>
          <a:ln w="3175">
            <a:miter lim="400000"/>
          </a:ln>
        </p:spPr>
      </p:pic>
      <p:sp>
        <p:nvSpPr>
          <p:cNvPr id="217" name="FAQ"/>
          <p:cNvSpPr txBox="1"/>
          <p:nvPr/>
        </p:nvSpPr>
        <p:spPr>
          <a:xfrm>
            <a:off x="1426473" y="782612"/>
            <a:ext cx="2463319" cy="331300"/>
          </a:xfrm>
          <a:prstGeom prst="rect">
            <a:avLst/>
          </a:prstGeom>
          <a:ln w="3175">
            <a:miter lim="400000"/>
          </a:ln>
          <a:extLst>
            <a:ext uri="{C572A759-6A51-4108-AA02-DFA0A04FC94B}">
              <ma14:wrappingTextBoxFlag xmlns:ma14="http://schemas.microsoft.com/office/mac/drawingml/2011/main" val="1"/>
            </a:ext>
          </a:extLst>
        </p:spPr>
        <p:txBody>
          <a:bodyPr lIns="10583" tIns="10583" rIns="10583" bIns="10583" anchor="ctr">
            <a:spAutoFit/>
          </a:bodyPr>
          <a:lstStyle>
            <a:lvl1pPr>
              <a:defRPr b="1" sz="2000">
                <a:solidFill>
                  <a:srgbClr val="000000"/>
                </a:solidFill>
              </a:defRPr>
            </a:lvl1pPr>
          </a:lstStyle>
          <a:p>
            <a:pPr/>
            <a:r>
              <a:t>FAQ</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Dingbat 多菱形"/>
          <p:cNvSpPr/>
          <p:nvPr/>
        </p:nvSpPr>
        <p:spPr>
          <a:xfrm rot="18900000">
            <a:off x="84335" y="410554"/>
            <a:ext cx="302775" cy="3027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6139" y="4661"/>
                </a:lnTo>
                <a:lnTo>
                  <a:pt x="10800" y="9322"/>
                </a:lnTo>
                <a:lnTo>
                  <a:pt x="15461" y="4661"/>
                </a:lnTo>
                <a:lnTo>
                  <a:pt x="10800" y="0"/>
                </a:lnTo>
                <a:close/>
                <a:moveTo>
                  <a:pt x="4661" y="6139"/>
                </a:moveTo>
                <a:lnTo>
                  <a:pt x="0" y="10800"/>
                </a:lnTo>
                <a:lnTo>
                  <a:pt x="4661" y="15461"/>
                </a:lnTo>
                <a:lnTo>
                  <a:pt x="9322" y="10800"/>
                </a:lnTo>
                <a:lnTo>
                  <a:pt x="4661" y="6139"/>
                </a:lnTo>
                <a:close/>
                <a:moveTo>
                  <a:pt x="16939" y="6139"/>
                </a:moveTo>
                <a:lnTo>
                  <a:pt x="12278" y="10800"/>
                </a:lnTo>
                <a:lnTo>
                  <a:pt x="16939" y="15461"/>
                </a:lnTo>
                <a:lnTo>
                  <a:pt x="21600" y="10800"/>
                </a:lnTo>
                <a:lnTo>
                  <a:pt x="16939" y="6139"/>
                </a:lnTo>
                <a:close/>
                <a:moveTo>
                  <a:pt x="10800" y="12278"/>
                </a:moveTo>
                <a:lnTo>
                  <a:pt x="6139" y="16939"/>
                </a:lnTo>
                <a:lnTo>
                  <a:pt x="10800" y="21600"/>
                </a:lnTo>
                <a:lnTo>
                  <a:pt x="15461" y="16939"/>
                </a:lnTo>
                <a:lnTo>
                  <a:pt x="10800" y="12278"/>
                </a:lnTo>
                <a:close/>
              </a:path>
            </a:pathLst>
          </a:custGeom>
          <a:solidFill>
            <a:srgbClr val="000000"/>
          </a:solidFill>
          <a:ln w="3175">
            <a:miter lim="400000"/>
          </a:ln>
        </p:spPr>
        <p:txBody>
          <a:bodyPr lIns="10583" tIns="10583" rIns="10583" bIns="10583" anchor="ctr"/>
          <a:lstStyle/>
          <a:p>
            <a:pPr defTabSz="458611">
              <a:defRPr sz="1600">
                <a:solidFill>
                  <a:srgbClr val="FFFFFF"/>
                </a:solidFill>
                <a:latin typeface="Helvetica Neue Medium"/>
                <a:ea typeface="Helvetica Neue Medium"/>
                <a:cs typeface="Helvetica Neue Medium"/>
                <a:sym typeface="Helvetica Neue Medium"/>
              </a:defRPr>
            </a:pPr>
          </a:p>
        </p:txBody>
      </p:sp>
      <p:sp>
        <p:nvSpPr>
          <p:cNvPr id="220" name="Menu"/>
          <p:cNvSpPr txBox="1"/>
          <p:nvPr/>
        </p:nvSpPr>
        <p:spPr>
          <a:xfrm>
            <a:off x="102272" y="444962"/>
            <a:ext cx="1069470" cy="472842"/>
          </a:xfrm>
          <a:prstGeom prst="rect">
            <a:avLst/>
          </a:prstGeom>
          <a:ln w="3175">
            <a:miter lim="400000"/>
          </a:ln>
          <a:extLst>
            <a:ext uri="{C572A759-6A51-4108-AA02-DFA0A04FC94B}">
              <ma14:wrappingTextBoxFlag xmlns:ma14="http://schemas.microsoft.com/office/mac/drawingml/2011/main" val="1"/>
            </a:ext>
          </a:extLst>
        </p:spPr>
        <p:txBody>
          <a:bodyPr lIns="10583" tIns="10583" rIns="10583" bIns="10583" anchor="ctr">
            <a:spAutoFit/>
          </a:bodyPr>
          <a:lstStyle>
            <a:lvl1pPr>
              <a:defRPr b="1" sz="1500">
                <a:solidFill>
                  <a:srgbClr val="000000"/>
                </a:solidFill>
              </a:defRPr>
            </a:lvl1pPr>
          </a:lstStyle>
          <a:p>
            <a:pPr/>
            <a:r>
              <a:t>Menu</a:t>
            </a:r>
          </a:p>
        </p:txBody>
      </p:sp>
      <p:sp>
        <p:nvSpPr>
          <p:cNvPr id="221" name="What’s happening with your AirPods?"/>
          <p:cNvSpPr txBox="1"/>
          <p:nvPr/>
        </p:nvSpPr>
        <p:spPr>
          <a:xfrm>
            <a:off x="1025056" y="955167"/>
            <a:ext cx="3029888" cy="648800"/>
          </a:xfrm>
          <a:prstGeom prst="rect">
            <a:avLst/>
          </a:prstGeom>
          <a:ln w="3175">
            <a:miter lim="400000"/>
          </a:ln>
          <a:extLst>
            <a:ext uri="{C572A759-6A51-4108-AA02-DFA0A04FC94B}">
              <ma14:wrappingTextBoxFlag xmlns:ma14="http://schemas.microsoft.com/office/mac/drawingml/2011/main" val="1"/>
            </a:ext>
          </a:extLst>
        </p:spPr>
        <p:txBody>
          <a:bodyPr lIns="10583" tIns="10583" rIns="10583" bIns="10583" anchor="ctr">
            <a:spAutoFit/>
          </a:bodyPr>
          <a:lstStyle>
            <a:lvl1pPr>
              <a:defRPr b="1" sz="2000">
                <a:solidFill>
                  <a:srgbClr val="000000"/>
                </a:solidFill>
              </a:defRPr>
            </a:lvl1pPr>
          </a:lstStyle>
          <a:p>
            <a:pPr/>
            <a:r>
              <a:t>What’s happening with your AirPods? </a:t>
            </a:r>
          </a:p>
        </p:txBody>
      </p:sp>
      <p:pic>
        <p:nvPicPr>
          <p:cNvPr id="222" name="Screen Shot 2021-07-20 at 3.17.03 AM.png" descr="Screen Shot 2021-07-20 at 3.17.03 AM.png"/>
          <p:cNvPicPr>
            <a:picLocks noChangeAspect="1"/>
          </p:cNvPicPr>
          <p:nvPr/>
        </p:nvPicPr>
        <p:blipFill>
          <a:blip r:embed="rId2">
            <a:extLst/>
          </a:blip>
          <a:stretch>
            <a:fillRect/>
          </a:stretch>
        </p:blipFill>
        <p:spPr>
          <a:xfrm>
            <a:off x="704212" y="2219189"/>
            <a:ext cx="1797678" cy="1467637"/>
          </a:xfrm>
          <a:prstGeom prst="rect">
            <a:avLst/>
          </a:prstGeom>
          <a:ln w="3175">
            <a:miter lim="400000"/>
          </a:ln>
        </p:spPr>
      </p:pic>
      <p:pic>
        <p:nvPicPr>
          <p:cNvPr id="223" name="Screen Shot 2021-07-20 at 3.17.07 AM.png" descr="Screen Shot 2021-07-20 at 3.17.07 AM.png"/>
          <p:cNvPicPr>
            <a:picLocks noChangeAspect="1"/>
          </p:cNvPicPr>
          <p:nvPr/>
        </p:nvPicPr>
        <p:blipFill>
          <a:blip r:embed="rId3">
            <a:extLst/>
          </a:blip>
          <a:stretch>
            <a:fillRect/>
          </a:stretch>
        </p:blipFill>
        <p:spPr>
          <a:xfrm>
            <a:off x="763516" y="3955067"/>
            <a:ext cx="1679070" cy="1423851"/>
          </a:xfrm>
          <a:prstGeom prst="rect">
            <a:avLst/>
          </a:prstGeom>
          <a:ln w="3175">
            <a:miter lim="400000"/>
          </a:ln>
        </p:spPr>
      </p:pic>
      <p:pic>
        <p:nvPicPr>
          <p:cNvPr id="224" name="Screen Shot 2021-07-20 at 3.16.58 AM.png" descr="Screen Shot 2021-07-20 at 3.16.58 AM.png"/>
          <p:cNvPicPr>
            <a:picLocks noChangeAspect="1"/>
          </p:cNvPicPr>
          <p:nvPr/>
        </p:nvPicPr>
        <p:blipFill>
          <a:blip r:embed="rId4">
            <a:extLst/>
          </a:blip>
          <a:stretch>
            <a:fillRect/>
          </a:stretch>
        </p:blipFill>
        <p:spPr>
          <a:xfrm>
            <a:off x="2631239" y="3933175"/>
            <a:ext cx="1744549" cy="1467636"/>
          </a:xfrm>
          <a:prstGeom prst="rect">
            <a:avLst/>
          </a:prstGeom>
          <a:ln w="3175">
            <a:miter lim="400000"/>
          </a:ln>
        </p:spPr>
      </p:pic>
      <p:pic>
        <p:nvPicPr>
          <p:cNvPr id="225" name="Screen Shot 2021-07-20 at 3.16.46 AM.png" descr="Screen Shot 2021-07-20 at 3.16.46 AM.png"/>
          <p:cNvPicPr>
            <a:picLocks noChangeAspect="1"/>
          </p:cNvPicPr>
          <p:nvPr/>
        </p:nvPicPr>
        <p:blipFill>
          <a:blip r:embed="rId5">
            <a:extLst/>
          </a:blip>
          <a:stretch>
            <a:fillRect/>
          </a:stretch>
        </p:blipFill>
        <p:spPr>
          <a:xfrm>
            <a:off x="2631239" y="2224967"/>
            <a:ext cx="1744549" cy="1456080"/>
          </a:xfrm>
          <a:prstGeom prst="rect">
            <a:avLst/>
          </a:prstGeom>
          <a:ln w="3175">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7" name="content-link-send-your-product_2x.png" descr="content-link-send-your-product_2x.png"/>
          <p:cNvPicPr>
            <a:picLocks noChangeAspect="1"/>
          </p:cNvPicPr>
          <p:nvPr/>
        </p:nvPicPr>
        <p:blipFill>
          <a:blip r:embed="rId2">
            <a:extLst/>
          </a:blip>
          <a:srcRect l="13194" t="16767" r="4494" b="16647"/>
          <a:stretch>
            <a:fillRect/>
          </a:stretch>
        </p:blipFill>
        <p:spPr>
          <a:xfrm>
            <a:off x="609858" y="3017389"/>
            <a:ext cx="755254" cy="610956"/>
          </a:xfrm>
          <a:custGeom>
            <a:avLst/>
            <a:gdLst/>
            <a:ahLst/>
            <a:cxnLst>
              <a:cxn ang="0">
                <a:pos x="wd2" y="hd2"/>
              </a:cxn>
              <a:cxn ang="5400000">
                <a:pos x="wd2" y="hd2"/>
              </a:cxn>
              <a:cxn ang="10800000">
                <a:pos x="wd2" y="hd2"/>
              </a:cxn>
              <a:cxn ang="16200000">
                <a:pos x="wd2" y="hd2"/>
              </a:cxn>
            </a:cxnLst>
            <a:rect l="0" t="0" r="r" b="b"/>
            <a:pathLst>
              <a:path w="21600" h="21561" fill="norm" stroke="1" extrusionOk="0">
                <a:moveTo>
                  <a:pt x="8082" y="6"/>
                </a:moveTo>
                <a:cubicBezTo>
                  <a:pt x="7832" y="-39"/>
                  <a:pt x="7497" y="162"/>
                  <a:pt x="5902" y="1281"/>
                </a:cubicBezTo>
                <a:cubicBezTo>
                  <a:pt x="4863" y="2010"/>
                  <a:pt x="3179" y="3190"/>
                  <a:pt x="2157" y="3900"/>
                </a:cubicBezTo>
                <a:lnTo>
                  <a:pt x="295" y="5188"/>
                </a:lnTo>
                <a:lnTo>
                  <a:pt x="1078" y="5707"/>
                </a:lnTo>
                <a:cubicBezTo>
                  <a:pt x="1511" y="5994"/>
                  <a:pt x="2320" y="6562"/>
                  <a:pt x="2872" y="6967"/>
                </a:cubicBezTo>
                <a:cubicBezTo>
                  <a:pt x="3423" y="7372"/>
                  <a:pt x="3919" y="7687"/>
                  <a:pt x="3973" y="7667"/>
                </a:cubicBezTo>
                <a:cubicBezTo>
                  <a:pt x="4026" y="7648"/>
                  <a:pt x="4798" y="7130"/>
                  <a:pt x="5687" y="6505"/>
                </a:cubicBezTo>
                <a:cubicBezTo>
                  <a:pt x="6575" y="5880"/>
                  <a:pt x="7327" y="5370"/>
                  <a:pt x="7355" y="5370"/>
                </a:cubicBezTo>
                <a:cubicBezTo>
                  <a:pt x="7383" y="5370"/>
                  <a:pt x="8149" y="4835"/>
                  <a:pt x="9058" y="4194"/>
                </a:cubicBezTo>
                <a:cubicBezTo>
                  <a:pt x="9967" y="3553"/>
                  <a:pt x="10924" y="2890"/>
                  <a:pt x="11192" y="2723"/>
                </a:cubicBezTo>
                <a:cubicBezTo>
                  <a:pt x="11460" y="2557"/>
                  <a:pt x="11663" y="2407"/>
                  <a:pt x="11646" y="2387"/>
                </a:cubicBezTo>
                <a:cubicBezTo>
                  <a:pt x="11403" y="2120"/>
                  <a:pt x="8298" y="46"/>
                  <a:pt x="8082" y="6"/>
                </a:cubicBezTo>
                <a:close/>
                <a:moveTo>
                  <a:pt x="12168" y="2779"/>
                </a:moveTo>
                <a:cubicBezTo>
                  <a:pt x="12065" y="2780"/>
                  <a:pt x="11129" y="3370"/>
                  <a:pt x="10091" y="4096"/>
                </a:cubicBezTo>
                <a:cubicBezTo>
                  <a:pt x="9053" y="4822"/>
                  <a:pt x="7812" y="5689"/>
                  <a:pt x="7321" y="6015"/>
                </a:cubicBezTo>
                <a:cubicBezTo>
                  <a:pt x="6831" y="6341"/>
                  <a:pt x="5985" y="6929"/>
                  <a:pt x="5448" y="7317"/>
                </a:cubicBezTo>
                <a:lnTo>
                  <a:pt x="4472" y="8018"/>
                </a:lnTo>
                <a:lnTo>
                  <a:pt x="6254" y="9264"/>
                </a:lnTo>
                <a:lnTo>
                  <a:pt x="8025" y="10511"/>
                </a:lnTo>
                <a:lnTo>
                  <a:pt x="9137" y="9712"/>
                </a:lnTo>
                <a:cubicBezTo>
                  <a:pt x="9748" y="9280"/>
                  <a:pt x="10758" y="8587"/>
                  <a:pt x="11385" y="8172"/>
                </a:cubicBezTo>
                <a:cubicBezTo>
                  <a:pt x="12011" y="7756"/>
                  <a:pt x="13250" y="6923"/>
                  <a:pt x="14131" y="6309"/>
                </a:cubicBezTo>
                <a:lnTo>
                  <a:pt x="15732" y="5188"/>
                </a:lnTo>
                <a:lnTo>
                  <a:pt x="14858" y="4572"/>
                </a:lnTo>
                <a:cubicBezTo>
                  <a:pt x="14378" y="4236"/>
                  <a:pt x="13615" y="3694"/>
                  <a:pt x="13167" y="3368"/>
                </a:cubicBezTo>
                <a:cubicBezTo>
                  <a:pt x="12718" y="3042"/>
                  <a:pt x="12271" y="2779"/>
                  <a:pt x="12168" y="2779"/>
                </a:cubicBezTo>
                <a:close/>
                <a:moveTo>
                  <a:pt x="0" y="5567"/>
                </a:moveTo>
                <a:lnTo>
                  <a:pt x="0" y="10945"/>
                </a:lnTo>
                <a:lnTo>
                  <a:pt x="0" y="16323"/>
                </a:lnTo>
                <a:lnTo>
                  <a:pt x="1703" y="17513"/>
                </a:lnTo>
                <a:cubicBezTo>
                  <a:pt x="2634" y="18163"/>
                  <a:pt x="3467" y="18729"/>
                  <a:pt x="3564" y="18774"/>
                </a:cubicBezTo>
                <a:cubicBezTo>
                  <a:pt x="3661" y="18819"/>
                  <a:pt x="4490" y="19378"/>
                  <a:pt x="5403" y="20020"/>
                </a:cubicBezTo>
                <a:cubicBezTo>
                  <a:pt x="6316" y="20663"/>
                  <a:pt x="7182" y="21267"/>
                  <a:pt x="7332" y="21365"/>
                </a:cubicBezTo>
                <a:cubicBezTo>
                  <a:pt x="7483" y="21463"/>
                  <a:pt x="7635" y="21545"/>
                  <a:pt x="7673" y="21547"/>
                </a:cubicBezTo>
                <a:cubicBezTo>
                  <a:pt x="7711" y="21549"/>
                  <a:pt x="7741" y="19150"/>
                  <a:pt x="7741" y="16211"/>
                </a:cubicBezTo>
                <a:lnTo>
                  <a:pt x="7741" y="10875"/>
                </a:lnTo>
                <a:lnTo>
                  <a:pt x="7514" y="10763"/>
                </a:lnTo>
                <a:cubicBezTo>
                  <a:pt x="7387" y="10703"/>
                  <a:pt x="6572" y="10155"/>
                  <a:pt x="5709" y="9544"/>
                </a:cubicBezTo>
                <a:cubicBezTo>
                  <a:pt x="4846" y="8934"/>
                  <a:pt x="3878" y="8262"/>
                  <a:pt x="3553" y="8060"/>
                </a:cubicBezTo>
                <a:cubicBezTo>
                  <a:pt x="2983" y="7706"/>
                  <a:pt x="627" y="6073"/>
                  <a:pt x="204" y="5735"/>
                </a:cubicBezTo>
                <a:lnTo>
                  <a:pt x="0" y="5567"/>
                </a:lnTo>
                <a:close/>
                <a:moveTo>
                  <a:pt x="15993" y="5623"/>
                </a:moveTo>
                <a:lnTo>
                  <a:pt x="14290" y="6813"/>
                </a:lnTo>
                <a:cubicBezTo>
                  <a:pt x="13352" y="7468"/>
                  <a:pt x="12202" y="8265"/>
                  <a:pt x="11736" y="8578"/>
                </a:cubicBezTo>
                <a:cubicBezTo>
                  <a:pt x="11271" y="8890"/>
                  <a:pt x="10285" y="9562"/>
                  <a:pt x="9546" y="10076"/>
                </a:cubicBezTo>
                <a:lnTo>
                  <a:pt x="8195" y="11015"/>
                </a:lnTo>
                <a:lnTo>
                  <a:pt x="8195" y="16281"/>
                </a:lnTo>
                <a:cubicBezTo>
                  <a:pt x="8195" y="19854"/>
                  <a:pt x="8233" y="21561"/>
                  <a:pt x="8297" y="21561"/>
                </a:cubicBezTo>
                <a:cubicBezTo>
                  <a:pt x="8438" y="21561"/>
                  <a:pt x="8987" y="21193"/>
                  <a:pt x="10658" y="20006"/>
                </a:cubicBezTo>
                <a:cubicBezTo>
                  <a:pt x="11485" y="19419"/>
                  <a:pt x="12316" y="18859"/>
                  <a:pt x="12497" y="18760"/>
                </a:cubicBezTo>
                <a:cubicBezTo>
                  <a:pt x="12678" y="18660"/>
                  <a:pt x="13544" y="18076"/>
                  <a:pt x="14426" y="17457"/>
                </a:cubicBezTo>
                <a:lnTo>
                  <a:pt x="16027" y="16323"/>
                </a:lnTo>
                <a:lnTo>
                  <a:pt x="16061" y="14642"/>
                </a:lnTo>
                <a:lnTo>
                  <a:pt x="16084" y="12948"/>
                </a:lnTo>
                <a:lnTo>
                  <a:pt x="17900" y="12920"/>
                </a:lnTo>
                <a:cubicBezTo>
                  <a:pt x="18901" y="12903"/>
                  <a:pt x="19779" y="12927"/>
                  <a:pt x="19852" y="12962"/>
                </a:cubicBezTo>
                <a:cubicBezTo>
                  <a:pt x="19951" y="13008"/>
                  <a:pt x="19898" y="13139"/>
                  <a:pt x="19625" y="13494"/>
                </a:cubicBezTo>
                <a:cubicBezTo>
                  <a:pt x="19425" y="13754"/>
                  <a:pt x="18979" y="14380"/>
                  <a:pt x="18638" y="14894"/>
                </a:cubicBezTo>
                <a:lnTo>
                  <a:pt x="18013" y="15833"/>
                </a:lnTo>
                <a:lnTo>
                  <a:pt x="18320" y="16155"/>
                </a:lnTo>
                <a:cubicBezTo>
                  <a:pt x="18489" y="16334"/>
                  <a:pt x="18666" y="16488"/>
                  <a:pt x="18706" y="16491"/>
                </a:cubicBezTo>
                <a:cubicBezTo>
                  <a:pt x="18819" y="16498"/>
                  <a:pt x="19310" y="15862"/>
                  <a:pt x="20045" y="14754"/>
                </a:cubicBezTo>
                <a:cubicBezTo>
                  <a:pt x="20414" y="14198"/>
                  <a:pt x="20915" y="13492"/>
                  <a:pt x="21157" y="13186"/>
                </a:cubicBezTo>
                <a:cubicBezTo>
                  <a:pt x="21465" y="12797"/>
                  <a:pt x="21600" y="12531"/>
                  <a:pt x="21600" y="12317"/>
                </a:cubicBezTo>
                <a:cubicBezTo>
                  <a:pt x="21600" y="12085"/>
                  <a:pt x="21262" y="11535"/>
                  <a:pt x="20215" y="10034"/>
                </a:cubicBezTo>
                <a:cubicBezTo>
                  <a:pt x="19457" y="8947"/>
                  <a:pt x="18796" y="8058"/>
                  <a:pt x="18740" y="8060"/>
                </a:cubicBezTo>
                <a:cubicBezTo>
                  <a:pt x="18684" y="8061"/>
                  <a:pt x="18493" y="8218"/>
                  <a:pt x="18320" y="8396"/>
                </a:cubicBezTo>
                <a:lnTo>
                  <a:pt x="18002" y="8718"/>
                </a:lnTo>
                <a:lnTo>
                  <a:pt x="18592" y="9600"/>
                </a:lnTo>
                <a:cubicBezTo>
                  <a:pt x="18916" y="10084"/>
                  <a:pt x="19355" y="10697"/>
                  <a:pt x="19568" y="10973"/>
                </a:cubicBezTo>
                <a:cubicBezTo>
                  <a:pt x="19782" y="11248"/>
                  <a:pt x="19928" y="11524"/>
                  <a:pt x="19886" y="11575"/>
                </a:cubicBezTo>
                <a:cubicBezTo>
                  <a:pt x="19844" y="11626"/>
                  <a:pt x="18969" y="11648"/>
                  <a:pt x="17945" y="11631"/>
                </a:cubicBezTo>
                <a:lnTo>
                  <a:pt x="16084" y="11603"/>
                </a:lnTo>
                <a:lnTo>
                  <a:pt x="16038" y="8620"/>
                </a:lnTo>
                <a:lnTo>
                  <a:pt x="15993" y="5623"/>
                </a:lnTo>
                <a:close/>
              </a:path>
            </a:pathLst>
          </a:custGeom>
          <a:ln w="3175">
            <a:miter lim="400000"/>
          </a:ln>
        </p:spPr>
      </p:pic>
      <p:pic>
        <p:nvPicPr>
          <p:cNvPr id="228" name="promo-icon-user-guide_2x.png" descr="promo-icon-user-guide_2x.png"/>
          <p:cNvPicPr>
            <a:picLocks noChangeAspect="1"/>
          </p:cNvPicPr>
          <p:nvPr/>
        </p:nvPicPr>
        <p:blipFill>
          <a:blip r:embed="rId3">
            <a:extLst/>
          </a:blip>
          <a:stretch>
            <a:fillRect/>
          </a:stretch>
        </p:blipFill>
        <p:spPr>
          <a:xfrm>
            <a:off x="1924942" y="4345944"/>
            <a:ext cx="357271" cy="357271"/>
          </a:xfrm>
          <a:prstGeom prst="rect">
            <a:avLst/>
          </a:prstGeom>
          <a:ln w="3175">
            <a:miter lim="400000"/>
          </a:ln>
        </p:spPr>
      </p:pic>
      <p:pic>
        <p:nvPicPr>
          <p:cNvPr id="229" name="featured-content-airpods-sound-quality_2x.png" descr="featured-content-airpods-sound-quality_2x.png"/>
          <p:cNvPicPr>
            <a:picLocks noChangeAspect="1"/>
          </p:cNvPicPr>
          <p:nvPr/>
        </p:nvPicPr>
        <p:blipFill>
          <a:blip r:embed="rId4">
            <a:extLst/>
          </a:blip>
          <a:stretch>
            <a:fillRect/>
          </a:stretch>
        </p:blipFill>
        <p:spPr>
          <a:xfrm>
            <a:off x="3058838" y="1063553"/>
            <a:ext cx="1524001" cy="1524001"/>
          </a:xfrm>
          <a:prstGeom prst="rect">
            <a:avLst/>
          </a:prstGeom>
          <a:ln w="3175">
            <a:miter lim="400000"/>
          </a:ln>
        </p:spPr>
      </p:pic>
      <p:pic>
        <p:nvPicPr>
          <p:cNvPr id="230" name="featured-content-airpods-charge_2x.png" descr="featured-content-airpods-charge_2x.png"/>
          <p:cNvPicPr>
            <a:picLocks noChangeAspect="1"/>
          </p:cNvPicPr>
          <p:nvPr/>
        </p:nvPicPr>
        <p:blipFill>
          <a:blip r:embed="rId5">
            <a:extLst/>
          </a:blip>
          <a:stretch>
            <a:fillRect/>
          </a:stretch>
        </p:blipFill>
        <p:spPr>
          <a:xfrm>
            <a:off x="1247425" y="5814457"/>
            <a:ext cx="1034775" cy="1034775"/>
          </a:xfrm>
          <a:prstGeom prst="rect">
            <a:avLst/>
          </a:prstGeom>
          <a:ln w="3175">
            <a:miter lim="400000"/>
          </a:ln>
        </p:spPr>
      </p:pic>
      <p:pic>
        <p:nvPicPr>
          <p:cNvPr id="231" name="featured-content-connect-airpods_2x.png" descr="featured-content-connect-airpods_2x.png"/>
          <p:cNvPicPr>
            <a:picLocks noChangeAspect="1"/>
          </p:cNvPicPr>
          <p:nvPr/>
        </p:nvPicPr>
        <p:blipFill>
          <a:blip r:embed="rId6">
            <a:extLst/>
          </a:blip>
          <a:stretch>
            <a:fillRect/>
          </a:stretch>
        </p:blipFill>
        <p:spPr>
          <a:xfrm>
            <a:off x="1010556" y="1198330"/>
            <a:ext cx="1369010" cy="1369011"/>
          </a:xfrm>
          <a:prstGeom prst="rect">
            <a:avLst/>
          </a:prstGeom>
          <a:ln w="3175">
            <a:miter lim="400000"/>
          </a:ln>
        </p:spPr>
      </p:pic>
      <p:pic>
        <p:nvPicPr>
          <p:cNvPr id="232" name="featured-content-airpods-cleaning_2x.png" descr="featured-content-airpods-cleaning_2x.png"/>
          <p:cNvPicPr>
            <a:picLocks noChangeAspect="1"/>
          </p:cNvPicPr>
          <p:nvPr/>
        </p:nvPicPr>
        <p:blipFill>
          <a:blip r:embed="rId7">
            <a:extLst/>
          </a:blip>
          <a:stretch>
            <a:fillRect/>
          </a:stretch>
        </p:blipFill>
        <p:spPr>
          <a:xfrm>
            <a:off x="-12316" y="4228309"/>
            <a:ext cx="1630826" cy="1630825"/>
          </a:xfrm>
          <a:prstGeom prst="rect">
            <a:avLst/>
          </a:prstGeom>
          <a:ln w="3175">
            <a:miter lim="400000"/>
          </a:ln>
        </p:spPr>
      </p:pic>
      <p:pic>
        <p:nvPicPr>
          <p:cNvPr id="233" name="promo-icon-info_2x.png" descr="promo-icon-info_2x.png"/>
          <p:cNvPicPr>
            <a:picLocks noChangeAspect="1"/>
          </p:cNvPicPr>
          <p:nvPr/>
        </p:nvPicPr>
        <p:blipFill>
          <a:blip r:embed="rId8">
            <a:extLst/>
          </a:blip>
          <a:stretch>
            <a:fillRect/>
          </a:stretch>
        </p:blipFill>
        <p:spPr>
          <a:xfrm>
            <a:off x="1929090" y="4889014"/>
            <a:ext cx="508001" cy="508001"/>
          </a:xfrm>
          <a:prstGeom prst="rect">
            <a:avLst/>
          </a:prstGeom>
          <a:ln w="3175">
            <a:miter lim="400000"/>
          </a:ln>
        </p:spPr>
      </p:pic>
      <p:pic>
        <p:nvPicPr>
          <p:cNvPr id="234" name="promo-icon-setup_2x.png" descr="promo-icon-setup_2x.png"/>
          <p:cNvPicPr>
            <a:picLocks noChangeAspect="1"/>
          </p:cNvPicPr>
          <p:nvPr/>
        </p:nvPicPr>
        <p:blipFill>
          <a:blip r:embed="rId9">
            <a:extLst/>
          </a:blip>
          <a:stretch>
            <a:fillRect/>
          </a:stretch>
        </p:blipFill>
        <p:spPr>
          <a:xfrm>
            <a:off x="3307316" y="3606615"/>
            <a:ext cx="610957" cy="610956"/>
          </a:xfrm>
          <a:prstGeom prst="rect">
            <a:avLst/>
          </a:prstGeom>
          <a:ln w="3175">
            <a:miter lim="400000"/>
          </a:ln>
        </p:spPr>
      </p:pic>
      <p:pic>
        <p:nvPicPr>
          <p:cNvPr id="235" name="promo-icon-airpods-airpods-pro_2x.png" descr="promo-icon-airpods-airpods-pro_2x.png"/>
          <p:cNvPicPr>
            <a:picLocks noChangeAspect="1"/>
          </p:cNvPicPr>
          <p:nvPr/>
        </p:nvPicPr>
        <p:blipFill>
          <a:blip r:embed="rId10">
            <a:extLst/>
          </a:blip>
          <a:stretch>
            <a:fillRect/>
          </a:stretch>
        </p:blipFill>
        <p:spPr>
          <a:xfrm>
            <a:off x="2408098" y="3374220"/>
            <a:ext cx="443745" cy="443745"/>
          </a:xfrm>
          <a:prstGeom prst="rect">
            <a:avLst/>
          </a:prstGeom>
          <a:ln w="3175">
            <a:miter lim="400000"/>
          </a:ln>
        </p:spPr>
      </p:pic>
      <p:pic>
        <p:nvPicPr>
          <p:cNvPr id="236" name="promo-icon-dark-checkmark_2x.png" descr="promo-icon-dark-checkmark_2x.png"/>
          <p:cNvPicPr>
            <a:picLocks noChangeAspect="1"/>
          </p:cNvPicPr>
          <p:nvPr/>
        </p:nvPicPr>
        <p:blipFill>
          <a:blip r:embed="rId11">
            <a:extLst/>
          </a:blip>
          <a:stretch>
            <a:fillRect/>
          </a:stretch>
        </p:blipFill>
        <p:spPr>
          <a:xfrm>
            <a:off x="1791431" y="3716400"/>
            <a:ext cx="443746" cy="443746"/>
          </a:xfrm>
          <a:prstGeom prst="rect">
            <a:avLst/>
          </a:prstGeom>
          <a:ln w="3175">
            <a:miter lim="400000"/>
          </a:ln>
        </p:spPr>
      </p:pic>
      <p:pic>
        <p:nvPicPr>
          <p:cNvPr id="237" name="utility-promo-dark-repair-options_2x.png" descr="utility-promo-dark-repair-options_2x.png"/>
          <p:cNvPicPr>
            <a:picLocks noChangeAspect="1"/>
          </p:cNvPicPr>
          <p:nvPr/>
        </p:nvPicPr>
        <p:blipFill>
          <a:blip r:embed="rId12">
            <a:extLst/>
          </a:blip>
          <a:stretch>
            <a:fillRect/>
          </a:stretch>
        </p:blipFill>
        <p:spPr>
          <a:xfrm>
            <a:off x="2754370" y="4966096"/>
            <a:ext cx="755254" cy="755254"/>
          </a:xfrm>
          <a:prstGeom prst="rect">
            <a:avLst/>
          </a:prstGeom>
          <a:ln w="3175">
            <a:miter lim="400000"/>
          </a:ln>
        </p:spPr>
      </p:pic>
      <p:pic>
        <p:nvPicPr>
          <p:cNvPr id="238" name="sfaq-how-much-icon_2x.png" descr="sfaq-how-much-icon_2x.png"/>
          <p:cNvPicPr>
            <a:picLocks noChangeAspect="1"/>
          </p:cNvPicPr>
          <p:nvPr/>
        </p:nvPicPr>
        <p:blipFill>
          <a:blip r:embed="rId13">
            <a:extLst/>
          </a:blip>
          <a:stretch>
            <a:fillRect/>
          </a:stretch>
        </p:blipFill>
        <p:spPr>
          <a:xfrm>
            <a:off x="3894829" y="3484779"/>
            <a:ext cx="650443" cy="650442"/>
          </a:xfrm>
          <a:prstGeom prst="rect">
            <a:avLst/>
          </a:prstGeom>
          <a:ln w="3175">
            <a:miter lim="400000"/>
          </a:ln>
        </p:spPr>
      </p:pic>
      <p:pic>
        <p:nvPicPr>
          <p:cNvPr id="239" name="sfaq-time-icon_2x.png" descr="sfaq-time-icon_2x.png"/>
          <p:cNvPicPr>
            <a:picLocks noChangeAspect="1"/>
          </p:cNvPicPr>
          <p:nvPr/>
        </p:nvPicPr>
        <p:blipFill>
          <a:blip r:embed="rId14">
            <a:extLst/>
          </a:blip>
          <a:stretch>
            <a:fillRect/>
          </a:stretch>
        </p:blipFill>
        <p:spPr>
          <a:xfrm>
            <a:off x="3826902" y="4739361"/>
            <a:ext cx="1208724" cy="1208724"/>
          </a:xfrm>
          <a:prstGeom prst="rect">
            <a:avLst/>
          </a:prstGeom>
          <a:ln w="3175">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3175" cap="flat">
          <a:noFill/>
          <a:miter lim="400000"/>
        </a:ln>
        <a:effectLst/>
        <a:sp3d/>
      </a:spPr>
      <a:bodyPr rot="0" spcFirstLastPara="1" vertOverflow="overflow" horzOverflow="overflow" vert="horz" wrap="square" lIns="10583" tIns="10583" rIns="10583" bIns="10583" numCol="1" spcCol="38100" rtlCol="0" anchor="ctr" upright="0">
        <a:spAutoFit/>
      </a:bodyPr>
      <a:lstStyle>
        <a:defPPr marL="0" marR="0" indent="0" algn="ctr" defTabSz="458611"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175"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3175" cap="flat">
          <a:noFill/>
          <a:miter lim="400000"/>
        </a:ln>
        <a:effectLst/>
        <a:sp3d/>
      </a:spPr>
      <a:bodyPr rot="0" spcFirstLastPara="1" vertOverflow="overflow" horzOverflow="overflow" vert="horz" wrap="square" lIns="10583" tIns="10583" rIns="10583" bIns="10583" numCol="1" spcCol="38100" rtlCol="0" anchor="ctr" upright="0">
        <a:spAutoFit/>
      </a:bodyPr>
      <a:lstStyle>
        <a:defPPr marL="0" marR="0" indent="0" algn="ctr" defTabSz="1354632"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3175" cap="flat">
          <a:noFill/>
          <a:miter lim="400000"/>
        </a:ln>
        <a:effectLst/>
        <a:sp3d/>
      </a:spPr>
      <a:bodyPr rot="0" spcFirstLastPara="1" vertOverflow="overflow" horzOverflow="overflow" vert="horz" wrap="square" lIns="10583" tIns="10583" rIns="10583" bIns="10583" numCol="1" spcCol="38100" rtlCol="0" anchor="ctr" upright="0">
        <a:spAutoFit/>
      </a:bodyPr>
      <a:lstStyle>
        <a:defPPr marL="0" marR="0" indent="0" algn="ctr" defTabSz="458611"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175"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3175" cap="flat">
          <a:noFill/>
          <a:miter lim="400000"/>
        </a:ln>
        <a:effectLst/>
        <a:sp3d/>
      </a:spPr>
      <a:bodyPr rot="0" spcFirstLastPara="1" vertOverflow="overflow" horzOverflow="overflow" vert="horz" wrap="square" lIns="10583" tIns="10583" rIns="10583" bIns="10583" numCol="1" spcCol="38100" rtlCol="0" anchor="ctr" upright="0">
        <a:spAutoFit/>
      </a:bodyPr>
      <a:lstStyle>
        <a:defPPr marL="0" marR="0" indent="0" algn="ctr" defTabSz="1354632"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