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508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3546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3546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3546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3546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3546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3546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3546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3546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3546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250279" y="4852054"/>
            <a:ext cx="4577293" cy="132705"/>
          </a:xfrm>
          <a:prstGeom prst="rect">
            <a:avLst/>
          </a:prstGeom>
        </p:spPr>
        <p:txBody>
          <a:bodyPr lIns="9525" tIns="9525" rIns="9525" bIns="9525"/>
          <a:lstStyle>
            <a:lvl1pPr defTabSz="183444">
              <a:defRPr sz="8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quarter" idx="1" hasCustomPrompt="1"/>
          </p:nvPr>
        </p:nvSpPr>
        <p:spPr>
          <a:xfrm>
            <a:off x="251354" y="3406425"/>
            <a:ext cx="4577292" cy="807150"/>
          </a:xfrm>
          <a:prstGeom prst="rect">
            <a:avLst/>
          </a:prstGeom>
        </p:spPr>
        <p:txBody>
          <a:bodyPr anchor="ctr"/>
          <a:lstStyle>
            <a:lvl1pPr algn="ctr" defTabSz="1354632">
              <a:lnSpc>
                <a:spcPct val="80000"/>
              </a:lnSpc>
              <a:defRPr b="0" spc="-128"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1354632">
              <a:lnSpc>
                <a:spcPct val="80000"/>
              </a:lnSpc>
              <a:defRPr b="0" spc="-128"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1354632">
              <a:lnSpc>
                <a:spcPct val="80000"/>
              </a:lnSpc>
              <a:defRPr b="0" spc="-128"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1354632">
              <a:lnSpc>
                <a:spcPct val="80000"/>
              </a:lnSpc>
              <a:defRPr b="0" spc="-128"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1354632">
              <a:lnSpc>
                <a:spcPct val="80000"/>
              </a:lnSpc>
              <a:defRPr b="0" spc="-128"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sz="quarter" idx="1" hasCustomPrompt="1"/>
          </p:nvPr>
        </p:nvSpPr>
        <p:spPr>
          <a:xfrm>
            <a:off x="251354" y="2605401"/>
            <a:ext cx="4577292" cy="1508664"/>
          </a:xfrm>
          <a:prstGeom prst="rect">
            <a:avLst/>
          </a:prstGeom>
        </p:spPr>
        <p:txBody>
          <a:bodyPr anchor="b"/>
          <a:lstStyle>
            <a:lvl1pPr algn="ctr" defTabSz="1354632">
              <a:lnSpc>
                <a:spcPct val="80000"/>
              </a:lnSpc>
              <a:defRPr spc="-138" sz="13800"/>
            </a:lvl1pPr>
            <a:lvl2pPr algn="ctr" defTabSz="1354632">
              <a:lnSpc>
                <a:spcPct val="80000"/>
              </a:lnSpc>
              <a:defRPr spc="-138" sz="13800"/>
            </a:lvl2pPr>
            <a:lvl3pPr algn="ctr" defTabSz="1354632">
              <a:lnSpc>
                <a:spcPct val="80000"/>
              </a:lnSpc>
              <a:defRPr spc="-138" sz="13800"/>
            </a:lvl3pPr>
            <a:lvl4pPr algn="ctr" defTabSz="1354632">
              <a:lnSpc>
                <a:spcPct val="80000"/>
              </a:lnSpc>
              <a:defRPr spc="-138" sz="13800"/>
            </a:lvl4pPr>
            <a:lvl5pPr algn="ctr" defTabSz="1354632">
              <a:lnSpc>
                <a:spcPct val="80000"/>
              </a:lnSpc>
              <a:defRPr spc="-138" sz="138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251354" y="4102537"/>
            <a:ext cx="4577292" cy="194747"/>
          </a:xfrm>
          <a:prstGeom prst="rect">
            <a:avLst/>
          </a:prstGeom>
        </p:spPr>
        <p:txBody>
          <a:bodyPr lIns="9525" tIns="9525" rIns="9525" bIns="9525"/>
          <a:lstStyle>
            <a:lvl1pPr algn="ctr" defTabSz="183444">
              <a:defRPr sz="12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506255" y="4605303"/>
            <a:ext cx="4208345" cy="132704"/>
          </a:xfrm>
          <a:prstGeom prst="rect">
            <a:avLst/>
          </a:prstGeom>
        </p:spPr>
        <p:txBody>
          <a:bodyPr lIns="9525" tIns="9525" rIns="9525" bIns="9525"/>
          <a:lstStyle>
            <a:lvl1pPr defTabSz="183444">
              <a:defRPr sz="8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正文级别 1…"/>
          <p:cNvSpPr txBox="1"/>
          <p:nvPr>
            <p:ph type="body" sz="quarter" idx="1" hasCustomPrompt="1"/>
          </p:nvPr>
        </p:nvSpPr>
        <p:spPr>
          <a:xfrm>
            <a:off x="365400" y="3410387"/>
            <a:ext cx="4349200" cy="799226"/>
          </a:xfrm>
          <a:prstGeom prst="rect">
            <a:avLst/>
          </a:prstGeom>
        </p:spPr>
        <p:txBody>
          <a:bodyPr/>
          <a:lstStyle>
            <a:lvl1pPr marL="354957" indent="-261055" defTabSz="1354632">
              <a:lnSpc>
                <a:spcPct val="90000"/>
              </a:lnSpc>
              <a:defRPr b="0" spc="-91" sz="4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54957" indent="196144" defTabSz="1354632">
              <a:lnSpc>
                <a:spcPct val="90000"/>
              </a:lnSpc>
              <a:defRPr b="0" spc="-91" sz="4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54957" indent="653344" defTabSz="1354632">
              <a:lnSpc>
                <a:spcPct val="90000"/>
              </a:lnSpc>
              <a:defRPr b="0" spc="-91" sz="4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54957" indent="1110544" defTabSz="1354632">
              <a:lnSpc>
                <a:spcPct val="90000"/>
              </a:lnSpc>
              <a:defRPr b="0" spc="-91" sz="4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54957" indent="1567744" defTabSz="1354632">
              <a:lnSpc>
                <a:spcPct val="90000"/>
              </a:lnSpc>
              <a:defRPr b="0" spc="-91" sz="4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sz="quarter" idx="21"/>
          </p:nvPr>
        </p:nvSpPr>
        <p:spPr>
          <a:xfrm>
            <a:off x="3283479" y="2592916"/>
            <a:ext cx="1549813" cy="12395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图像"/>
          <p:cNvSpPr/>
          <p:nvPr>
            <p:ph type="pic" sz="quarter" idx="22"/>
          </p:nvPr>
        </p:nvSpPr>
        <p:spPr>
          <a:xfrm>
            <a:off x="2812520" y="3210057"/>
            <a:ext cx="2174876" cy="25312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图像"/>
          <p:cNvSpPr/>
          <p:nvPr>
            <p:ph type="pic" sz="half" idx="23"/>
          </p:nvPr>
        </p:nvSpPr>
        <p:spPr>
          <a:xfrm>
            <a:off x="-29105" y="2484437"/>
            <a:ext cx="3460751" cy="25955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-277813" y="1230312"/>
            <a:ext cx="5635626" cy="4508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240771" y="2111375"/>
            <a:ext cx="5572126" cy="33372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251354" y="3865562"/>
            <a:ext cx="4577292" cy="968376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251602" y="2611695"/>
            <a:ext cx="4576797" cy="132705"/>
          </a:xfrm>
          <a:prstGeom prst="rect">
            <a:avLst/>
          </a:prstGeom>
        </p:spPr>
        <p:txBody>
          <a:bodyPr lIns="9525" tIns="9525" rIns="9525" bIns="9525"/>
          <a:lstStyle>
            <a:lvl1pPr defTabSz="183444">
              <a:defRPr sz="8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251354" y="4799981"/>
            <a:ext cx="4577292" cy="232699"/>
          </a:xfrm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sz="quarter" idx="21"/>
          </p:nvPr>
        </p:nvSpPr>
        <p:spPr>
          <a:xfrm>
            <a:off x="2286000" y="2338916"/>
            <a:ext cx="2530175" cy="29448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251354" y="2645833"/>
            <a:ext cx="2037292" cy="1225474"/>
          </a:xfrm>
          <a:prstGeom prst="rect">
            <a:avLst/>
          </a:prstGeom>
        </p:spPr>
        <p:txBody>
          <a:bodyPr/>
          <a:lstStyle>
            <a:lvl1pPr>
              <a:defRPr spc="-91" sz="4600"/>
            </a:lvl1pPr>
          </a:lstStyle>
          <a:p>
            <a:pPr/>
            <a:r>
              <a:t>Slide Title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251354" y="3852203"/>
            <a:ext cx="2037292" cy="1121964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2451153" y="5015371"/>
            <a:ext cx="175091" cy="1700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251354" y="2606145"/>
            <a:ext cx="4577292" cy="298577"/>
          </a:xfrm>
          <a:prstGeom prst="rect">
            <a:avLst/>
          </a:prstGeom>
        </p:spPr>
        <p:txBody>
          <a:bodyPr anchor="t"/>
          <a:lstStyle>
            <a:lvl1pPr>
              <a:defRPr spc="-91" sz="4600"/>
            </a:lvl1pPr>
          </a:lstStyle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251354" y="2875617"/>
            <a:ext cx="4577292" cy="194746"/>
          </a:xfrm>
          <a:prstGeom prst="rect">
            <a:avLst/>
          </a:prstGeom>
        </p:spPr>
        <p:txBody>
          <a:bodyPr lIns="9525" tIns="9525" rIns="9525" bIns="9525"/>
          <a:lstStyle>
            <a:lvl1pPr defTabSz="183444">
              <a:defRPr sz="12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正文级别 1…"/>
          <p:cNvSpPr txBox="1"/>
          <p:nvPr>
            <p:ph type="body" sz="half" idx="1" hasCustomPrompt="1"/>
          </p:nvPr>
        </p:nvSpPr>
        <p:spPr>
          <a:xfrm>
            <a:off x="251354" y="3266355"/>
            <a:ext cx="4577292" cy="1720003"/>
          </a:xfrm>
          <a:prstGeom prst="rect">
            <a:avLst/>
          </a:prstGeom>
        </p:spPr>
        <p:txBody>
          <a:bodyPr/>
          <a:lstStyle>
            <a:lvl1pPr marL="3302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1pPr>
            <a:lvl2pPr marL="9398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2pPr>
            <a:lvl3pPr marL="15494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3pPr>
            <a:lvl4pPr marL="21590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4pPr>
            <a:lvl5pPr marL="27686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sz="half" idx="1" hasCustomPrompt="1"/>
          </p:nvPr>
        </p:nvSpPr>
        <p:spPr>
          <a:xfrm>
            <a:off x="251354" y="3266355"/>
            <a:ext cx="4577292" cy="1720003"/>
          </a:xfrm>
          <a:prstGeom prst="rect">
            <a:avLst/>
          </a:prstGeom>
        </p:spPr>
        <p:txBody>
          <a:bodyPr numCol="2" spcCol="228864"/>
          <a:lstStyle>
            <a:lvl1pPr marL="3302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1pPr>
            <a:lvl2pPr marL="9398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2pPr>
            <a:lvl3pPr marL="15494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3pPr>
            <a:lvl4pPr marL="21590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4pPr>
            <a:lvl5pPr marL="27686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251354" y="2875617"/>
            <a:ext cx="2037292" cy="194746"/>
          </a:xfrm>
          <a:prstGeom prst="rect">
            <a:avLst/>
          </a:prstGeom>
        </p:spPr>
        <p:txBody>
          <a:bodyPr lIns="9525" tIns="9525" rIns="9525" bIns="9525"/>
          <a:lstStyle>
            <a:lvl1pPr defTabSz="183444">
              <a:defRPr sz="12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正文级别 1…"/>
          <p:cNvSpPr txBox="1"/>
          <p:nvPr>
            <p:ph type="body" sz="quarter" idx="1" hasCustomPrompt="1"/>
          </p:nvPr>
        </p:nvSpPr>
        <p:spPr>
          <a:xfrm>
            <a:off x="251354" y="3266355"/>
            <a:ext cx="2037292" cy="1720132"/>
          </a:xfrm>
          <a:prstGeom prst="rect">
            <a:avLst/>
          </a:prstGeom>
        </p:spPr>
        <p:txBody>
          <a:bodyPr/>
          <a:lstStyle>
            <a:lvl1pPr marL="3302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1pPr>
            <a:lvl2pPr marL="9398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2pPr>
            <a:lvl3pPr marL="15494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3pPr>
            <a:lvl4pPr marL="21590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4pPr>
            <a:lvl5pPr marL="2768600" indent="-330200" defTabSz="1354632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b="0" sz="2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sz="quarter" idx="22"/>
          </p:nvPr>
        </p:nvSpPr>
        <p:spPr>
          <a:xfrm>
            <a:off x="2540000" y="2296403"/>
            <a:ext cx="2274349" cy="30324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251354" y="2606145"/>
            <a:ext cx="2037292" cy="298980"/>
          </a:xfrm>
          <a:prstGeom prst="rect">
            <a:avLst/>
          </a:prstGeom>
        </p:spPr>
        <p:txBody>
          <a:bodyPr anchor="t"/>
          <a:lstStyle>
            <a:lvl1pPr>
              <a:defRPr spc="-91" sz="4600"/>
            </a:lvl1pPr>
          </a:lstStyle>
          <a:p>
            <a:pPr/>
            <a:r>
              <a:t>Slide Title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251353" y="3325812"/>
            <a:ext cx="4577293" cy="968376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2451153" y="5015371"/>
            <a:ext cx="175091" cy="1700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251354" y="2606145"/>
            <a:ext cx="4577292" cy="298949"/>
          </a:xfrm>
          <a:prstGeom prst="rect">
            <a:avLst/>
          </a:prstGeom>
        </p:spPr>
        <p:txBody>
          <a:bodyPr anchor="t"/>
          <a:lstStyle>
            <a:lvl1pPr>
              <a:defRPr spc="-91" sz="4600"/>
            </a:lvl1pPr>
          </a:lstStyle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251354" y="2875617"/>
            <a:ext cx="4577292" cy="194746"/>
          </a:xfrm>
          <a:prstGeom prst="rect">
            <a:avLst/>
          </a:prstGeom>
        </p:spPr>
        <p:txBody>
          <a:bodyPr lIns="9525" tIns="9525" rIns="9525" bIns="9525"/>
          <a:lstStyle>
            <a:lvl1pPr defTabSz="183444">
              <a:defRPr sz="12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251354" y="2606145"/>
            <a:ext cx="4577292" cy="298980"/>
          </a:xfrm>
          <a:prstGeom prst="rect">
            <a:avLst/>
          </a:prstGeom>
        </p:spPr>
        <p:txBody>
          <a:bodyPr anchor="t"/>
          <a:lstStyle>
            <a:lvl1pPr>
              <a:defRPr spc="-91" sz="4600"/>
            </a:lvl1pPr>
          </a:lstStyle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251354" y="2875617"/>
            <a:ext cx="4577292" cy="194746"/>
          </a:xfrm>
          <a:prstGeom prst="rect">
            <a:avLst/>
          </a:prstGeom>
        </p:spPr>
        <p:txBody>
          <a:bodyPr lIns="9525" tIns="9525" rIns="9525" bIns="9525"/>
          <a:lstStyle>
            <a:lvl1pPr defTabSz="183444">
              <a:defRPr sz="12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正文级别 1…"/>
          <p:cNvSpPr txBox="1"/>
          <p:nvPr>
            <p:ph type="body" sz="half" idx="1" hasCustomPrompt="1"/>
          </p:nvPr>
        </p:nvSpPr>
        <p:spPr>
          <a:xfrm>
            <a:off x="251354" y="3266355"/>
            <a:ext cx="4577292" cy="172000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b="0" spc="-29"/>
            </a:lvl1pPr>
            <a:lvl2pPr>
              <a:spcBef>
                <a:spcPts val="1000"/>
              </a:spcBef>
              <a:defRPr b="0" spc="-29"/>
            </a:lvl2pPr>
            <a:lvl3pPr>
              <a:spcBef>
                <a:spcPts val="1000"/>
              </a:spcBef>
              <a:defRPr b="0" spc="-29"/>
            </a:lvl3pPr>
            <a:lvl4pPr>
              <a:spcBef>
                <a:spcPts val="1000"/>
              </a:spcBef>
              <a:defRPr b="0" spc="-29"/>
            </a:lvl4pPr>
            <a:lvl5pPr>
              <a:spcBef>
                <a:spcPts val="1000"/>
              </a:spcBef>
              <a:defRPr b="0" spc="-29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251353" y="2917706"/>
            <a:ext cx="4577293" cy="9683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250279" y="3886081"/>
            <a:ext cx="4577293" cy="3968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451153" y="5014489"/>
            <a:ext cx="175091" cy="170011"/>
          </a:xfrm>
          <a:prstGeom prst="rect">
            <a:avLst/>
          </a:prstGeom>
          <a:ln w="3175">
            <a:miter lim="400000"/>
          </a:ln>
        </p:spPr>
        <p:txBody>
          <a:bodyPr wrap="none" lIns="10583" tIns="10583" rIns="10583" bIns="10583" anchor="b">
            <a:spAutoFit/>
          </a:bodyPr>
          <a:lstStyle>
            <a:lvl1pPr defTabSz="324555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35463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35463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35463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35463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35463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35463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35463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35463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35463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4586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4586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4586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4586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4586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4586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4586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4586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4586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324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324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324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324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324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324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324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324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324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2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153" name="SKU列表"/>
          <p:cNvSpPr txBox="1"/>
          <p:nvPr/>
        </p:nvSpPr>
        <p:spPr>
          <a:xfrm>
            <a:off x="1025056" y="846017"/>
            <a:ext cx="3029888" cy="3767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SKU列表</a:t>
            </a:r>
          </a:p>
        </p:txBody>
      </p:sp>
      <p:sp>
        <p:nvSpPr>
          <p:cNvPr id="154" name="服务费…"/>
          <p:cNvSpPr txBox="1"/>
          <p:nvPr/>
        </p:nvSpPr>
        <p:spPr>
          <a:xfrm>
            <a:off x="184548" y="1118542"/>
            <a:ext cx="3995286" cy="56325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 algn="l">
              <a:defRPr b="1" sz="2000">
                <a:solidFill>
                  <a:srgbClr val="000000"/>
                </a:solidFill>
              </a:defRPr>
            </a:pPr>
            <a:r>
              <a:t>服务费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一代耳机 仅供H8TT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1st Gen, Left, T1  代码1GLT1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1st Gen, Left, T2  代码1GLT2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1st Gen, Left, T3  代码1GLT3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1st Gen, Right, T1  代码1GRT1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1st Gen, Right, T2  代码1GRT2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1st Gen, Right, T3  代码1GRT3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Charging Case, 1st Gen, T1  代码1GCT1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Charging Case, 1st Gen, T3  代码1GCT3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二代耳机 仅供LX2Y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2nd Gen, Left, T1  代码2GLT1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2nd Gen, Left, T2  代码2GLT2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2nd Gen, Left, T3  代码2GLT3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2nd Gen, Right, T1  代码2GRT1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2nd Gen, Right, T2  代码2GRT2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2nd Gen, Right, T3  代码2GRT3 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Charging Case, 2nd Gen, T1  代码2GCT1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Charging Case, 2nd Gen, T3  代码2GCT3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二代无线充电仓版本 仅供JMMT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2nd Gen, Left, T1  代码2GLT1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2nd Gen, Left, T2  代码2GLT2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2nd Gen, Left, T3  代码2GLT3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2nd Gen, Right, T1  代码2GRT1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2nd Gen, Right, T2  代码2GRT2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AirPods, 2nd Gen, Right, T3  代码2GRT3 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Wireless Charging Case, 2nd Gen, T1  代码2GWCT1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Wireless Charging Case, 2nd Gen, T3  代码2GWCT3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Pro耳机 仅供LKKT/0C6L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 Pro, Left, T1  代码PROLT1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 Pro, Left, T2  代码PROLT2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 Pro, Left, T3  代码PROLT3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 Pro, Right, T1  代码PRORT1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 Pro, Right, T2  代码PRORT2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AirPods Pro, Right, T3  代码PRORT3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Charging Case, AirPods Pro, T1  代码2GWCT1</a:t>
            </a:r>
          </a:p>
          <a:p>
            <a:pPr algn="l">
              <a:defRPr sz="800">
                <a:solidFill>
                  <a:srgbClr val="000000"/>
                </a:solidFill>
              </a:defRPr>
            </a:pPr>
            <a:r>
              <a:t>Service Fee - Charging Case, AirPods Pro, T3  代码2GWCT3</a:t>
            </a:r>
          </a:p>
        </p:txBody>
      </p:sp>
      <p:sp>
        <p:nvSpPr>
          <p:cNvPr id="155" name="序列号后四位…"/>
          <p:cNvSpPr txBox="1"/>
          <p:nvPr/>
        </p:nvSpPr>
        <p:spPr>
          <a:xfrm>
            <a:off x="2875049" y="1613381"/>
            <a:ext cx="2156876" cy="1025030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 algn="l" defTabSz="458611">
              <a:defRPr sz="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序列号后四位</a:t>
            </a:r>
          </a:p>
          <a:p>
            <a:pPr algn="l" defTabSz="458611">
              <a:defRPr sz="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1. H8TT=一代耳机</a:t>
            </a:r>
          </a:p>
          <a:p>
            <a:pPr algn="l" defTabSz="458611">
              <a:defRPr sz="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2. LX2Y=二代耳机</a:t>
            </a:r>
          </a:p>
          <a:p>
            <a:pPr algn="l" defTabSz="458611">
              <a:defRPr sz="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3. JMMT=无线充电二代耳机</a:t>
            </a:r>
          </a:p>
          <a:p>
            <a:pPr algn="l" defTabSz="458611">
              <a:defRPr sz="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2/3共享耳机头SKU，充电仓需要单独SKU</a:t>
            </a:r>
          </a:p>
          <a:p>
            <a:pPr algn="l" defTabSz="458611">
              <a:defRPr sz="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4. LKKT/0C6L=PRO耳机</a:t>
            </a:r>
          </a:p>
        </p:txBody>
      </p:sp>
      <p:sp>
        <p:nvSpPr>
          <p:cNvPr id="156" name="维修难度评级和种类…"/>
          <p:cNvSpPr txBox="1"/>
          <p:nvPr/>
        </p:nvSpPr>
        <p:spPr>
          <a:xfrm>
            <a:off x="2863962" y="2679623"/>
            <a:ext cx="2179050" cy="893609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 algn="l" defTabSz="458611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维修难度评级和种类</a:t>
            </a:r>
          </a:p>
          <a:p>
            <a:pPr algn="l" defTabSz="458611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-T1 容易，捆绑押金， ERS类别</a:t>
            </a:r>
          </a:p>
          <a:p>
            <a:pPr algn="l" defTabSz="458611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-T2 深度，捆绑押金，ERS类别</a:t>
            </a:r>
          </a:p>
          <a:p>
            <a:pPr algn="l" defTabSz="458611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-T3 报废 不捆绑押金 DR类别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1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282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sp>
        <p:nvSpPr>
          <p:cNvPr id="283" name="Charging Case won’t charge"/>
          <p:cNvSpPr txBox="1"/>
          <p:nvPr/>
        </p:nvSpPr>
        <p:spPr>
          <a:xfrm>
            <a:off x="1556469" y="2205577"/>
            <a:ext cx="1967062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Charging Case won’t charge</a:t>
            </a:r>
          </a:p>
        </p:txBody>
      </p:sp>
      <p:sp>
        <p:nvSpPr>
          <p:cNvPr id="284" name="Connect AirPods to known good power resource. Is the indictor light on the charging case on?"/>
          <p:cNvSpPr txBox="1"/>
          <p:nvPr/>
        </p:nvSpPr>
        <p:spPr>
          <a:xfrm>
            <a:off x="2194788" y="3126940"/>
            <a:ext cx="2143325" cy="728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Connect AirPods to known good power resource. Is the indictor light on the charging case on?</a:t>
            </a:r>
          </a:p>
        </p:txBody>
      </p:sp>
      <p:pic>
        <p:nvPicPr>
          <p:cNvPr id="285" name="Screen Shot 2021-07-25 at 1.26.29 AM.png" descr="Screen Shot 2021-07-25 at 1.26.29 AM.png"/>
          <p:cNvPicPr>
            <a:picLocks noChangeAspect="1"/>
          </p:cNvPicPr>
          <p:nvPr/>
        </p:nvPicPr>
        <p:blipFill>
          <a:blip r:embed="rId2">
            <a:extLst/>
          </a:blip>
          <a:srcRect l="12876" t="6639" r="8688" b="34829"/>
          <a:stretch>
            <a:fillRect/>
          </a:stretch>
        </p:blipFill>
        <p:spPr>
          <a:xfrm>
            <a:off x="741887" y="2998667"/>
            <a:ext cx="1152129" cy="984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9" y="0"/>
                </a:moveTo>
                <a:cubicBezTo>
                  <a:pt x="5709" y="0"/>
                  <a:pt x="5023" y="12"/>
                  <a:pt x="4420" y="148"/>
                </a:cubicBezTo>
                <a:cubicBezTo>
                  <a:pt x="2286" y="628"/>
                  <a:pt x="872" y="1957"/>
                  <a:pt x="223" y="4083"/>
                </a:cubicBezTo>
                <a:cubicBezTo>
                  <a:pt x="74" y="4572"/>
                  <a:pt x="44" y="4829"/>
                  <a:pt x="45" y="5807"/>
                </a:cubicBezTo>
                <a:cubicBezTo>
                  <a:pt x="45" y="6822"/>
                  <a:pt x="72" y="7037"/>
                  <a:pt x="253" y="7661"/>
                </a:cubicBezTo>
                <a:cubicBezTo>
                  <a:pt x="366" y="8050"/>
                  <a:pt x="556" y="8587"/>
                  <a:pt x="677" y="8854"/>
                </a:cubicBezTo>
                <a:lnTo>
                  <a:pt x="900" y="9333"/>
                </a:lnTo>
                <a:lnTo>
                  <a:pt x="900" y="8219"/>
                </a:lnTo>
                <a:cubicBezTo>
                  <a:pt x="902" y="7606"/>
                  <a:pt x="926" y="6981"/>
                  <a:pt x="952" y="6826"/>
                </a:cubicBezTo>
                <a:cubicBezTo>
                  <a:pt x="1010" y="6491"/>
                  <a:pt x="1583" y="5734"/>
                  <a:pt x="2188" y="5189"/>
                </a:cubicBezTo>
                <a:cubicBezTo>
                  <a:pt x="3539" y="3972"/>
                  <a:pt x="5065" y="3501"/>
                  <a:pt x="6384" y="3892"/>
                </a:cubicBezTo>
                <a:cubicBezTo>
                  <a:pt x="7678" y="4275"/>
                  <a:pt x="8670" y="5236"/>
                  <a:pt x="9249" y="6686"/>
                </a:cubicBezTo>
                <a:cubicBezTo>
                  <a:pt x="9551" y="7444"/>
                  <a:pt x="10112" y="9456"/>
                  <a:pt x="10112" y="9786"/>
                </a:cubicBezTo>
                <a:cubicBezTo>
                  <a:pt x="10112" y="9885"/>
                  <a:pt x="10255" y="9908"/>
                  <a:pt x="10789" y="9908"/>
                </a:cubicBezTo>
                <a:lnTo>
                  <a:pt x="11466" y="9908"/>
                </a:lnTo>
                <a:lnTo>
                  <a:pt x="11540" y="9559"/>
                </a:lnTo>
                <a:cubicBezTo>
                  <a:pt x="11583" y="9365"/>
                  <a:pt x="11653" y="9049"/>
                  <a:pt x="11697" y="8854"/>
                </a:cubicBezTo>
                <a:cubicBezTo>
                  <a:pt x="12236" y="6421"/>
                  <a:pt x="13061" y="4992"/>
                  <a:pt x="14345" y="4275"/>
                </a:cubicBezTo>
                <a:cubicBezTo>
                  <a:pt x="15038" y="3888"/>
                  <a:pt x="15570" y="3733"/>
                  <a:pt x="16168" y="3735"/>
                </a:cubicBezTo>
                <a:cubicBezTo>
                  <a:pt x="17416" y="3740"/>
                  <a:pt x="18977" y="4574"/>
                  <a:pt x="20030" y="5807"/>
                </a:cubicBezTo>
                <a:cubicBezTo>
                  <a:pt x="20623" y="6501"/>
                  <a:pt x="20667" y="6647"/>
                  <a:pt x="20722" y="7984"/>
                </a:cubicBezTo>
                <a:lnTo>
                  <a:pt x="20774" y="9141"/>
                </a:lnTo>
                <a:lnTo>
                  <a:pt x="20945" y="8750"/>
                </a:lnTo>
                <a:cubicBezTo>
                  <a:pt x="21041" y="8537"/>
                  <a:pt x="21212" y="8050"/>
                  <a:pt x="21325" y="7661"/>
                </a:cubicBezTo>
                <a:cubicBezTo>
                  <a:pt x="21506" y="7037"/>
                  <a:pt x="21532" y="6822"/>
                  <a:pt x="21533" y="5807"/>
                </a:cubicBezTo>
                <a:cubicBezTo>
                  <a:pt x="21534" y="4740"/>
                  <a:pt x="21516" y="4603"/>
                  <a:pt x="21302" y="3944"/>
                </a:cubicBezTo>
                <a:cubicBezTo>
                  <a:pt x="20897" y="2693"/>
                  <a:pt x="20345" y="1877"/>
                  <a:pt x="19420" y="1167"/>
                </a:cubicBezTo>
                <a:cubicBezTo>
                  <a:pt x="18772" y="669"/>
                  <a:pt x="18074" y="352"/>
                  <a:pt x="17165" y="148"/>
                </a:cubicBezTo>
                <a:cubicBezTo>
                  <a:pt x="16562" y="12"/>
                  <a:pt x="15868" y="0"/>
                  <a:pt x="10789" y="0"/>
                </a:cubicBezTo>
                <a:close/>
                <a:moveTo>
                  <a:pt x="16064" y="4170"/>
                </a:moveTo>
                <a:cubicBezTo>
                  <a:pt x="15665" y="4183"/>
                  <a:pt x="15277" y="4252"/>
                  <a:pt x="14978" y="4379"/>
                </a:cubicBezTo>
                <a:cubicBezTo>
                  <a:pt x="13890" y="4841"/>
                  <a:pt x="13251" y="5488"/>
                  <a:pt x="12775" y="6591"/>
                </a:cubicBezTo>
                <a:cubicBezTo>
                  <a:pt x="12502" y="7225"/>
                  <a:pt x="11974" y="9007"/>
                  <a:pt x="11890" y="9577"/>
                </a:cubicBezTo>
                <a:lnTo>
                  <a:pt x="11838" y="9908"/>
                </a:lnTo>
                <a:lnTo>
                  <a:pt x="16101" y="9908"/>
                </a:lnTo>
                <a:lnTo>
                  <a:pt x="20372" y="9908"/>
                </a:lnTo>
                <a:lnTo>
                  <a:pt x="20372" y="8610"/>
                </a:lnTo>
                <a:cubicBezTo>
                  <a:pt x="20371" y="6779"/>
                  <a:pt x="20355" y="6698"/>
                  <a:pt x="19851" y="6112"/>
                </a:cubicBezTo>
                <a:cubicBezTo>
                  <a:pt x="19136" y="5279"/>
                  <a:pt x="18124" y="4579"/>
                  <a:pt x="17232" y="4310"/>
                </a:cubicBezTo>
                <a:cubicBezTo>
                  <a:pt x="16879" y="4203"/>
                  <a:pt x="16463" y="4158"/>
                  <a:pt x="16064" y="4170"/>
                </a:cubicBezTo>
                <a:close/>
                <a:moveTo>
                  <a:pt x="5677" y="4179"/>
                </a:moveTo>
                <a:cubicBezTo>
                  <a:pt x="4352" y="4095"/>
                  <a:pt x="2901" y="4753"/>
                  <a:pt x="1711" y="6181"/>
                </a:cubicBezTo>
                <a:cubicBezTo>
                  <a:pt x="1363" y="6600"/>
                  <a:pt x="1341" y="6652"/>
                  <a:pt x="1280" y="7270"/>
                </a:cubicBezTo>
                <a:cubicBezTo>
                  <a:pt x="1244" y="7627"/>
                  <a:pt x="1215" y="8369"/>
                  <a:pt x="1213" y="8915"/>
                </a:cubicBezTo>
                <a:lnTo>
                  <a:pt x="1205" y="9908"/>
                </a:lnTo>
                <a:lnTo>
                  <a:pt x="5499" y="9908"/>
                </a:lnTo>
                <a:lnTo>
                  <a:pt x="9792" y="9908"/>
                </a:lnTo>
                <a:lnTo>
                  <a:pt x="9680" y="9359"/>
                </a:lnTo>
                <a:cubicBezTo>
                  <a:pt x="9513" y="8503"/>
                  <a:pt x="9159" y="7334"/>
                  <a:pt x="8862" y="6643"/>
                </a:cubicBezTo>
                <a:cubicBezTo>
                  <a:pt x="8196" y="5097"/>
                  <a:pt x="7002" y="4263"/>
                  <a:pt x="5677" y="4179"/>
                </a:cubicBezTo>
                <a:close/>
                <a:moveTo>
                  <a:pt x="0" y="10265"/>
                </a:moveTo>
                <a:lnTo>
                  <a:pt x="7" y="15358"/>
                </a:lnTo>
                <a:cubicBezTo>
                  <a:pt x="10" y="17876"/>
                  <a:pt x="36" y="19714"/>
                  <a:pt x="60" y="21600"/>
                </a:cubicBezTo>
                <a:lnTo>
                  <a:pt x="21503" y="21600"/>
                </a:lnTo>
                <a:cubicBezTo>
                  <a:pt x="21515" y="20449"/>
                  <a:pt x="21537" y="20185"/>
                  <a:pt x="21548" y="18492"/>
                </a:cubicBezTo>
                <a:lnTo>
                  <a:pt x="21600" y="10265"/>
                </a:lnTo>
                <a:lnTo>
                  <a:pt x="18951" y="10265"/>
                </a:lnTo>
                <a:cubicBezTo>
                  <a:pt x="16617" y="10265"/>
                  <a:pt x="16295" y="10276"/>
                  <a:pt x="16295" y="10395"/>
                </a:cubicBezTo>
                <a:cubicBezTo>
                  <a:pt x="16295" y="10610"/>
                  <a:pt x="16064" y="10970"/>
                  <a:pt x="15834" y="11109"/>
                </a:cubicBezTo>
                <a:cubicBezTo>
                  <a:pt x="15518" y="11300"/>
                  <a:pt x="6060" y="11300"/>
                  <a:pt x="5744" y="11109"/>
                </a:cubicBezTo>
                <a:cubicBezTo>
                  <a:pt x="5514" y="10970"/>
                  <a:pt x="5283" y="10610"/>
                  <a:pt x="5283" y="10395"/>
                </a:cubicBezTo>
                <a:cubicBezTo>
                  <a:pt x="5283" y="10276"/>
                  <a:pt x="4965" y="10265"/>
                  <a:pt x="2641" y="10265"/>
                </a:cubicBezTo>
                <a:lnTo>
                  <a:pt x="0" y="10265"/>
                </a:lnTo>
                <a:close/>
                <a:moveTo>
                  <a:pt x="10789" y="10265"/>
                </a:moveTo>
                <a:cubicBezTo>
                  <a:pt x="7218" y="10265"/>
                  <a:pt x="5580" y="10288"/>
                  <a:pt x="5580" y="10352"/>
                </a:cubicBezTo>
                <a:cubicBezTo>
                  <a:pt x="5580" y="10402"/>
                  <a:pt x="5665" y="10546"/>
                  <a:pt x="5766" y="10665"/>
                </a:cubicBezTo>
                <a:lnTo>
                  <a:pt x="5952" y="10883"/>
                </a:lnTo>
                <a:lnTo>
                  <a:pt x="10789" y="10883"/>
                </a:lnTo>
                <a:lnTo>
                  <a:pt x="15625" y="10883"/>
                </a:lnTo>
                <a:lnTo>
                  <a:pt x="15811" y="10665"/>
                </a:lnTo>
                <a:cubicBezTo>
                  <a:pt x="15913" y="10546"/>
                  <a:pt x="15997" y="10402"/>
                  <a:pt x="15997" y="10352"/>
                </a:cubicBezTo>
                <a:cubicBezTo>
                  <a:pt x="15997" y="10288"/>
                  <a:pt x="14360" y="10265"/>
                  <a:pt x="10789" y="10265"/>
                </a:cubicBezTo>
                <a:close/>
              </a:path>
            </a:pathLst>
          </a:custGeom>
          <a:ln w="3175">
            <a:miter lim="400000"/>
          </a:ln>
        </p:spPr>
      </p:pic>
      <p:sp>
        <p:nvSpPr>
          <p:cNvPr id="286" name="Yes"/>
          <p:cNvSpPr txBox="1"/>
          <p:nvPr/>
        </p:nvSpPr>
        <p:spPr>
          <a:xfrm>
            <a:off x="1093368" y="4478192"/>
            <a:ext cx="273746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Yes</a:t>
            </a:r>
          </a:p>
        </p:txBody>
      </p:sp>
      <p:sp>
        <p:nvSpPr>
          <p:cNvPr id="287" name="No"/>
          <p:cNvSpPr txBox="1"/>
          <p:nvPr/>
        </p:nvSpPr>
        <p:spPr>
          <a:xfrm>
            <a:off x="3650137" y="4478192"/>
            <a:ext cx="231378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No</a:t>
            </a:r>
          </a:p>
        </p:txBody>
      </p:sp>
      <p:sp>
        <p:nvSpPr>
          <p:cNvPr id="288" name="第2个子问题"/>
          <p:cNvSpPr txBox="1"/>
          <p:nvPr/>
        </p:nvSpPr>
        <p:spPr>
          <a:xfrm>
            <a:off x="226959" y="2152644"/>
            <a:ext cx="1162847" cy="3005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第2个子问题</a:t>
            </a:r>
          </a:p>
        </p:txBody>
      </p:sp>
      <p:sp>
        <p:nvSpPr>
          <p:cNvPr id="289" name="订购充电仓"/>
          <p:cNvSpPr txBox="1"/>
          <p:nvPr/>
        </p:nvSpPr>
        <p:spPr>
          <a:xfrm>
            <a:off x="857707" y="4997777"/>
            <a:ext cx="92286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订购充电仓</a:t>
            </a:r>
          </a:p>
        </p:txBody>
      </p:sp>
      <p:sp>
        <p:nvSpPr>
          <p:cNvPr id="290" name="订购充电仓"/>
          <p:cNvSpPr txBox="1"/>
          <p:nvPr/>
        </p:nvSpPr>
        <p:spPr>
          <a:xfrm>
            <a:off x="3304392" y="4997777"/>
            <a:ext cx="92286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订购充电仓</a:t>
            </a:r>
          </a:p>
        </p:txBody>
      </p:sp>
      <p:sp>
        <p:nvSpPr>
          <p:cNvPr id="291" name="T1"/>
          <p:cNvSpPr txBox="1"/>
          <p:nvPr/>
        </p:nvSpPr>
        <p:spPr>
          <a:xfrm>
            <a:off x="1184280" y="5307373"/>
            <a:ext cx="267344" cy="256574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292" name="T1"/>
          <p:cNvSpPr txBox="1"/>
          <p:nvPr/>
        </p:nvSpPr>
        <p:spPr>
          <a:xfrm>
            <a:off x="3632154" y="5307373"/>
            <a:ext cx="267344" cy="256574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5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296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sp>
        <p:nvSpPr>
          <p:cNvPr id="297" name="AirPods Battery Service"/>
          <p:cNvSpPr txBox="1"/>
          <p:nvPr/>
        </p:nvSpPr>
        <p:spPr>
          <a:xfrm>
            <a:off x="1714584" y="2601533"/>
            <a:ext cx="1650832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AirPods Battery Service</a:t>
            </a:r>
          </a:p>
        </p:txBody>
      </p:sp>
      <p:sp>
        <p:nvSpPr>
          <p:cNvPr id="298" name="Can you still hear sound from your AirPods?"/>
          <p:cNvSpPr txBox="1"/>
          <p:nvPr/>
        </p:nvSpPr>
        <p:spPr>
          <a:xfrm>
            <a:off x="1417825" y="4377101"/>
            <a:ext cx="2143325" cy="37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Can you still hear sound from your AirPods? </a:t>
            </a:r>
          </a:p>
        </p:txBody>
      </p:sp>
      <p:sp>
        <p:nvSpPr>
          <p:cNvPr id="299" name="Is AirPods connecting to your phone?"/>
          <p:cNvSpPr txBox="1"/>
          <p:nvPr/>
        </p:nvSpPr>
        <p:spPr>
          <a:xfrm>
            <a:off x="1468338" y="3261618"/>
            <a:ext cx="2143324" cy="37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Is AirPods connecting to your phone? </a:t>
            </a:r>
          </a:p>
        </p:txBody>
      </p:sp>
      <p:sp>
        <p:nvSpPr>
          <p:cNvPr id="300" name="第3个子问题"/>
          <p:cNvSpPr txBox="1"/>
          <p:nvPr/>
        </p:nvSpPr>
        <p:spPr>
          <a:xfrm>
            <a:off x="226959" y="2152644"/>
            <a:ext cx="1162847" cy="3005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第3个子问题</a:t>
            </a:r>
          </a:p>
        </p:txBody>
      </p:sp>
      <p:sp>
        <p:nvSpPr>
          <p:cNvPr id="301" name="Yes"/>
          <p:cNvSpPr txBox="1"/>
          <p:nvPr/>
        </p:nvSpPr>
        <p:spPr>
          <a:xfrm>
            <a:off x="1697537" y="3713016"/>
            <a:ext cx="273746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Yes</a:t>
            </a:r>
          </a:p>
        </p:txBody>
      </p:sp>
      <p:sp>
        <p:nvSpPr>
          <p:cNvPr id="302" name="线条"/>
          <p:cNvSpPr/>
          <p:nvPr/>
        </p:nvSpPr>
        <p:spPr>
          <a:xfrm>
            <a:off x="1405799" y="4141227"/>
            <a:ext cx="216737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303" name="Yes"/>
          <p:cNvSpPr txBox="1"/>
          <p:nvPr/>
        </p:nvSpPr>
        <p:spPr>
          <a:xfrm>
            <a:off x="1551512" y="5295199"/>
            <a:ext cx="273745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Yes</a:t>
            </a:r>
          </a:p>
        </p:txBody>
      </p:sp>
      <p:sp>
        <p:nvSpPr>
          <p:cNvPr id="304" name="No"/>
          <p:cNvSpPr txBox="1"/>
          <p:nvPr/>
        </p:nvSpPr>
        <p:spPr>
          <a:xfrm>
            <a:off x="3346281" y="5257572"/>
            <a:ext cx="231378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No</a:t>
            </a:r>
          </a:p>
        </p:txBody>
      </p:sp>
      <p:sp>
        <p:nvSpPr>
          <p:cNvPr id="305" name="线条"/>
          <p:cNvSpPr/>
          <p:nvPr/>
        </p:nvSpPr>
        <p:spPr>
          <a:xfrm>
            <a:off x="1405799" y="4985474"/>
            <a:ext cx="216737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306" name="Which side of your AirPods needs to be replaced?"/>
          <p:cNvSpPr txBox="1"/>
          <p:nvPr/>
        </p:nvSpPr>
        <p:spPr>
          <a:xfrm>
            <a:off x="763496" y="5564708"/>
            <a:ext cx="1603307" cy="550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Which side of your AirPods needs to be replaced?  </a:t>
            </a:r>
          </a:p>
        </p:txBody>
      </p:sp>
      <p:sp>
        <p:nvSpPr>
          <p:cNvPr id="307" name="Left"/>
          <p:cNvSpPr txBox="1"/>
          <p:nvPr/>
        </p:nvSpPr>
        <p:spPr>
          <a:xfrm>
            <a:off x="155205" y="6402310"/>
            <a:ext cx="293557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Left</a:t>
            </a:r>
          </a:p>
        </p:txBody>
      </p:sp>
      <p:sp>
        <p:nvSpPr>
          <p:cNvPr id="308" name="Right"/>
          <p:cNvSpPr txBox="1"/>
          <p:nvPr/>
        </p:nvSpPr>
        <p:spPr>
          <a:xfrm>
            <a:off x="863002" y="6402310"/>
            <a:ext cx="392312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Right</a:t>
            </a:r>
          </a:p>
        </p:txBody>
      </p:sp>
      <p:sp>
        <p:nvSpPr>
          <p:cNvPr id="309" name="Both Sides"/>
          <p:cNvSpPr txBox="1"/>
          <p:nvPr/>
        </p:nvSpPr>
        <p:spPr>
          <a:xfrm>
            <a:off x="1538661" y="6425212"/>
            <a:ext cx="781847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Both Sides</a:t>
            </a:r>
          </a:p>
        </p:txBody>
      </p:sp>
      <p:sp>
        <p:nvSpPr>
          <p:cNvPr id="310" name="订购左耳"/>
          <p:cNvSpPr txBox="1"/>
          <p:nvPr/>
        </p:nvSpPr>
        <p:spPr>
          <a:xfrm>
            <a:off x="13670" y="6603473"/>
            <a:ext cx="74506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</a:t>
            </a:r>
          </a:p>
        </p:txBody>
      </p:sp>
      <p:sp>
        <p:nvSpPr>
          <p:cNvPr id="311" name="订购右耳"/>
          <p:cNvSpPr txBox="1"/>
          <p:nvPr/>
        </p:nvSpPr>
        <p:spPr>
          <a:xfrm>
            <a:off x="781947" y="6689479"/>
            <a:ext cx="74506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订购右耳</a:t>
            </a:r>
          </a:p>
        </p:txBody>
      </p:sp>
      <p:sp>
        <p:nvSpPr>
          <p:cNvPr id="312" name="订购左耳+右耳"/>
          <p:cNvSpPr txBox="1"/>
          <p:nvPr/>
        </p:nvSpPr>
        <p:spPr>
          <a:xfrm>
            <a:off x="1550224" y="6603473"/>
            <a:ext cx="120734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订购左耳+右耳</a:t>
            </a:r>
          </a:p>
        </p:txBody>
      </p:sp>
      <p:sp>
        <p:nvSpPr>
          <p:cNvPr id="313" name="T2"/>
          <p:cNvSpPr txBox="1"/>
          <p:nvPr/>
        </p:nvSpPr>
        <p:spPr>
          <a:xfrm>
            <a:off x="3165636" y="6778827"/>
            <a:ext cx="267345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314" name="如果回答NO，看下一页"/>
          <p:cNvSpPr txBox="1"/>
          <p:nvPr/>
        </p:nvSpPr>
        <p:spPr>
          <a:xfrm>
            <a:off x="2616134" y="3890954"/>
            <a:ext cx="1498203" cy="2243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如果回答NO，看下一页</a:t>
            </a:r>
          </a:p>
        </p:txBody>
      </p:sp>
      <p:sp>
        <p:nvSpPr>
          <p:cNvPr id="315" name="No"/>
          <p:cNvSpPr txBox="1"/>
          <p:nvPr/>
        </p:nvSpPr>
        <p:spPr>
          <a:xfrm>
            <a:off x="3055826" y="3713016"/>
            <a:ext cx="231378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No</a:t>
            </a:r>
          </a:p>
        </p:txBody>
      </p:sp>
      <p:sp>
        <p:nvSpPr>
          <p:cNvPr id="316" name="T1"/>
          <p:cNvSpPr txBox="1"/>
          <p:nvPr/>
        </p:nvSpPr>
        <p:spPr>
          <a:xfrm>
            <a:off x="252531" y="6960644"/>
            <a:ext cx="267345" cy="256574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317" name="T1"/>
          <p:cNvSpPr txBox="1"/>
          <p:nvPr/>
        </p:nvSpPr>
        <p:spPr>
          <a:xfrm>
            <a:off x="1020809" y="7057117"/>
            <a:ext cx="267344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318" name="T1"/>
          <p:cNvSpPr txBox="1"/>
          <p:nvPr/>
        </p:nvSpPr>
        <p:spPr>
          <a:xfrm>
            <a:off x="1957644" y="6960644"/>
            <a:ext cx="267345" cy="256574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319" name="Which side of your AirPods needs to be replaced?"/>
          <p:cNvSpPr txBox="1"/>
          <p:nvPr/>
        </p:nvSpPr>
        <p:spPr>
          <a:xfrm>
            <a:off x="3326507" y="5492584"/>
            <a:ext cx="1603307" cy="5503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Which side of your AirPods needs to be replaced?  </a:t>
            </a:r>
          </a:p>
        </p:txBody>
      </p:sp>
      <p:sp>
        <p:nvSpPr>
          <p:cNvPr id="320" name="Left"/>
          <p:cNvSpPr txBox="1"/>
          <p:nvPr/>
        </p:nvSpPr>
        <p:spPr>
          <a:xfrm>
            <a:off x="3136328" y="6084989"/>
            <a:ext cx="293558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Left</a:t>
            </a:r>
          </a:p>
        </p:txBody>
      </p:sp>
      <p:sp>
        <p:nvSpPr>
          <p:cNvPr id="321" name="Right"/>
          <p:cNvSpPr txBox="1"/>
          <p:nvPr/>
        </p:nvSpPr>
        <p:spPr>
          <a:xfrm>
            <a:off x="3665573" y="6084989"/>
            <a:ext cx="392313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Right</a:t>
            </a:r>
          </a:p>
        </p:txBody>
      </p:sp>
      <p:sp>
        <p:nvSpPr>
          <p:cNvPr id="322" name="Both Sides"/>
          <p:cNvSpPr txBox="1"/>
          <p:nvPr/>
        </p:nvSpPr>
        <p:spPr>
          <a:xfrm>
            <a:off x="4199411" y="6066271"/>
            <a:ext cx="781847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Both Sides</a:t>
            </a:r>
          </a:p>
        </p:txBody>
      </p:sp>
      <p:sp>
        <p:nvSpPr>
          <p:cNvPr id="323" name="订购左耳"/>
          <p:cNvSpPr txBox="1"/>
          <p:nvPr/>
        </p:nvSpPr>
        <p:spPr>
          <a:xfrm>
            <a:off x="2926775" y="6463263"/>
            <a:ext cx="74506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</a:t>
            </a:r>
          </a:p>
        </p:txBody>
      </p:sp>
      <p:sp>
        <p:nvSpPr>
          <p:cNvPr id="324" name="订购右耳"/>
          <p:cNvSpPr txBox="1"/>
          <p:nvPr/>
        </p:nvSpPr>
        <p:spPr>
          <a:xfrm>
            <a:off x="3489195" y="6273271"/>
            <a:ext cx="74506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订购右耳</a:t>
            </a:r>
          </a:p>
        </p:txBody>
      </p:sp>
      <p:sp>
        <p:nvSpPr>
          <p:cNvPr id="325" name="订购左耳+右耳"/>
          <p:cNvSpPr txBox="1"/>
          <p:nvPr/>
        </p:nvSpPr>
        <p:spPr>
          <a:xfrm>
            <a:off x="4017972" y="6537826"/>
            <a:ext cx="1207348" cy="2751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订购左耳+右耳</a:t>
            </a:r>
          </a:p>
        </p:txBody>
      </p:sp>
      <p:sp>
        <p:nvSpPr>
          <p:cNvPr id="326" name="线条"/>
          <p:cNvSpPr/>
          <p:nvPr/>
        </p:nvSpPr>
        <p:spPr>
          <a:xfrm flipH="1">
            <a:off x="2790753" y="5013083"/>
            <a:ext cx="1" cy="2175523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327" name="T2"/>
          <p:cNvSpPr txBox="1"/>
          <p:nvPr/>
        </p:nvSpPr>
        <p:spPr>
          <a:xfrm>
            <a:off x="3728057" y="6547123"/>
            <a:ext cx="267345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328" name="T2"/>
          <p:cNvSpPr txBox="1"/>
          <p:nvPr/>
        </p:nvSpPr>
        <p:spPr>
          <a:xfrm>
            <a:off x="4544170" y="6778827"/>
            <a:ext cx="267345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1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332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sp>
        <p:nvSpPr>
          <p:cNvPr id="333" name="AirPods Battery Service"/>
          <p:cNvSpPr txBox="1"/>
          <p:nvPr/>
        </p:nvSpPr>
        <p:spPr>
          <a:xfrm>
            <a:off x="1714584" y="2601533"/>
            <a:ext cx="1650832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AirPods Battery Service</a:t>
            </a:r>
          </a:p>
        </p:txBody>
      </p:sp>
      <p:sp>
        <p:nvSpPr>
          <p:cNvPr id="334" name="Is AirPods connecting to your phone?"/>
          <p:cNvSpPr txBox="1"/>
          <p:nvPr/>
        </p:nvSpPr>
        <p:spPr>
          <a:xfrm>
            <a:off x="1468338" y="3261618"/>
            <a:ext cx="2143324" cy="37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Is AirPods connecting to your phone? </a:t>
            </a:r>
          </a:p>
        </p:txBody>
      </p:sp>
      <p:sp>
        <p:nvSpPr>
          <p:cNvPr id="335" name="第3个子问题"/>
          <p:cNvSpPr txBox="1"/>
          <p:nvPr/>
        </p:nvSpPr>
        <p:spPr>
          <a:xfrm>
            <a:off x="226959" y="2152644"/>
            <a:ext cx="1162847" cy="3005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第3个子问题</a:t>
            </a:r>
          </a:p>
        </p:txBody>
      </p:sp>
      <p:sp>
        <p:nvSpPr>
          <p:cNvPr id="336" name="No"/>
          <p:cNvSpPr txBox="1"/>
          <p:nvPr/>
        </p:nvSpPr>
        <p:spPr>
          <a:xfrm>
            <a:off x="2472902" y="3874585"/>
            <a:ext cx="231378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No</a:t>
            </a:r>
          </a:p>
        </p:txBody>
      </p:sp>
      <p:sp>
        <p:nvSpPr>
          <p:cNvPr id="337" name="Which side of your AirPods needs to be replaced?"/>
          <p:cNvSpPr txBox="1"/>
          <p:nvPr/>
        </p:nvSpPr>
        <p:spPr>
          <a:xfrm>
            <a:off x="1925848" y="4185644"/>
            <a:ext cx="1603307" cy="5503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Which side of your AirPods needs to be replaced?  </a:t>
            </a:r>
          </a:p>
        </p:txBody>
      </p:sp>
      <p:sp>
        <p:nvSpPr>
          <p:cNvPr id="338" name="Right"/>
          <p:cNvSpPr txBox="1"/>
          <p:nvPr/>
        </p:nvSpPr>
        <p:spPr>
          <a:xfrm>
            <a:off x="2132712" y="4881690"/>
            <a:ext cx="392313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Right</a:t>
            </a:r>
          </a:p>
        </p:txBody>
      </p:sp>
      <p:sp>
        <p:nvSpPr>
          <p:cNvPr id="339" name="Both Sides"/>
          <p:cNvSpPr txBox="1"/>
          <p:nvPr/>
        </p:nvSpPr>
        <p:spPr>
          <a:xfrm>
            <a:off x="2721259" y="4882479"/>
            <a:ext cx="781847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Both Sides</a:t>
            </a:r>
          </a:p>
        </p:txBody>
      </p:sp>
      <p:sp>
        <p:nvSpPr>
          <p:cNvPr id="340" name="订购左耳"/>
          <p:cNvSpPr txBox="1"/>
          <p:nvPr/>
        </p:nvSpPr>
        <p:spPr>
          <a:xfrm>
            <a:off x="1071345" y="5073884"/>
            <a:ext cx="74506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</a:t>
            </a:r>
          </a:p>
        </p:txBody>
      </p:sp>
      <p:sp>
        <p:nvSpPr>
          <p:cNvPr id="341" name="订购右耳"/>
          <p:cNvSpPr txBox="1"/>
          <p:nvPr/>
        </p:nvSpPr>
        <p:spPr>
          <a:xfrm>
            <a:off x="1956335" y="5126893"/>
            <a:ext cx="745067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订购右耳</a:t>
            </a:r>
          </a:p>
        </p:txBody>
      </p:sp>
      <p:sp>
        <p:nvSpPr>
          <p:cNvPr id="342" name="订购左耳+右耳"/>
          <p:cNvSpPr txBox="1"/>
          <p:nvPr/>
        </p:nvSpPr>
        <p:spPr>
          <a:xfrm>
            <a:off x="2972334" y="5126893"/>
            <a:ext cx="120734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订购左耳+右耳</a:t>
            </a:r>
          </a:p>
        </p:txBody>
      </p:sp>
      <p:sp>
        <p:nvSpPr>
          <p:cNvPr id="343" name="线条"/>
          <p:cNvSpPr/>
          <p:nvPr/>
        </p:nvSpPr>
        <p:spPr>
          <a:xfrm>
            <a:off x="1561222" y="4152320"/>
            <a:ext cx="216737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344" name="Left"/>
          <p:cNvSpPr txBox="1"/>
          <p:nvPr/>
        </p:nvSpPr>
        <p:spPr>
          <a:xfrm>
            <a:off x="1403118" y="4850623"/>
            <a:ext cx="293557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Left</a:t>
            </a:r>
          </a:p>
        </p:txBody>
      </p:sp>
      <p:sp>
        <p:nvSpPr>
          <p:cNvPr id="345" name="T2"/>
          <p:cNvSpPr txBox="1"/>
          <p:nvPr/>
        </p:nvSpPr>
        <p:spPr>
          <a:xfrm>
            <a:off x="1310207" y="5377612"/>
            <a:ext cx="267344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346" name="T2"/>
          <p:cNvSpPr txBox="1"/>
          <p:nvPr/>
        </p:nvSpPr>
        <p:spPr>
          <a:xfrm>
            <a:off x="2195196" y="5452563"/>
            <a:ext cx="267345" cy="256574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347" name="T2"/>
          <p:cNvSpPr txBox="1"/>
          <p:nvPr/>
        </p:nvSpPr>
        <p:spPr>
          <a:xfrm>
            <a:off x="3442336" y="5505898"/>
            <a:ext cx="267344" cy="256574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348" name="线条"/>
          <p:cNvSpPr/>
          <p:nvPr/>
        </p:nvSpPr>
        <p:spPr>
          <a:xfrm>
            <a:off x="1561222" y="3749589"/>
            <a:ext cx="216737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1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352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sp>
        <p:nvSpPr>
          <p:cNvPr id="353" name="Charging Case Battery Service"/>
          <p:cNvSpPr txBox="1"/>
          <p:nvPr/>
        </p:nvSpPr>
        <p:spPr>
          <a:xfrm>
            <a:off x="1478212" y="2447067"/>
            <a:ext cx="2123576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Charging Case Battery Service</a:t>
            </a:r>
          </a:p>
        </p:txBody>
      </p:sp>
      <p:sp>
        <p:nvSpPr>
          <p:cNvPr id="354" name="Connect AirPods to known good power resource. Is the indictor light on the charging case on?"/>
          <p:cNvSpPr txBox="1"/>
          <p:nvPr/>
        </p:nvSpPr>
        <p:spPr>
          <a:xfrm>
            <a:off x="2107077" y="3277709"/>
            <a:ext cx="2143325" cy="728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Connect AirPods to known good power resource. Is the indictor light on the charging case on?</a:t>
            </a:r>
          </a:p>
        </p:txBody>
      </p:sp>
      <p:pic>
        <p:nvPicPr>
          <p:cNvPr id="355" name="Screen Shot 2021-07-25 at 1.26.29 AM.png" descr="Screen Shot 2021-07-25 at 1.26.29 AM.png"/>
          <p:cNvPicPr>
            <a:picLocks noChangeAspect="1"/>
          </p:cNvPicPr>
          <p:nvPr/>
        </p:nvPicPr>
        <p:blipFill>
          <a:blip r:embed="rId2">
            <a:extLst/>
          </a:blip>
          <a:srcRect l="12876" t="6639" r="8688" b="34829"/>
          <a:stretch>
            <a:fillRect/>
          </a:stretch>
        </p:blipFill>
        <p:spPr>
          <a:xfrm>
            <a:off x="654176" y="3149436"/>
            <a:ext cx="1152129" cy="984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9" y="0"/>
                </a:moveTo>
                <a:cubicBezTo>
                  <a:pt x="5709" y="0"/>
                  <a:pt x="5023" y="12"/>
                  <a:pt x="4420" y="148"/>
                </a:cubicBezTo>
                <a:cubicBezTo>
                  <a:pt x="2286" y="628"/>
                  <a:pt x="872" y="1957"/>
                  <a:pt x="223" y="4083"/>
                </a:cubicBezTo>
                <a:cubicBezTo>
                  <a:pt x="74" y="4572"/>
                  <a:pt x="44" y="4829"/>
                  <a:pt x="45" y="5807"/>
                </a:cubicBezTo>
                <a:cubicBezTo>
                  <a:pt x="45" y="6822"/>
                  <a:pt x="72" y="7037"/>
                  <a:pt x="253" y="7661"/>
                </a:cubicBezTo>
                <a:cubicBezTo>
                  <a:pt x="366" y="8050"/>
                  <a:pt x="556" y="8587"/>
                  <a:pt x="677" y="8854"/>
                </a:cubicBezTo>
                <a:lnTo>
                  <a:pt x="900" y="9333"/>
                </a:lnTo>
                <a:lnTo>
                  <a:pt x="900" y="8219"/>
                </a:lnTo>
                <a:cubicBezTo>
                  <a:pt x="902" y="7606"/>
                  <a:pt x="926" y="6981"/>
                  <a:pt x="952" y="6826"/>
                </a:cubicBezTo>
                <a:cubicBezTo>
                  <a:pt x="1010" y="6491"/>
                  <a:pt x="1583" y="5734"/>
                  <a:pt x="2188" y="5189"/>
                </a:cubicBezTo>
                <a:cubicBezTo>
                  <a:pt x="3539" y="3972"/>
                  <a:pt x="5065" y="3501"/>
                  <a:pt x="6384" y="3892"/>
                </a:cubicBezTo>
                <a:cubicBezTo>
                  <a:pt x="7678" y="4275"/>
                  <a:pt x="8670" y="5236"/>
                  <a:pt x="9249" y="6686"/>
                </a:cubicBezTo>
                <a:cubicBezTo>
                  <a:pt x="9551" y="7444"/>
                  <a:pt x="10112" y="9456"/>
                  <a:pt x="10112" y="9786"/>
                </a:cubicBezTo>
                <a:cubicBezTo>
                  <a:pt x="10112" y="9885"/>
                  <a:pt x="10255" y="9908"/>
                  <a:pt x="10789" y="9908"/>
                </a:cubicBezTo>
                <a:lnTo>
                  <a:pt x="11466" y="9908"/>
                </a:lnTo>
                <a:lnTo>
                  <a:pt x="11540" y="9559"/>
                </a:lnTo>
                <a:cubicBezTo>
                  <a:pt x="11583" y="9365"/>
                  <a:pt x="11653" y="9049"/>
                  <a:pt x="11697" y="8854"/>
                </a:cubicBezTo>
                <a:cubicBezTo>
                  <a:pt x="12236" y="6421"/>
                  <a:pt x="13061" y="4992"/>
                  <a:pt x="14345" y="4275"/>
                </a:cubicBezTo>
                <a:cubicBezTo>
                  <a:pt x="15038" y="3888"/>
                  <a:pt x="15570" y="3733"/>
                  <a:pt x="16168" y="3735"/>
                </a:cubicBezTo>
                <a:cubicBezTo>
                  <a:pt x="17416" y="3740"/>
                  <a:pt x="18977" y="4574"/>
                  <a:pt x="20030" y="5807"/>
                </a:cubicBezTo>
                <a:cubicBezTo>
                  <a:pt x="20623" y="6501"/>
                  <a:pt x="20667" y="6647"/>
                  <a:pt x="20722" y="7984"/>
                </a:cubicBezTo>
                <a:lnTo>
                  <a:pt x="20774" y="9141"/>
                </a:lnTo>
                <a:lnTo>
                  <a:pt x="20945" y="8750"/>
                </a:lnTo>
                <a:cubicBezTo>
                  <a:pt x="21041" y="8537"/>
                  <a:pt x="21212" y="8050"/>
                  <a:pt x="21325" y="7661"/>
                </a:cubicBezTo>
                <a:cubicBezTo>
                  <a:pt x="21506" y="7037"/>
                  <a:pt x="21532" y="6822"/>
                  <a:pt x="21533" y="5807"/>
                </a:cubicBezTo>
                <a:cubicBezTo>
                  <a:pt x="21534" y="4740"/>
                  <a:pt x="21516" y="4603"/>
                  <a:pt x="21302" y="3944"/>
                </a:cubicBezTo>
                <a:cubicBezTo>
                  <a:pt x="20897" y="2693"/>
                  <a:pt x="20345" y="1877"/>
                  <a:pt x="19420" y="1167"/>
                </a:cubicBezTo>
                <a:cubicBezTo>
                  <a:pt x="18772" y="669"/>
                  <a:pt x="18074" y="352"/>
                  <a:pt x="17165" y="148"/>
                </a:cubicBezTo>
                <a:cubicBezTo>
                  <a:pt x="16562" y="12"/>
                  <a:pt x="15868" y="0"/>
                  <a:pt x="10789" y="0"/>
                </a:cubicBezTo>
                <a:close/>
                <a:moveTo>
                  <a:pt x="16064" y="4170"/>
                </a:moveTo>
                <a:cubicBezTo>
                  <a:pt x="15665" y="4183"/>
                  <a:pt x="15277" y="4252"/>
                  <a:pt x="14978" y="4379"/>
                </a:cubicBezTo>
                <a:cubicBezTo>
                  <a:pt x="13890" y="4841"/>
                  <a:pt x="13251" y="5488"/>
                  <a:pt x="12775" y="6591"/>
                </a:cubicBezTo>
                <a:cubicBezTo>
                  <a:pt x="12502" y="7225"/>
                  <a:pt x="11974" y="9007"/>
                  <a:pt x="11890" y="9577"/>
                </a:cubicBezTo>
                <a:lnTo>
                  <a:pt x="11838" y="9908"/>
                </a:lnTo>
                <a:lnTo>
                  <a:pt x="16101" y="9908"/>
                </a:lnTo>
                <a:lnTo>
                  <a:pt x="20372" y="9908"/>
                </a:lnTo>
                <a:lnTo>
                  <a:pt x="20372" y="8610"/>
                </a:lnTo>
                <a:cubicBezTo>
                  <a:pt x="20371" y="6779"/>
                  <a:pt x="20355" y="6698"/>
                  <a:pt x="19851" y="6112"/>
                </a:cubicBezTo>
                <a:cubicBezTo>
                  <a:pt x="19136" y="5279"/>
                  <a:pt x="18124" y="4579"/>
                  <a:pt x="17232" y="4310"/>
                </a:cubicBezTo>
                <a:cubicBezTo>
                  <a:pt x="16879" y="4203"/>
                  <a:pt x="16463" y="4158"/>
                  <a:pt x="16064" y="4170"/>
                </a:cubicBezTo>
                <a:close/>
                <a:moveTo>
                  <a:pt x="5677" y="4179"/>
                </a:moveTo>
                <a:cubicBezTo>
                  <a:pt x="4352" y="4095"/>
                  <a:pt x="2901" y="4753"/>
                  <a:pt x="1711" y="6181"/>
                </a:cubicBezTo>
                <a:cubicBezTo>
                  <a:pt x="1363" y="6600"/>
                  <a:pt x="1341" y="6652"/>
                  <a:pt x="1280" y="7270"/>
                </a:cubicBezTo>
                <a:cubicBezTo>
                  <a:pt x="1244" y="7627"/>
                  <a:pt x="1215" y="8369"/>
                  <a:pt x="1213" y="8915"/>
                </a:cubicBezTo>
                <a:lnTo>
                  <a:pt x="1205" y="9908"/>
                </a:lnTo>
                <a:lnTo>
                  <a:pt x="5499" y="9908"/>
                </a:lnTo>
                <a:lnTo>
                  <a:pt x="9792" y="9908"/>
                </a:lnTo>
                <a:lnTo>
                  <a:pt x="9680" y="9359"/>
                </a:lnTo>
                <a:cubicBezTo>
                  <a:pt x="9513" y="8503"/>
                  <a:pt x="9159" y="7334"/>
                  <a:pt x="8862" y="6643"/>
                </a:cubicBezTo>
                <a:cubicBezTo>
                  <a:pt x="8196" y="5097"/>
                  <a:pt x="7002" y="4263"/>
                  <a:pt x="5677" y="4179"/>
                </a:cubicBezTo>
                <a:close/>
                <a:moveTo>
                  <a:pt x="0" y="10265"/>
                </a:moveTo>
                <a:lnTo>
                  <a:pt x="7" y="15358"/>
                </a:lnTo>
                <a:cubicBezTo>
                  <a:pt x="10" y="17876"/>
                  <a:pt x="36" y="19714"/>
                  <a:pt x="60" y="21600"/>
                </a:cubicBezTo>
                <a:lnTo>
                  <a:pt x="21503" y="21600"/>
                </a:lnTo>
                <a:cubicBezTo>
                  <a:pt x="21515" y="20449"/>
                  <a:pt x="21537" y="20185"/>
                  <a:pt x="21548" y="18492"/>
                </a:cubicBezTo>
                <a:lnTo>
                  <a:pt x="21600" y="10265"/>
                </a:lnTo>
                <a:lnTo>
                  <a:pt x="18951" y="10265"/>
                </a:lnTo>
                <a:cubicBezTo>
                  <a:pt x="16617" y="10265"/>
                  <a:pt x="16295" y="10276"/>
                  <a:pt x="16295" y="10395"/>
                </a:cubicBezTo>
                <a:cubicBezTo>
                  <a:pt x="16295" y="10610"/>
                  <a:pt x="16064" y="10970"/>
                  <a:pt x="15834" y="11109"/>
                </a:cubicBezTo>
                <a:cubicBezTo>
                  <a:pt x="15518" y="11300"/>
                  <a:pt x="6060" y="11300"/>
                  <a:pt x="5744" y="11109"/>
                </a:cubicBezTo>
                <a:cubicBezTo>
                  <a:pt x="5514" y="10970"/>
                  <a:pt x="5283" y="10610"/>
                  <a:pt x="5283" y="10395"/>
                </a:cubicBezTo>
                <a:cubicBezTo>
                  <a:pt x="5283" y="10276"/>
                  <a:pt x="4965" y="10265"/>
                  <a:pt x="2641" y="10265"/>
                </a:cubicBezTo>
                <a:lnTo>
                  <a:pt x="0" y="10265"/>
                </a:lnTo>
                <a:close/>
                <a:moveTo>
                  <a:pt x="10789" y="10265"/>
                </a:moveTo>
                <a:cubicBezTo>
                  <a:pt x="7218" y="10265"/>
                  <a:pt x="5580" y="10288"/>
                  <a:pt x="5580" y="10352"/>
                </a:cubicBezTo>
                <a:cubicBezTo>
                  <a:pt x="5580" y="10402"/>
                  <a:pt x="5665" y="10546"/>
                  <a:pt x="5766" y="10665"/>
                </a:cubicBezTo>
                <a:lnTo>
                  <a:pt x="5952" y="10883"/>
                </a:lnTo>
                <a:lnTo>
                  <a:pt x="10789" y="10883"/>
                </a:lnTo>
                <a:lnTo>
                  <a:pt x="15625" y="10883"/>
                </a:lnTo>
                <a:lnTo>
                  <a:pt x="15811" y="10665"/>
                </a:lnTo>
                <a:cubicBezTo>
                  <a:pt x="15913" y="10546"/>
                  <a:pt x="15997" y="10402"/>
                  <a:pt x="15997" y="10352"/>
                </a:cubicBezTo>
                <a:cubicBezTo>
                  <a:pt x="15997" y="10288"/>
                  <a:pt x="14360" y="10265"/>
                  <a:pt x="10789" y="10265"/>
                </a:cubicBezTo>
                <a:close/>
              </a:path>
            </a:pathLst>
          </a:custGeom>
          <a:ln w="3175">
            <a:miter lim="400000"/>
          </a:ln>
        </p:spPr>
      </p:pic>
      <p:sp>
        <p:nvSpPr>
          <p:cNvPr id="356" name="Yes"/>
          <p:cNvSpPr txBox="1"/>
          <p:nvPr/>
        </p:nvSpPr>
        <p:spPr>
          <a:xfrm>
            <a:off x="1093368" y="4478192"/>
            <a:ext cx="273746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Yes</a:t>
            </a:r>
          </a:p>
        </p:txBody>
      </p:sp>
      <p:sp>
        <p:nvSpPr>
          <p:cNvPr id="357" name="No"/>
          <p:cNvSpPr txBox="1"/>
          <p:nvPr/>
        </p:nvSpPr>
        <p:spPr>
          <a:xfrm>
            <a:off x="3709772" y="4478192"/>
            <a:ext cx="231378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No</a:t>
            </a:r>
          </a:p>
        </p:txBody>
      </p:sp>
      <p:sp>
        <p:nvSpPr>
          <p:cNvPr id="358" name="第4个子问题"/>
          <p:cNvSpPr txBox="1"/>
          <p:nvPr/>
        </p:nvSpPr>
        <p:spPr>
          <a:xfrm>
            <a:off x="226959" y="2152644"/>
            <a:ext cx="1162847" cy="3005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第4个子问题</a:t>
            </a:r>
          </a:p>
        </p:txBody>
      </p:sp>
      <p:sp>
        <p:nvSpPr>
          <p:cNvPr id="359" name="订购充电仓"/>
          <p:cNvSpPr txBox="1"/>
          <p:nvPr/>
        </p:nvSpPr>
        <p:spPr>
          <a:xfrm>
            <a:off x="857707" y="4997777"/>
            <a:ext cx="92286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订购充电仓</a:t>
            </a:r>
          </a:p>
        </p:txBody>
      </p:sp>
      <p:sp>
        <p:nvSpPr>
          <p:cNvPr id="360" name="订购充电仓"/>
          <p:cNvSpPr txBox="1"/>
          <p:nvPr/>
        </p:nvSpPr>
        <p:spPr>
          <a:xfrm>
            <a:off x="3304392" y="4997777"/>
            <a:ext cx="92286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订购充电仓</a:t>
            </a:r>
          </a:p>
        </p:txBody>
      </p:sp>
      <p:sp>
        <p:nvSpPr>
          <p:cNvPr id="361" name="T1"/>
          <p:cNvSpPr txBox="1"/>
          <p:nvPr/>
        </p:nvSpPr>
        <p:spPr>
          <a:xfrm>
            <a:off x="1185469" y="5391366"/>
            <a:ext cx="267344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362" name="T1"/>
          <p:cNvSpPr txBox="1"/>
          <p:nvPr/>
        </p:nvSpPr>
        <p:spPr>
          <a:xfrm>
            <a:off x="3691788" y="5391366"/>
            <a:ext cx="267345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5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366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pic>
        <p:nvPicPr>
          <p:cNvPr id="367" name="Screen Shot 2021-07-20 at 3.16.46 AM.png" descr="Screen Shot 2021-07-20 at 3.16.4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8300" y="2165333"/>
            <a:ext cx="1744549" cy="1456080"/>
          </a:xfrm>
          <a:prstGeom prst="rect">
            <a:avLst/>
          </a:prstGeom>
          <a:ln w="3175">
            <a:miter lim="400000"/>
          </a:ln>
        </p:spPr>
      </p:pic>
      <p:sp>
        <p:nvSpPr>
          <p:cNvPr id="368" name="Microphone Issue"/>
          <p:cNvSpPr txBox="1"/>
          <p:nvPr/>
        </p:nvSpPr>
        <p:spPr>
          <a:xfrm>
            <a:off x="405385" y="5043440"/>
            <a:ext cx="1247734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Microphone Issue</a:t>
            </a:r>
          </a:p>
        </p:txBody>
      </p:sp>
      <p:sp>
        <p:nvSpPr>
          <p:cNvPr id="369" name="Unable to hear any sound"/>
          <p:cNvSpPr txBox="1"/>
          <p:nvPr/>
        </p:nvSpPr>
        <p:spPr>
          <a:xfrm>
            <a:off x="400833" y="4402282"/>
            <a:ext cx="1786925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Unable to hear any sound</a:t>
            </a:r>
          </a:p>
        </p:txBody>
      </p:sp>
      <p:sp>
        <p:nvSpPr>
          <p:cNvPr id="370" name="Crackling, Static, or other sound issues"/>
          <p:cNvSpPr txBox="1"/>
          <p:nvPr/>
        </p:nvSpPr>
        <p:spPr>
          <a:xfrm>
            <a:off x="409894" y="5364019"/>
            <a:ext cx="2709707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Crackling, Static, or other sound issues</a:t>
            </a:r>
          </a:p>
        </p:txBody>
      </p:sp>
      <p:sp>
        <p:nvSpPr>
          <p:cNvPr id="371" name="AirPods won’t connect"/>
          <p:cNvSpPr txBox="1"/>
          <p:nvPr/>
        </p:nvSpPr>
        <p:spPr>
          <a:xfrm>
            <a:off x="424495" y="4097482"/>
            <a:ext cx="1580575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AirPods won’t connect</a:t>
            </a:r>
          </a:p>
        </p:txBody>
      </p:sp>
      <p:sp>
        <p:nvSpPr>
          <p:cNvPr id="372" name="AirPods keep disconnecting"/>
          <p:cNvSpPr txBox="1"/>
          <p:nvPr/>
        </p:nvSpPr>
        <p:spPr>
          <a:xfrm>
            <a:off x="414655" y="4722861"/>
            <a:ext cx="1944811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AirPods keep disconnecting</a:t>
            </a:r>
          </a:p>
        </p:txBody>
      </p:sp>
      <p:sp>
        <p:nvSpPr>
          <p:cNvPr id="373" name="Sensor Issues"/>
          <p:cNvSpPr txBox="1"/>
          <p:nvPr/>
        </p:nvSpPr>
        <p:spPr>
          <a:xfrm>
            <a:off x="414665" y="5757485"/>
            <a:ext cx="990635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Sensor Issues</a:t>
            </a:r>
          </a:p>
        </p:txBody>
      </p:sp>
      <p:sp>
        <p:nvSpPr>
          <p:cNvPr id="374" name="这个故障类别有六个子问题"/>
          <p:cNvSpPr txBox="1"/>
          <p:nvPr/>
        </p:nvSpPr>
        <p:spPr>
          <a:xfrm>
            <a:off x="177431" y="3646216"/>
            <a:ext cx="2472268" cy="3005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这个故障类别有六个子问题</a:t>
            </a:r>
          </a:p>
        </p:txBody>
      </p:sp>
      <p:sp>
        <p:nvSpPr>
          <p:cNvPr id="375" name="T2"/>
          <p:cNvSpPr txBox="1"/>
          <p:nvPr/>
        </p:nvSpPr>
        <p:spPr>
          <a:xfrm>
            <a:off x="2970650" y="4056883"/>
            <a:ext cx="267344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376" name="T2"/>
          <p:cNvSpPr txBox="1"/>
          <p:nvPr/>
        </p:nvSpPr>
        <p:spPr>
          <a:xfrm>
            <a:off x="2772971" y="4371346"/>
            <a:ext cx="267345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377" name="T2"/>
          <p:cNvSpPr txBox="1"/>
          <p:nvPr/>
        </p:nvSpPr>
        <p:spPr>
          <a:xfrm>
            <a:off x="2507928" y="4743511"/>
            <a:ext cx="267344" cy="256574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378" name="T2"/>
          <p:cNvSpPr txBox="1"/>
          <p:nvPr/>
        </p:nvSpPr>
        <p:spPr>
          <a:xfrm>
            <a:off x="1866302" y="5012504"/>
            <a:ext cx="267344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379" name="T2"/>
          <p:cNvSpPr txBox="1"/>
          <p:nvPr/>
        </p:nvSpPr>
        <p:spPr>
          <a:xfrm>
            <a:off x="3218024" y="5333082"/>
            <a:ext cx="267344" cy="256574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380" name="T2"/>
          <p:cNvSpPr txBox="1"/>
          <p:nvPr/>
        </p:nvSpPr>
        <p:spPr>
          <a:xfrm>
            <a:off x="1521745" y="5726549"/>
            <a:ext cx="267345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381" name="Which side of your AirPods needs to be replaced?"/>
          <p:cNvSpPr txBox="1"/>
          <p:nvPr/>
        </p:nvSpPr>
        <p:spPr>
          <a:xfrm>
            <a:off x="1840334" y="6248079"/>
            <a:ext cx="1603308" cy="550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Which side of your AirPods needs to be replaced?  </a:t>
            </a:r>
          </a:p>
        </p:txBody>
      </p:sp>
      <p:sp>
        <p:nvSpPr>
          <p:cNvPr id="382" name="Right"/>
          <p:cNvSpPr txBox="1"/>
          <p:nvPr/>
        </p:nvSpPr>
        <p:spPr>
          <a:xfrm>
            <a:off x="2134451" y="6754359"/>
            <a:ext cx="392312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Right</a:t>
            </a:r>
          </a:p>
        </p:txBody>
      </p:sp>
      <p:sp>
        <p:nvSpPr>
          <p:cNvPr id="383" name="Both Sides"/>
          <p:cNvSpPr txBox="1"/>
          <p:nvPr/>
        </p:nvSpPr>
        <p:spPr>
          <a:xfrm>
            <a:off x="2722998" y="6755148"/>
            <a:ext cx="781846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Both Sides</a:t>
            </a:r>
          </a:p>
        </p:txBody>
      </p:sp>
      <p:sp>
        <p:nvSpPr>
          <p:cNvPr id="384" name="订购左耳"/>
          <p:cNvSpPr txBox="1"/>
          <p:nvPr/>
        </p:nvSpPr>
        <p:spPr>
          <a:xfrm>
            <a:off x="1101779" y="6999562"/>
            <a:ext cx="74506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</a:t>
            </a:r>
          </a:p>
        </p:txBody>
      </p:sp>
      <p:sp>
        <p:nvSpPr>
          <p:cNvPr id="385" name="订购右耳"/>
          <p:cNvSpPr txBox="1"/>
          <p:nvPr/>
        </p:nvSpPr>
        <p:spPr>
          <a:xfrm>
            <a:off x="1958073" y="6999562"/>
            <a:ext cx="74506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订购右耳</a:t>
            </a:r>
          </a:p>
        </p:txBody>
      </p:sp>
      <p:sp>
        <p:nvSpPr>
          <p:cNvPr id="386" name="订购左耳+右耳"/>
          <p:cNvSpPr txBox="1"/>
          <p:nvPr/>
        </p:nvSpPr>
        <p:spPr>
          <a:xfrm>
            <a:off x="2974073" y="6999562"/>
            <a:ext cx="120734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订购左耳+右耳</a:t>
            </a:r>
          </a:p>
        </p:txBody>
      </p:sp>
      <p:sp>
        <p:nvSpPr>
          <p:cNvPr id="387" name="Left"/>
          <p:cNvSpPr txBox="1"/>
          <p:nvPr/>
        </p:nvSpPr>
        <p:spPr>
          <a:xfrm>
            <a:off x="1404857" y="6723292"/>
            <a:ext cx="293557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Left</a:t>
            </a:r>
          </a:p>
        </p:txBody>
      </p:sp>
      <p:sp>
        <p:nvSpPr>
          <p:cNvPr id="388" name="线条"/>
          <p:cNvSpPr/>
          <p:nvPr/>
        </p:nvSpPr>
        <p:spPr>
          <a:xfrm>
            <a:off x="131095" y="6155714"/>
            <a:ext cx="4817811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389" name="以上所有问题直接跳入下面这个问题"/>
          <p:cNvSpPr txBox="1"/>
          <p:nvPr/>
        </p:nvSpPr>
        <p:spPr>
          <a:xfrm>
            <a:off x="1107292" y="5990722"/>
            <a:ext cx="3285068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以上所有问题直接跳入下面这个问题</a:t>
            </a:r>
          </a:p>
        </p:txBody>
      </p:sp>
      <p:sp>
        <p:nvSpPr>
          <p:cNvPr id="390" name="T2"/>
          <p:cNvSpPr txBox="1"/>
          <p:nvPr/>
        </p:nvSpPr>
        <p:spPr>
          <a:xfrm>
            <a:off x="1417963" y="7281927"/>
            <a:ext cx="267344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391" name="T2"/>
          <p:cNvSpPr txBox="1"/>
          <p:nvPr/>
        </p:nvSpPr>
        <p:spPr>
          <a:xfrm>
            <a:off x="2196935" y="7301326"/>
            <a:ext cx="267344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392" name="T2"/>
          <p:cNvSpPr txBox="1"/>
          <p:nvPr/>
        </p:nvSpPr>
        <p:spPr>
          <a:xfrm>
            <a:off x="3309684" y="7281927"/>
            <a:ext cx="267345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5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396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pic>
        <p:nvPicPr>
          <p:cNvPr id="397" name="Screen Shot 2021-07-20 at 3.17.07 AM.png" descr="Screen Shot 2021-07-20 at 3.17.0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8768" y="2388041"/>
            <a:ext cx="1679070" cy="1423851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AirPods physically damaged"/>
          <p:cNvSpPr txBox="1"/>
          <p:nvPr/>
        </p:nvSpPr>
        <p:spPr>
          <a:xfrm>
            <a:off x="1394620" y="4079132"/>
            <a:ext cx="1967366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AirPods physically damaged</a:t>
            </a:r>
          </a:p>
        </p:txBody>
      </p:sp>
      <p:sp>
        <p:nvSpPr>
          <p:cNvPr id="399" name="Charging Case physically damaged"/>
          <p:cNvSpPr txBox="1"/>
          <p:nvPr/>
        </p:nvSpPr>
        <p:spPr>
          <a:xfrm>
            <a:off x="1158248" y="4464915"/>
            <a:ext cx="2440111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Charging Case physically damaged</a:t>
            </a:r>
          </a:p>
        </p:txBody>
      </p:sp>
      <p:sp>
        <p:nvSpPr>
          <p:cNvPr id="400" name="AirPods water damage"/>
          <p:cNvSpPr txBox="1"/>
          <p:nvPr/>
        </p:nvSpPr>
        <p:spPr>
          <a:xfrm>
            <a:off x="1585272" y="4850698"/>
            <a:ext cx="1586062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AirPods water damage</a:t>
            </a:r>
          </a:p>
        </p:txBody>
      </p:sp>
      <p:sp>
        <p:nvSpPr>
          <p:cNvPr id="401" name="Charging Case water damage"/>
          <p:cNvSpPr txBox="1"/>
          <p:nvPr/>
        </p:nvSpPr>
        <p:spPr>
          <a:xfrm>
            <a:off x="1348900" y="5168385"/>
            <a:ext cx="2058807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Charging Case water damage</a:t>
            </a:r>
          </a:p>
        </p:txBody>
      </p:sp>
      <p:sp>
        <p:nvSpPr>
          <p:cNvPr id="402" name="T3不绑定押金"/>
          <p:cNvSpPr txBox="1"/>
          <p:nvPr/>
        </p:nvSpPr>
        <p:spPr>
          <a:xfrm>
            <a:off x="3430058" y="4026198"/>
            <a:ext cx="1283345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T3不绑定押金</a:t>
            </a:r>
          </a:p>
        </p:txBody>
      </p:sp>
      <p:sp>
        <p:nvSpPr>
          <p:cNvPr id="403" name="这个故障类别有4个子问题"/>
          <p:cNvSpPr txBox="1"/>
          <p:nvPr/>
        </p:nvSpPr>
        <p:spPr>
          <a:xfrm>
            <a:off x="96646" y="3765485"/>
            <a:ext cx="2382047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这个故障类别有4个子问题</a:t>
            </a:r>
          </a:p>
        </p:txBody>
      </p:sp>
      <p:sp>
        <p:nvSpPr>
          <p:cNvPr id="404" name="T3不绑定押金"/>
          <p:cNvSpPr txBox="1"/>
          <p:nvPr/>
        </p:nvSpPr>
        <p:spPr>
          <a:xfrm>
            <a:off x="3285389" y="4797765"/>
            <a:ext cx="1283344" cy="3005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T3不绑定押金</a:t>
            </a:r>
          </a:p>
        </p:txBody>
      </p:sp>
      <p:sp>
        <p:nvSpPr>
          <p:cNvPr id="405" name="T3不绑定押金"/>
          <p:cNvSpPr txBox="1"/>
          <p:nvPr/>
        </p:nvSpPr>
        <p:spPr>
          <a:xfrm>
            <a:off x="3430058" y="5205545"/>
            <a:ext cx="1283345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T3不绑定押金</a:t>
            </a:r>
          </a:p>
        </p:txBody>
      </p:sp>
      <p:sp>
        <p:nvSpPr>
          <p:cNvPr id="406" name="T3不绑定押金"/>
          <p:cNvSpPr txBox="1"/>
          <p:nvPr/>
        </p:nvSpPr>
        <p:spPr>
          <a:xfrm>
            <a:off x="3610067" y="4389984"/>
            <a:ext cx="1283345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T3不绑定押金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9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410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sp>
        <p:nvSpPr>
          <p:cNvPr id="411" name="第1/3个子问题"/>
          <p:cNvSpPr txBox="1"/>
          <p:nvPr/>
        </p:nvSpPr>
        <p:spPr>
          <a:xfrm>
            <a:off x="134706" y="2152644"/>
            <a:ext cx="1347353" cy="3005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第1/3个子问题</a:t>
            </a:r>
          </a:p>
        </p:txBody>
      </p:sp>
      <p:sp>
        <p:nvSpPr>
          <p:cNvPr id="412" name="AirPods physically damaged"/>
          <p:cNvSpPr txBox="1"/>
          <p:nvPr/>
        </p:nvSpPr>
        <p:spPr>
          <a:xfrm>
            <a:off x="1745803" y="2152644"/>
            <a:ext cx="1967366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AirPods physically damaged</a:t>
            </a:r>
          </a:p>
        </p:txBody>
      </p:sp>
      <p:sp>
        <p:nvSpPr>
          <p:cNvPr id="413" name="AirPods water damage"/>
          <p:cNvSpPr txBox="1"/>
          <p:nvPr/>
        </p:nvSpPr>
        <p:spPr>
          <a:xfrm>
            <a:off x="1936455" y="2379168"/>
            <a:ext cx="1586062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AirPods water damage</a:t>
            </a:r>
          </a:p>
        </p:txBody>
      </p:sp>
      <p:sp>
        <p:nvSpPr>
          <p:cNvPr id="414" name="Which side of your AirPods needs to be replaced?"/>
          <p:cNvSpPr txBox="1"/>
          <p:nvPr/>
        </p:nvSpPr>
        <p:spPr>
          <a:xfrm>
            <a:off x="1024594" y="4285128"/>
            <a:ext cx="1603307" cy="5503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Which side of your AirPods needs to be replaced?  </a:t>
            </a:r>
          </a:p>
        </p:txBody>
      </p:sp>
      <p:sp>
        <p:nvSpPr>
          <p:cNvPr id="415" name="Left"/>
          <p:cNvSpPr txBox="1"/>
          <p:nvPr/>
        </p:nvSpPr>
        <p:spPr>
          <a:xfrm>
            <a:off x="416303" y="5122729"/>
            <a:ext cx="293557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Left</a:t>
            </a:r>
          </a:p>
        </p:txBody>
      </p:sp>
      <p:sp>
        <p:nvSpPr>
          <p:cNvPr id="416" name="Right"/>
          <p:cNvSpPr txBox="1"/>
          <p:nvPr/>
        </p:nvSpPr>
        <p:spPr>
          <a:xfrm>
            <a:off x="1124100" y="5122729"/>
            <a:ext cx="392312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Right</a:t>
            </a:r>
          </a:p>
        </p:txBody>
      </p:sp>
      <p:sp>
        <p:nvSpPr>
          <p:cNvPr id="417" name="Both Sides"/>
          <p:cNvSpPr txBox="1"/>
          <p:nvPr/>
        </p:nvSpPr>
        <p:spPr>
          <a:xfrm>
            <a:off x="1799759" y="5145632"/>
            <a:ext cx="781847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Both Sides</a:t>
            </a:r>
          </a:p>
        </p:txBody>
      </p:sp>
      <p:sp>
        <p:nvSpPr>
          <p:cNvPr id="418" name="订购左耳"/>
          <p:cNvSpPr txBox="1"/>
          <p:nvPr/>
        </p:nvSpPr>
        <p:spPr>
          <a:xfrm>
            <a:off x="274768" y="5323892"/>
            <a:ext cx="745067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</a:t>
            </a:r>
          </a:p>
        </p:txBody>
      </p:sp>
      <p:sp>
        <p:nvSpPr>
          <p:cNvPr id="419" name="订购右耳"/>
          <p:cNvSpPr txBox="1"/>
          <p:nvPr/>
        </p:nvSpPr>
        <p:spPr>
          <a:xfrm>
            <a:off x="1043045" y="5409899"/>
            <a:ext cx="74506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订购右耳</a:t>
            </a:r>
          </a:p>
        </p:txBody>
      </p:sp>
      <p:sp>
        <p:nvSpPr>
          <p:cNvPr id="420" name="订购左耳+右耳"/>
          <p:cNvSpPr txBox="1"/>
          <p:nvPr/>
        </p:nvSpPr>
        <p:spPr>
          <a:xfrm>
            <a:off x="1811322" y="5323892"/>
            <a:ext cx="120734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订购左耳+右耳</a:t>
            </a:r>
          </a:p>
        </p:txBody>
      </p:sp>
      <p:sp>
        <p:nvSpPr>
          <p:cNvPr id="421" name="线条"/>
          <p:cNvSpPr/>
          <p:nvPr/>
        </p:nvSpPr>
        <p:spPr>
          <a:xfrm>
            <a:off x="667941" y="3993064"/>
            <a:ext cx="401379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422" name="线条"/>
          <p:cNvSpPr/>
          <p:nvPr/>
        </p:nvSpPr>
        <p:spPr>
          <a:xfrm>
            <a:off x="667941" y="4990530"/>
            <a:ext cx="216737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423" name="T3不绑定押金"/>
          <p:cNvSpPr txBox="1"/>
          <p:nvPr/>
        </p:nvSpPr>
        <p:spPr>
          <a:xfrm>
            <a:off x="5629" y="5777536"/>
            <a:ext cx="1283345" cy="3005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T3不绑定押金</a:t>
            </a:r>
          </a:p>
        </p:txBody>
      </p:sp>
      <p:sp>
        <p:nvSpPr>
          <p:cNvPr id="424" name="T3不绑定押金"/>
          <p:cNvSpPr txBox="1"/>
          <p:nvPr/>
        </p:nvSpPr>
        <p:spPr>
          <a:xfrm>
            <a:off x="827246" y="6126579"/>
            <a:ext cx="1283345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T3不绑定押金</a:t>
            </a:r>
          </a:p>
        </p:txBody>
      </p:sp>
      <p:sp>
        <p:nvSpPr>
          <p:cNvPr id="425" name="T3不绑定押金"/>
          <p:cNvSpPr txBox="1"/>
          <p:nvPr/>
        </p:nvSpPr>
        <p:spPr>
          <a:xfrm>
            <a:off x="1927177" y="5777266"/>
            <a:ext cx="1283344" cy="3005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T3不绑定押金</a:t>
            </a:r>
          </a:p>
        </p:txBody>
      </p:sp>
      <p:sp>
        <p:nvSpPr>
          <p:cNvPr id="426" name="Your product is non-repairable. We can offer you a replacement at a competitive price and you don’t have to return yours."/>
          <p:cNvSpPr txBox="1"/>
          <p:nvPr/>
        </p:nvSpPr>
        <p:spPr>
          <a:xfrm>
            <a:off x="1488128" y="2681601"/>
            <a:ext cx="2482715" cy="7281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Your product is non-repairable. We can offer you a replacement at a competitive price and you don’t have to return yours.</a:t>
            </a:r>
          </a:p>
        </p:txBody>
      </p:sp>
      <p:sp>
        <p:nvSpPr>
          <p:cNvPr id="427" name="OK"/>
          <p:cNvSpPr txBox="1"/>
          <p:nvPr/>
        </p:nvSpPr>
        <p:spPr>
          <a:xfrm>
            <a:off x="1343247" y="3651760"/>
            <a:ext cx="251343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OK</a:t>
            </a:r>
          </a:p>
        </p:txBody>
      </p:sp>
      <p:sp>
        <p:nvSpPr>
          <p:cNvPr id="428" name="Let me think about it"/>
          <p:cNvSpPr txBox="1"/>
          <p:nvPr/>
        </p:nvSpPr>
        <p:spPr>
          <a:xfrm>
            <a:off x="3269620" y="3651760"/>
            <a:ext cx="1434424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Let me think about it</a:t>
            </a:r>
          </a:p>
        </p:txBody>
      </p:sp>
      <p:sp>
        <p:nvSpPr>
          <p:cNvPr id="429" name="客户要考虑一下…"/>
          <p:cNvSpPr txBox="1"/>
          <p:nvPr/>
        </p:nvSpPr>
        <p:spPr>
          <a:xfrm>
            <a:off x="3347598" y="3993064"/>
            <a:ext cx="1278468" cy="5291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客户要考虑一下</a:t>
            </a:r>
          </a:p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问答结束</a:t>
            </a:r>
          </a:p>
        </p:txBody>
      </p:sp>
      <p:sp>
        <p:nvSpPr>
          <p:cNvPr id="430" name="线条"/>
          <p:cNvSpPr/>
          <p:nvPr/>
        </p:nvSpPr>
        <p:spPr>
          <a:xfrm>
            <a:off x="722588" y="2627863"/>
            <a:ext cx="401379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3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434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sp>
        <p:nvSpPr>
          <p:cNvPr id="435" name="第2/4个子问题"/>
          <p:cNvSpPr txBox="1"/>
          <p:nvPr/>
        </p:nvSpPr>
        <p:spPr>
          <a:xfrm>
            <a:off x="134706" y="2152644"/>
            <a:ext cx="1347353" cy="3005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第2/4个子问题</a:t>
            </a:r>
          </a:p>
        </p:txBody>
      </p:sp>
      <p:sp>
        <p:nvSpPr>
          <p:cNvPr id="436" name="Charging Case physically damaged"/>
          <p:cNvSpPr txBox="1"/>
          <p:nvPr/>
        </p:nvSpPr>
        <p:spPr>
          <a:xfrm>
            <a:off x="1867239" y="2205577"/>
            <a:ext cx="2440111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Charging Case physically damaged</a:t>
            </a:r>
          </a:p>
        </p:txBody>
      </p:sp>
      <p:sp>
        <p:nvSpPr>
          <p:cNvPr id="437" name="Charging Case water damage"/>
          <p:cNvSpPr txBox="1"/>
          <p:nvPr/>
        </p:nvSpPr>
        <p:spPr>
          <a:xfrm>
            <a:off x="2110900" y="2498071"/>
            <a:ext cx="2058807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Charging Case water damage</a:t>
            </a:r>
          </a:p>
        </p:txBody>
      </p:sp>
      <p:sp>
        <p:nvSpPr>
          <p:cNvPr id="438" name="线条"/>
          <p:cNvSpPr/>
          <p:nvPr/>
        </p:nvSpPr>
        <p:spPr>
          <a:xfrm>
            <a:off x="687819" y="4371852"/>
            <a:ext cx="401379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439" name="Your product is non-repairable. We can offer you a replacement at a competitive price and you don’t have to return yours."/>
          <p:cNvSpPr txBox="1"/>
          <p:nvPr/>
        </p:nvSpPr>
        <p:spPr>
          <a:xfrm>
            <a:off x="1508007" y="3060389"/>
            <a:ext cx="2482715" cy="7281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Your product is non-repairable. We can offer you a replacement at a competitive price and you don’t have to return yours.</a:t>
            </a:r>
          </a:p>
        </p:txBody>
      </p:sp>
      <p:sp>
        <p:nvSpPr>
          <p:cNvPr id="440" name="OK"/>
          <p:cNvSpPr txBox="1"/>
          <p:nvPr/>
        </p:nvSpPr>
        <p:spPr>
          <a:xfrm>
            <a:off x="1363126" y="4030548"/>
            <a:ext cx="251342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OK</a:t>
            </a:r>
          </a:p>
        </p:txBody>
      </p:sp>
      <p:sp>
        <p:nvSpPr>
          <p:cNvPr id="441" name="Let me think about it"/>
          <p:cNvSpPr txBox="1"/>
          <p:nvPr/>
        </p:nvSpPr>
        <p:spPr>
          <a:xfrm>
            <a:off x="3289498" y="4030548"/>
            <a:ext cx="1434424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Let me think about it</a:t>
            </a:r>
          </a:p>
        </p:txBody>
      </p:sp>
      <p:sp>
        <p:nvSpPr>
          <p:cNvPr id="442" name="客户要考虑一下…"/>
          <p:cNvSpPr txBox="1"/>
          <p:nvPr/>
        </p:nvSpPr>
        <p:spPr>
          <a:xfrm>
            <a:off x="3367476" y="4448601"/>
            <a:ext cx="1278468" cy="5291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客户要考虑一下</a:t>
            </a:r>
          </a:p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问答结束</a:t>
            </a:r>
          </a:p>
        </p:txBody>
      </p:sp>
      <p:sp>
        <p:nvSpPr>
          <p:cNvPr id="443" name="线条"/>
          <p:cNvSpPr/>
          <p:nvPr/>
        </p:nvSpPr>
        <p:spPr>
          <a:xfrm>
            <a:off x="742466" y="3006651"/>
            <a:ext cx="401379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444" name="订购充电仓"/>
          <p:cNvSpPr txBox="1"/>
          <p:nvPr/>
        </p:nvSpPr>
        <p:spPr>
          <a:xfrm>
            <a:off x="1027363" y="4448601"/>
            <a:ext cx="922868" cy="2751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订购充电仓</a:t>
            </a:r>
          </a:p>
        </p:txBody>
      </p:sp>
      <p:sp>
        <p:nvSpPr>
          <p:cNvPr id="445" name="T3"/>
          <p:cNvSpPr txBox="1"/>
          <p:nvPr/>
        </p:nvSpPr>
        <p:spPr>
          <a:xfrm>
            <a:off x="1355125" y="4842189"/>
            <a:ext cx="267344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8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449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pic>
        <p:nvPicPr>
          <p:cNvPr id="450" name="Screen Shot 2021-07-20 at 3.16.58 AM.png" descr="Screen Shot 2021-07-20 at 3.16.5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7726" y="2349540"/>
            <a:ext cx="1744548" cy="1467636"/>
          </a:xfrm>
          <a:prstGeom prst="rect">
            <a:avLst/>
          </a:prstGeom>
          <a:ln w="3175">
            <a:miter lim="400000"/>
          </a:ln>
        </p:spPr>
      </p:pic>
      <p:sp>
        <p:nvSpPr>
          <p:cNvPr id="451" name="AirPods Missing"/>
          <p:cNvSpPr txBox="1"/>
          <p:nvPr/>
        </p:nvSpPr>
        <p:spPr>
          <a:xfrm>
            <a:off x="1971302" y="4238158"/>
            <a:ext cx="1137396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AirPods Missing</a:t>
            </a:r>
          </a:p>
        </p:txBody>
      </p:sp>
      <p:sp>
        <p:nvSpPr>
          <p:cNvPr id="452" name="Charging Case Missing"/>
          <p:cNvSpPr txBox="1"/>
          <p:nvPr/>
        </p:nvSpPr>
        <p:spPr>
          <a:xfrm>
            <a:off x="1734930" y="4709714"/>
            <a:ext cx="1610140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Charging Case Missing</a:t>
            </a:r>
          </a:p>
        </p:txBody>
      </p:sp>
      <p:sp>
        <p:nvSpPr>
          <p:cNvPr id="453" name="T3不绑定押金"/>
          <p:cNvSpPr txBox="1"/>
          <p:nvPr/>
        </p:nvSpPr>
        <p:spPr>
          <a:xfrm>
            <a:off x="3410180" y="4185224"/>
            <a:ext cx="1283345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T3不绑定押金</a:t>
            </a:r>
          </a:p>
        </p:txBody>
      </p:sp>
      <p:sp>
        <p:nvSpPr>
          <p:cNvPr id="454" name="T3不绑定押金"/>
          <p:cNvSpPr txBox="1"/>
          <p:nvPr/>
        </p:nvSpPr>
        <p:spPr>
          <a:xfrm>
            <a:off x="3410180" y="4656781"/>
            <a:ext cx="1283345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T3不绑定押金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7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458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sp>
        <p:nvSpPr>
          <p:cNvPr id="459" name="AirPods Missing"/>
          <p:cNvSpPr txBox="1"/>
          <p:nvPr/>
        </p:nvSpPr>
        <p:spPr>
          <a:xfrm>
            <a:off x="1865285" y="3529166"/>
            <a:ext cx="1137396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AirPods Missing</a:t>
            </a:r>
          </a:p>
        </p:txBody>
      </p:sp>
      <p:sp>
        <p:nvSpPr>
          <p:cNvPr id="460" name="第1个子问题"/>
          <p:cNvSpPr txBox="1"/>
          <p:nvPr/>
        </p:nvSpPr>
        <p:spPr>
          <a:xfrm>
            <a:off x="553846" y="2831207"/>
            <a:ext cx="1162847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第1个子问题</a:t>
            </a:r>
          </a:p>
        </p:txBody>
      </p:sp>
      <p:sp>
        <p:nvSpPr>
          <p:cNvPr id="461" name="Which side of your AirPods needs to be replaced?"/>
          <p:cNvSpPr txBox="1"/>
          <p:nvPr/>
        </p:nvSpPr>
        <p:spPr>
          <a:xfrm>
            <a:off x="1811858" y="4114274"/>
            <a:ext cx="1603307" cy="5503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Which side of your AirPods needs to be replaced?  </a:t>
            </a:r>
          </a:p>
        </p:txBody>
      </p:sp>
      <p:sp>
        <p:nvSpPr>
          <p:cNvPr id="462" name="Right"/>
          <p:cNvSpPr txBox="1"/>
          <p:nvPr/>
        </p:nvSpPr>
        <p:spPr>
          <a:xfrm>
            <a:off x="1911364" y="4951875"/>
            <a:ext cx="392312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Right</a:t>
            </a:r>
          </a:p>
        </p:txBody>
      </p:sp>
      <p:sp>
        <p:nvSpPr>
          <p:cNvPr id="463" name="Both Sides"/>
          <p:cNvSpPr txBox="1"/>
          <p:nvPr/>
        </p:nvSpPr>
        <p:spPr>
          <a:xfrm>
            <a:off x="2587023" y="4974777"/>
            <a:ext cx="781847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Both Sides</a:t>
            </a:r>
          </a:p>
        </p:txBody>
      </p:sp>
      <p:sp>
        <p:nvSpPr>
          <p:cNvPr id="464" name="订购左耳"/>
          <p:cNvSpPr txBox="1"/>
          <p:nvPr/>
        </p:nvSpPr>
        <p:spPr>
          <a:xfrm>
            <a:off x="1062032" y="5153038"/>
            <a:ext cx="745067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</a:t>
            </a:r>
          </a:p>
        </p:txBody>
      </p:sp>
      <p:sp>
        <p:nvSpPr>
          <p:cNvPr id="465" name="订购右耳"/>
          <p:cNvSpPr txBox="1"/>
          <p:nvPr/>
        </p:nvSpPr>
        <p:spPr>
          <a:xfrm>
            <a:off x="1830309" y="5239045"/>
            <a:ext cx="745068" cy="2751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订购右耳</a:t>
            </a:r>
          </a:p>
        </p:txBody>
      </p:sp>
      <p:sp>
        <p:nvSpPr>
          <p:cNvPr id="466" name="订购左耳+右耳"/>
          <p:cNvSpPr txBox="1"/>
          <p:nvPr/>
        </p:nvSpPr>
        <p:spPr>
          <a:xfrm>
            <a:off x="2949768" y="5153038"/>
            <a:ext cx="120734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订购左耳+右耳</a:t>
            </a:r>
          </a:p>
        </p:txBody>
      </p:sp>
      <p:sp>
        <p:nvSpPr>
          <p:cNvPr id="467" name="T3"/>
          <p:cNvSpPr txBox="1"/>
          <p:nvPr/>
        </p:nvSpPr>
        <p:spPr>
          <a:xfrm>
            <a:off x="2069170" y="5606682"/>
            <a:ext cx="267345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T3</a:t>
            </a:r>
          </a:p>
        </p:txBody>
      </p:sp>
      <p:sp>
        <p:nvSpPr>
          <p:cNvPr id="468" name="T3"/>
          <p:cNvSpPr txBox="1"/>
          <p:nvPr/>
        </p:nvSpPr>
        <p:spPr>
          <a:xfrm>
            <a:off x="3006006" y="5510209"/>
            <a:ext cx="267345" cy="256574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T3</a:t>
            </a:r>
          </a:p>
        </p:txBody>
      </p:sp>
      <p:sp>
        <p:nvSpPr>
          <p:cNvPr id="469" name="线条"/>
          <p:cNvSpPr/>
          <p:nvPr/>
        </p:nvSpPr>
        <p:spPr>
          <a:xfrm>
            <a:off x="1455205" y="3939690"/>
            <a:ext cx="216737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470" name="线条"/>
          <p:cNvSpPr/>
          <p:nvPr/>
        </p:nvSpPr>
        <p:spPr>
          <a:xfrm>
            <a:off x="1455205" y="4819675"/>
            <a:ext cx="216737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471" name="T3"/>
          <p:cNvSpPr txBox="1"/>
          <p:nvPr/>
        </p:nvSpPr>
        <p:spPr>
          <a:xfrm>
            <a:off x="1235388" y="5606682"/>
            <a:ext cx="267344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T3</a:t>
            </a:r>
          </a:p>
        </p:txBody>
      </p:sp>
      <p:sp>
        <p:nvSpPr>
          <p:cNvPr id="472" name="Left"/>
          <p:cNvSpPr txBox="1"/>
          <p:nvPr/>
        </p:nvSpPr>
        <p:spPr>
          <a:xfrm>
            <a:off x="1222281" y="4891388"/>
            <a:ext cx="293558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Left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160" name="SKU列表"/>
          <p:cNvSpPr txBox="1"/>
          <p:nvPr/>
        </p:nvSpPr>
        <p:spPr>
          <a:xfrm>
            <a:off x="1025056" y="846017"/>
            <a:ext cx="3029888" cy="3767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SKU列表</a:t>
            </a:r>
          </a:p>
        </p:txBody>
      </p:sp>
      <p:sp>
        <p:nvSpPr>
          <p:cNvPr id="161" name="押金…"/>
          <p:cNvSpPr txBox="1"/>
          <p:nvPr/>
        </p:nvSpPr>
        <p:spPr>
          <a:xfrm>
            <a:off x="269860" y="1900208"/>
            <a:ext cx="4983472" cy="33457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 algn="l">
              <a:defRPr b="1" sz="2000">
                <a:solidFill>
                  <a:srgbClr val="000000"/>
                </a:solidFill>
              </a:defRPr>
            </a:pPr>
            <a:r>
              <a:t>押金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一代耳机 仅供H8TT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Replacement Deposit - AirPods, 1st Gen, Left, RFB  代码1GLRFB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Replacement Deposit - AirPods, 1st Gen, Right, RFB  代码1GRRFB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Replacement Deposit - Charging Case, 1st Gen, RFB  代码1GCRFB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二代耳机 仅供LX2Y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Replacement Deposit - AirPods, 2nd Gen, Left, RFB  代码2GLRFB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Replacement Deposit - AirPods, 2nd Gen, Right, RFB  代码2GRRFB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Replacement Deposit - Charging Case, 2nd Gen, RFB  代码2GCRFB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二代无线充电仓版本 仅供JMMT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Replacement Deposit - AirPods, 2nd Gen, Left, RFB  代码2GLRFB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Replacement Deposit - AirPods, 2nd Gen, Right, RFB  代码2GRRFB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Replacement Deposit - Wireless Charging Case, 2nd Gen, RFB  代码2GCRFB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PRO耳机 仅供LKKT/0C6L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Replacement Deposit - AirPods Pro, Left, RFB  代码PROLRFB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Replacement Deposit - AirPods Pro, Right, RFB  代码PRORRFB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  <a:r>
              <a:t>Replacement Deposit - Charging Case, AirPods Pro, RFB  代码PROCRFB</a:t>
            </a:r>
          </a:p>
          <a:p>
            <a:pPr algn="l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162" name="序列号后四位…"/>
          <p:cNvSpPr txBox="1"/>
          <p:nvPr/>
        </p:nvSpPr>
        <p:spPr>
          <a:xfrm>
            <a:off x="3102502" y="1381929"/>
            <a:ext cx="1685096" cy="759065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 algn="l" defTabSz="458611">
              <a:defRPr sz="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序列号后四位</a:t>
            </a:r>
          </a:p>
          <a:p>
            <a:pPr algn="l" defTabSz="458611">
              <a:defRPr sz="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1. H8TT=一代耳机</a:t>
            </a:r>
          </a:p>
          <a:p>
            <a:pPr algn="l" defTabSz="458611">
              <a:defRPr sz="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2. LX2Y=二代耳机</a:t>
            </a:r>
          </a:p>
          <a:p>
            <a:pPr algn="l" defTabSz="458611">
              <a:defRPr sz="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3. JMMT=无线充电二代耳机</a:t>
            </a:r>
          </a:p>
          <a:p>
            <a:pPr algn="l" defTabSz="458611">
              <a:defRPr sz="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2/3共享耳机头SKU，充电仓需要单独SKU</a:t>
            </a:r>
          </a:p>
          <a:p>
            <a:pPr algn="l" defTabSz="458611">
              <a:defRPr sz="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4. LKKT/0C6L=PRO耳机</a:t>
            </a:r>
          </a:p>
        </p:txBody>
      </p:sp>
      <p:sp>
        <p:nvSpPr>
          <p:cNvPr id="163" name="维修难度评级和种类…"/>
          <p:cNvSpPr txBox="1"/>
          <p:nvPr/>
        </p:nvSpPr>
        <p:spPr>
          <a:xfrm>
            <a:off x="2353754" y="5157779"/>
            <a:ext cx="2179050" cy="893609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 algn="l" defTabSz="458611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维修难度评级和种类</a:t>
            </a:r>
          </a:p>
          <a:p>
            <a:pPr algn="l" defTabSz="458611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-T1 容易，捆绑押金， ERS类别</a:t>
            </a:r>
          </a:p>
          <a:p>
            <a:pPr algn="l" defTabSz="458611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-T2 深度，捆绑押金，ERS类别</a:t>
            </a:r>
          </a:p>
          <a:p>
            <a:pPr algn="l" defTabSz="458611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-T3 报废 不捆绑押金 DR类别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5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476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sp>
        <p:nvSpPr>
          <p:cNvPr id="477" name="Charging Case Missing"/>
          <p:cNvSpPr txBox="1"/>
          <p:nvPr/>
        </p:nvSpPr>
        <p:spPr>
          <a:xfrm>
            <a:off x="1734930" y="3281954"/>
            <a:ext cx="1610140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Charging Case Missing</a:t>
            </a:r>
          </a:p>
        </p:txBody>
      </p:sp>
      <p:sp>
        <p:nvSpPr>
          <p:cNvPr id="478" name="T3"/>
          <p:cNvSpPr txBox="1"/>
          <p:nvPr/>
        </p:nvSpPr>
        <p:spPr>
          <a:xfrm>
            <a:off x="2406328" y="4770805"/>
            <a:ext cx="267344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T3</a:t>
            </a:r>
          </a:p>
        </p:txBody>
      </p:sp>
      <p:sp>
        <p:nvSpPr>
          <p:cNvPr id="479" name="第2个子问题"/>
          <p:cNvSpPr txBox="1"/>
          <p:nvPr/>
        </p:nvSpPr>
        <p:spPr>
          <a:xfrm>
            <a:off x="480959" y="2652303"/>
            <a:ext cx="1162847" cy="3005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第2个子问题</a:t>
            </a:r>
          </a:p>
        </p:txBody>
      </p:sp>
      <p:sp>
        <p:nvSpPr>
          <p:cNvPr id="480" name="订购充电仓"/>
          <p:cNvSpPr txBox="1"/>
          <p:nvPr/>
        </p:nvSpPr>
        <p:spPr>
          <a:xfrm>
            <a:off x="2078566" y="4262281"/>
            <a:ext cx="922868" cy="2751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订购充电仓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3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484" name="We will replace your AirPods"/>
          <p:cNvSpPr txBox="1"/>
          <p:nvPr/>
        </p:nvSpPr>
        <p:spPr>
          <a:xfrm>
            <a:off x="1025056" y="1684036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We will replace your AirPods</a:t>
            </a:r>
          </a:p>
        </p:txBody>
      </p:sp>
      <p:sp>
        <p:nvSpPr>
          <p:cNvPr id="485" name="To ensure the best experiences possible, we will send you the replacement product first. We will charge your credit card to secure a deposit for the replacement product, and we will refund it once we receive your returned product."/>
          <p:cNvSpPr txBox="1"/>
          <p:nvPr/>
        </p:nvSpPr>
        <p:spPr>
          <a:xfrm>
            <a:off x="652752" y="2757466"/>
            <a:ext cx="3905474" cy="9059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To ensure the best experiences possible, we will send you the replacement product first. We will charge your credit card to secure a deposit for the replacement product, and we will refund it once we receive your returned product.</a:t>
            </a:r>
          </a:p>
        </p:txBody>
      </p:sp>
      <p:sp>
        <p:nvSpPr>
          <p:cNvPr id="486" name="I am comfortable with that."/>
          <p:cNvSpPr txBox="1"/>
          <p:nvPr/>
        </p:nvSpPr>
        <p:spPr>
          <a:xfrm>
            <a:off x="1264039" y="4087996"/>
            <a:ext cx="2551922" cy="256574"/>
          </a:xfrm>
          <a:prstGeom prst="rect">
            <a:avLst/>
          </a:prstGeom>
          <a:solidFill>
            <a:srgbClr val="60D937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 am comfortable with that.</a:t>
            </a:r>
          </a:p>
        </p:txBody>
      </p:sp>
      <p:sp>
        <p:nvSpPr>
          <p:cNvPr id="487" name="I need to think about it."/>
          <p:cNvSpPr txBox="1"/>
          <p:nvPr/>
        </p:nvSpPr>
        <p:spPr>
          <a:xfrm>
            <a:off x="1439096" y="4519796"/>
            <a:ext cx="2201808" cy="256574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 need to think about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0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491" name="We will replace your AirPods"/>
          <p:cNvSpPr txBox="1"/>
          <p:nvPr/>
        </p:nvSpPr>
        <p:spPr>
          <a:xfrm>
            <a:off x="1025056" y="1684036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We will replace your AirPods</a:t>
            </a:r>
          </a:p>
        </p:txBody>
      </p:sp>
      <p:sp>
        <p:nvSpPr>
          <p:cNvPr id="492" name="Here’s your estimated quote:"/>
          <p:cNvSpPr txBox="1"/>
          <p:nvPr/>
        </p:nvSpPr>
        <p:spPr>
          <a:xfrm>
            <a:off x="340075" y="3264123"/>
            <a:ext cx="1995865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Here’s your estimated quote:</a:t>
            </a:r>
          </a:p>
        </p:txBody>
      </p:sp>
      <p:sp>
        <p:nvSpPr>
          <p:cNvPr id="493" name="Service Fee - AirPods, 1st Gen, Tier 1"/>
          <p:cNvSpPr txBox="1"/>
          <p:nvPr/>
        </p:nvSpPr>
        <p:spPr>
          <a:xfrm>
            <a:off x="326145" y="3632229"/>
            <a:ext cx="2169499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Service Fee - AirPods, 1st Gen, Tier 1</a:t>
            </a:r>
          </a:p>
        </p:txBody>
      </p:sp>
      <p:sp>
        <p:nvSpPr>
          <p:cNvPr id="494" name="Shipping"/>
          <p:cNvSpPr txBox="1"/>
          <p:nvPr/>
        </p:nvSpPr>
        <p:spPr>
          <a:xfrm>
            <a:off x="330259" y="4041907"/>
            <a:ext cx="537296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Shipping</a:t>
            </a:r>
          </a:p>
        </p:txBody>
      </p:sp>
      <p:sp>
        <p:nvSpPr>
          <p:cNvPr id="495" name="Replacement Deposit - AirPods, 1st Gen, RFB"/>
          <p:cNvSpPr txBox="1"/>
          <p:nvPr/>
        </p:nvSpPr>
        <p:spPr>
          <a:xfrm>
            <a:off x="304810" y="3837068"/>
            <a:ext cx="2691978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Replacement Deposit - AirPods, 1st Gen, RFB </a:t>
            </a:r>
          </a:p>
        </p:txBody>
      </p:sp>
      <p:sp>
        <p:nvSpPr>
          <p:cNvPr id="496" name="Tax"/>
          <p:cNvSpPr txBox="1"/>
          <p:nvPr/>
        </p:nvSpPr>
        <p:spPr>
          <a:xfrm>
            <a:off x="333180" y="4246746"/>
            <a:ext cx="226654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Tax</a:t>
            </a:r>
          </a:p>
        </p:txBody>
      </p:sp>
      <p:sp>
        <p:nvSpPr>
          <p:cNvPr id="497" name="Total"/>
          <p:cNvSpPr txBox="1"/>
          <p:nvPr/>
        </p:nvSpPr>
        <p:spPr>
          <a:xfrm>
            <a:off x="356728" y="4603479"/>
            <a:ext cx="325333" cy="1698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b="1" sz="1000">
                <a:solidFill>
                  <a:srgbClr val="000000"/>
                </a:solidFill>
              </a:defRPr>
            </a:lvl1pPr>
          </a:lstStyle>
          <a:p>
            <a:pPr/>
            <a:r>
              <a:t>Total</a:t>
            </a:r>
          </a:p>
        </p:txBody>
      </p:sp>
      <p:sp>
        <p:nvSpPr>
          <p:cNvPr id="498" name="We will charge a deposit of the product you are replacing so that we can send you the replacement first. Once we receive your returned faulty product, we will refund the replacement deposit."/>
          <p:cNvSpPr txBox="1"/>
          <p:nvPr/>
        </p:nvSpPr>
        <p:spPr>
          <a:xfrm>
            <a:off x="652752" y="5066458"/>
            <a:ext cx="3774496" cy="7406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We will charge a deposit of the product you are replacing so that we can send you the replacement first. Once we receive your returned faulty product, we will </a:t>
            </a:r>
            <a:r>
              <a:rPr b="1">
                <a:solidFill>
                  <a:srgbClr val="000000"/>
                </a:solidFill>
              </a:rPr>
              <a:t>refund</a:t>
            </a:r>
            <a:r>
              <a:t> the replacement deposit.</a:t>
            </a:r>
          </a:p>
        </p:txBody>
      </p:sp>
      <p:sp>
        <p:nvSpPr>
          <p:cNvPr id="499" name="线条"/>
          <p:cNvSpPr/>
          <p:nvPr/>
        </p:nvSpPr>
        <p:spPr>
          <a:xfrm>
            <a:off x="325782" y="4539905"/>
            <a:ext cx="4111313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500" name="$59.99"/>
          <p:cNvSpPr txBox="1"/>
          <p:nvPr/>
        </p:nvSpPr>
        <p:spPr>
          <a:xfrm>
            <a:off x="3774825" y="3632229"/>
            <a:ext cx="422234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$59.99</a:t>
            </a:r>
          </a:p>
        </p:txBody>
      </p:sp>
      <p:sp>
        <p:nvSpPr>
          <p:cNvPr id="501" name="$59.99"/>
          <p:cNvSpPr txBox="1"/>
          <p:nvPr/>
        </p:nvSpPr>
        <p:spPr>
          <a:xfrm>
            <a:off x="3774825" y="3837068"/>
            <a:ext cx="422234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$59.99</a:t>
            </a:r>
          </a:p>
        </p:txBody>
      </p:sp>
      <p:sp>
        <p:nvSpPr>
          <p:cNvPr id="502" name="$5.99"/>
          <p:cNvSpPr txBox="1"/>
          <p:nvPr/>
        </p:nvSpPr>
        <p:spPr>
          <a:xfrm>
            <a:off x="3810131" y="4029207"/>
            <a:ext cx="351622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$5.99</a:t>
            </a:r>
          </a:p>
        </p:txBody>
      </p:sp>
      <p:sp>
        <p:nvSpPr>
          <p:cNvPr id="503" name="$5.99"/>
          <p:cNvSpPr txBox="1"/>
          <p:nvPr/>
        </p:nvSpPr>
        <p:spPr>
          <a:xfrm>
            <a:off x="3810131" y="4186105"/>
            <a:ext cx="351622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$5.99</a:t>
            </a:r>
          </a:p>
        </p:txBody>
      </p:sp>
      <p:sp>
        <p:nvSpPr>
          <p:cNvPr id="504" name="$131.96"/>
          <p:cNvSpPr txBox="1"/>
          <p:nvPr/>
        </p:nvSpPr>
        <p:spPr>
          <a:xfrm>
            <a:off x="3739519" y="4603415"/>
            <a:ext cx="492846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$131.96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7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508" name="We will replace your Charging Case"/>
          <p:cNvSpPr txBox="1"/>
          <p:nvPr/>
        </p:nvSpPr>
        <p:spPr>
          <a:xfrm>
            <a:off x="1025056" y="1684036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We will replace your Charging Case</a:t>
            </a:r>
          </a:p>
        </p:txBody>
      </p:sp>
      <p:sp>
        <p:nvSpPr>
          <p:cNvPr id="509" name="Here’s your estimated quote:"/>
          <p:cNvSpPr txBox="1"/>
          <p:nvPr/>
        </p:nvSpPr>
        <p:spPr>
          <a:xfrm>
            <a:off x="340075" y="3264123"/>
            <a:ext cx="1995865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Here’s your estimated quote:</a:t>
            </a:r>
          </a:p>
        </p:txBody>
      </p:sp>
      <p:sp>
        <p:nvSpPr>
          <p:cNvPr id="510" name="***"/>
          <p:cNvSpPr txBox="1"/>
          <p:nvPr/>
        </p:nvSpPr>
        <p:spPr>
          <a:xfrm>
            <a:off x="652752" y="2629123"/>
            <a:ext cx="3774496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***</a:t>
            </a:r>
          </a:p>
        </p:txBody>
      </p:sp>
      <p:sp>
        <p:nvSpPr>
          <p:cNvPr id="511" name="Service Fee - Charging Case, 1st Gen, Tier 1"/>
          <p:cNvSpPr txBox="1"/>
          <p:nvPr/>
        </p:nvSpPr>
        <p:spPr>
          <a:xfrm>
            <a:off x="329055" y="3622574"/>
            <a:ext cx="2563453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Service Fee - Charging Case, 1st Gen, Tier 1</a:t>
            </a:r>
          </a:p>
        </p:txBody>
      </p:sp>
      <p:sp>
        <p:nvSpPr>
          <p:cNvPr id="512" name="Shipping"/>
          <p:cNvSpPr txBox="1"/>
          <p:nvPr/>
        </p:nvSpPr>
        <p:spPr>
          <a:xfrm>
            <a:off x="330259" y="4041907"/>
            <a:ext cx="537296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Shipping</a:t>
            </a:r>
          </a:p>
        </p:txBody>
      </p:sp>
      <p:sp>
        <p:nvSpPr>
          <p:cNvPr id="513" name="Replacement Deposit - Charging Case, 1st Gen, RFB"/>
          <p:cNvSpPr txBox="1"/>
          <p:nvPr/>
        </p:nvSpPr>
        <p:spPr>
          <a:xfrm>
            <a:off x="307720" y="3827413"/>
            <a:ext cx="3085932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Replacement Deposit - Charging Case, 1st Gen, RFB </a:t>
            </a:r>
          </a:p>
        </p:txBody>
      </p:sp>
      <p:sp>
        <p:nvSpPr>
          <p:cNvPr id="514" name="Tax"/>
          <p:cNvSpPr txBox="1"/>
          <p:nvPr/>
        </p:nvSpPr>
        <p:spPr>
          <a:xfrm>
            <a:off x="333180" y="4246746"/>
            <a:ext cx="226654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Tax</a:t>
            </a:r>
          </a:p>
        </p:txBody>
      </p:sp>
      <p:sp>
        <p:nvSpPr>
          <p:cNvPr id="515" name="Total"/>
          <p:cNvSpPr txBox="1"/>
          <p:nvPr/>
        </p:nvSpPr>
        <p:spPr>
          <a:xfrm>
            <a:off x="356728" y="4603479"/>
            <a:ext cx="325333" cy="1698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b="1" sz="1000">
                <a:solidFill>
                  <a:srgbClr val="000000"/>
                </a:solidFill>
              </a:defRPr>
            </a:lvl1pPr>
          </a:lstStyle>
          <a:p>
            <a:pPr/>
            <a:r>
              <a:t>Total</a:t>
            </a:r>
          </a:p>
        </p:txBody>
      </p:sp>
      <p:sp>
        <p:nvSpPr>
          <p:cNvPr id="516" name="We will charge a deposit of the product you are replacing so that we can send you the replacement first. Once we receive your returned faulty product, we will refund the replacement deposit."/>
          <p:cNvSpPr txBox="1"/>
          <p:nvPr/>
        </p:nvSpPr>
        <p:spPr>
          <a:xfrm>
            <a:off x="652752" y="5082386"/>
            <a:ext cx="3774496" cy="7406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We will charge a deposit of the product you are replacing so that we can send you the replacement first. Once we receive your returned faulty product, we will </a:t>
            </a:r>
            <a:r>
              <a:rPr b="1">
                <a:solidFill>
                  <a:srgbClr val="000000"/>
                </a:solidFill>
              </a:rPr>
              <a:t>refund</a:t>
            </a:r>
            <a:r>
              <a:t> the replacement deposit.</a:t>
            </a:r>
          </a:p>
        </p:txBody>
      </p:sp>
      <p:sp>
        <p:nvSpPr>
          <p:cNvPr id="517" name="线条"/>
          <p:cNvSpPr/>
          <p:nvPr/>
        </p:nvSpPr>
        <p:spPr>
          <a:xfrm>
            <a:off x="325782" y="4539905"/>
            <a:ext cx="4111313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518" name="$59.99"/>
          <p:cNvSpPr txBox="1"/>
          <p:nvPr/>
        </p:nvSpPr>
        <p:spPr>
          <a:xfrm>
            <a:off x="3774825" y="3632229"/>
            <a:ext cx="422234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$59.99</a:t>
            </a:r>
          </a:p>
        </p:txBody>
      </p:sp>
      <p:sp>
        <p:nvSpPr>
          <p:cNvPr id="519" name="$59.99"/>
          <p:cNvSpPr txBox="1"/>
          <p:nvPr/>
        </p:nvSpPr>
        <p:spPr>
          <a:xfrm>
            <a:off x="3774825" y="3837068"/>
            <a:ext cx="422234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$59.99</a:t>
            </a:r>
          </a:p>
        </p:txBody>
      </p:sp>
      <p:sp>
        <p:nvSpPr>
          <p:cNvPr id="520" name="$5.99"/>
          <p:cNvSpPr txBox="1"/>
          <p:nvPr/>
        </p:nvSpPr>
        <p:spPr>
          <a:xfrm>
            <a:off x="3810131" y="4029207"/>
            <a:ext cx="351622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$5.99</a:t>
            </a:r>
          </a:p>
        </p:txBody>
      </p:sp>
      <p:sp>
        <p:nvSpPr>
          <p:cNvPr id="521" name="$5.99"/>
          <p:cNvSpPr txBox="1"/>
          <p:nvPr/>
        </p:nvSpPr>
        <p:spPr>
          <a:xfrm>
            <a:off x="3810131" y="4186105"/>
            <a:ext cx="351622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$5.99</a:t>
            </a:r>
          </a:p>
        </p:txBody>
      </p:sp>
      <p:sp>
        <p:nvSpPr>
          <p:cNvPr id="522" name="$131.96"/>
          <p:cNvSpPr txBox="1"/>
          <p:nvPr/>
        </p:nvSpPr>
        <p:spPr>
          <a:xfrm>
            <a:off x="3739519" y="4603415"/>
            <a:ext cx="492846" cy="17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>
              <a:defRPr sz="1000"/>
            </a:lvl1pPr>
          </a:lstStyle>
          <a:p>
            <a:pPr/>
            <a:r>
              <a:t>$131.96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content-link-send-your-product_2x.png" descr="content-link-send-your-product_2x.png"/>
          <p:cNvPicPr>
            <a:picLocks noChangeAspect="1"/>
          </p:cNvPicPr>
          <p:nvPr/>
        </p:nvPicPr>
        <p:blipFill>
          <a:blip r:embed="rId2">
            <a:extLst/>
          </a:blip>
          <a:srcRect l="13194" t="16767" r="4494" b="16647"/>
          <a:stretch>
            <a:fillRect/>
          </a:stretch>
        </p:blipFill>
        <p:spPr>
          <a:xfrm>
            <a:off x="609858" y="3017389"/>
            <a:ext cx="755254" cy="610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1" fill="norm" stroke="1" extrusionOk="0">
                <a:moveTo>
                  <a:pt x="8082" y="6"/>
                </a:moveTo>
                <a:cubicBezTo>
                  <a:pt x="7832" y="-39"/>
                  <a:pt x="7497" y="162"/>
                  <a:pt x="5902" y="1281"/>
                </a:cubicBezTo>
                <a:cubicBezTo>
                  <a:pt x="4863" y="2010"/>
                  <a:pt x="3179" y="3190"/>
                  <a:pt x="2157" y="3900"/>
                </a:cubicBezTo>
                <a:lnTo>
                  <a:pt x="295" y="5188"/>
                </a:lnTo>
                <a:lnTo>
                  <a:pt x="1078" y="5707"/>
                </a:lnTo>
                <a:cubicBezTo>
                  <a:pt x="1511" y="5994"/>
                  <a:pt x="2320" y="6562"/>
                  <a:pt x="2872" y="6967"/>
                </a:cubicBezTo>
                <a:cubicBezTo>
                  <a:pt x="3423" y="7372"/>
                  <a:pt x="3919" y="7687"/>
                  <a:pt x="3973" y="7667"/>
                </a:cubicBezTo>
                <a:cubicBezTo>
                  <a:pt x="4026" y="7648"/>
                  <a:pt x="4798" y="7130"/>
                  <a:pt x="5687" y="6505"/>
                </a:cubicBezTo>
                <a:cubicBezTo>
                  <a:pt x="6575" y="5880"/>
                  <a:pt x="7327" y="5370"/>
                  <a:pt x="7355" y="5370"/>
                </a:cubicBezTo>
                <a:cubicBezTo>
                  <a:pt x="7383" y="5370"/>
                  <a:pt x="8149" y="4835"/>
                  <a:pt x="9058" y="4194"/>
                </a:cubicBezTo>
                <a:cubicBezTo>
                  <a:pt x="9967" y="3553"/>
                  <a:pt x="10924" y="2890"/>
                  <a:pt x="11192" y="2723"/>
                </a:cubicBezTo>
                <a:cubicBezTo>
                  <a:pt x="11460" y="2557"/>
                  <a:pt x="11663" y="2407"/>
                  <a:pt x="11646" y="2387"/>
                </a:cubicBezTo>
                <a:cubicBezTo>
                  <a:pt x="11403" y="2120"/>
                  <a:pt x="8298" y="46"/>
                  <a:pt x="8082" y="6"/>
                </a:cubicBezTo>
                <a:close/>
                <a:moveTo>
                  <a:pt x="12168" y="2779"/>
                </a:moveTo>
                <a:cubicBezTo>
                  <a:pt x="12065" y="2780"/>
                  <a:pt x="11129" y="3370"/>
                  <a:pt x="10091" y="4096"/>
                </a:cubicBezTo>
                <a:cubicBezTo>
                  <a:pt x="9053" y="4822"/>
                  <a:pt x="7812" y="5689"/>
                  <a:pt x="7321" y="6015"/>
                </a:cubicBezTo>
                <a:cubicBezTo>
                  <a:pt x="6831" y="6341"/>
                  <a:pt x="5985" y="6929"/>
                  <a:pt x="5448" y="7317"/>
                </a:cubicBezTo>
                <a:lnTo>
                  <a:pt x="4472" y="8018"/>
                </a:lnTo>
                <a:lnTo>
                  <a:pt x="6254" y="9264"/>
                </a:lnTo>
                <a:lnTo>
                  <a:pt x="8025" y="10511"/>
                </a:lnTo>
                <a:lnTo>
                  <a:pt x="9137" y="9712"/>
                </a:lnTo>
                <a:cubicBezTo>
                  <a:pt x="9748" y="9280"/>
                  <a:pt x="10758" y="8587"/>
                  <a:pt x="11385" y="8172"/>
                </a:cubicBezTo>
                <a:cubicBezTo>
                  <a:pt x="12011" y="7756"/>
                  <a:pt x="13250" y="6923"/>
                  <a:pt x="14131" y="6309"/>
                </a:cubicBezTo>
                <a:lnTo>
                  <a:pt x="15732" y="5188"/>
                </a:lnTo>
                <a:lnTo>
                  <a:pt x="14858" y="4572"/>
                </a:lnTo>
                <a:cubicBezTo>
                  <a:pt x="14378" y="4236"/>
                  <a:pt x="13615" y="3694"/>
                  <a:pt x="13167" y="3368"/>
                </a:cubicBezTo>
                <a:cubicBezTo>
                  <a:pt x="12718" y="3042"/>
                  <a:pt x="12271" y="2779"/>
                  <a:pt x="12168" y="2779"/>
                </a:cubicBezTo>
                <a:close/>
                <a:moveTo>
                  <a:pt x="0" y="5567"/>
                </a:moveTo>
                <a:lnTo>
                  <a:pt x="0" y="10945"/>
                </a:lnTo>
                <a:lnTo>
                  <a:pt x="0" y="16323"/>
                </a:lnTo>
                <a:lnTo>
                  <a:pt x="1703" y="17513"/>
                </a:lnTo>
                <a:cubicBezTo>
                  <a:pt x="2634" y="18163"/>
                  <a:pt x="3467" y="18729"/>
                  <a:pt x="3564" y="18774"/>
                </a:cubicBezTo>
                <a:cubicBezTo>
                  <a:pt x="3661" y="18819"/>
                  <a:pt x="4490" y="19378"/>
                  <a:pt x="5403" y="20020"/>
                </a:cubicBezTo>
                <a:cubicBezTo>
                  <a:pt x="6316" y="20663"/>
                  <a:pt x="7182" y="21267"/>
                  <a:pt x="7332" y="21365"/>
                </a:cubicBezTo>
                <a:cubicBezTo>
                  <a:pt x="7483" y="21463"/>
                  <a:pt x="7635" y="21545"/>
                  <a:pt x="7673" y="21547"/>
                </a:cubicBezTo>
                <a:cubicBezTo>
                  <a:pt x="7711" y="21549"/>
                  <a:pt x="7741" y="19150"/>
                  <a:pt x="7741" y="16211"/>
                </a:cubicBezTo>
                <a:lnTo>
                  <a:pt x="7741" y="10875"/>
                </a:lnTo>
                <a:lnTo>
                  <a:pt x="7514" y="10763"/>
                </a:lnTo>
                <a:cubicBezTo>
                  <a:pt x="7387" y="10703"/>
                  <a:pt x="6572" y="10155"/>
                  <a:pt x="5709" y="9544"/>
                </a:cubicBezTo>
                <a:cubicBezTo>
                  <a:pt x="4846" y="8934"/>
                  <a:pt x="3878" y="8262"/>
                  <a:pt x="3553" y="8060"/>
                </a:cubicBezTo>
                <a:cubicBezTo>
                  <a:pt x="2983" y="7706"/>
                  <a:pt x="627" y="6073"/>
                  <a:pt x="204" y="5735"/>
                </a:cubicBezTo>
                <a:lnTo>
                  <a:pt x="0" y="5567"/>
                </a:lnTo>
                <a:close/>
                <a:moveTo>
                  <a:pt x="15993" y="5623"/>
                </a:moveTo>
                <a:lnTo>
                  <a:pt x="14290" y="6813"/>
                </a:lnTo>
                <a:cubicBezTo>
                  <a:pt x="13352" y="7468"/>
                  <a:pt x="12202" y="8265"/>
                  <a:pt x="11736" y="8578"/>
                </a:cubicBezTo>
                <a:cubicBezTo>
                  <a:pt x="11271" y="8890"/>
                  <a:pt x="10285" y="9562"/>
                  <a:pt x="9546" y="10076"/>
                </a:cubicBezTo>
                <a:lnTo>
                  <a:pt x="8195" y="11015"/>
                </a:lnTo>
                <a:lnTo>
                  <a:pt x="8195" y="16281"/>
                </a:lnTo>
                <a:cubicBezTo>
                  <a:pt x="8195" y="19854"/>
                  <a:pt x="8233" y="21561"/>
                  <a:pt x="8297" y="21561"/>
                </a:cubicBezTo>
                <a:cubicBezTo>
                  <a:pt x="8438" y="21561"/>
                  <a:pt x="8987" y="21193"/>
                  <a:pt x="10658" y="20006"/>
                </a:cubicBezTo>
                <a:cubicBezTo>
                  <a:pt x="11485" y="19419"/>
                  <a:pt x="12316" y="18859"/>
                  <a:pt x="12497" y="18760"/>
                </a:cubicBezTo>
                <a:cubicBezTo>
                  <a:pt x="12678" y="18660"/>
                  <a:pt x="13544" y="18076"/>
                  <a:pt x="14426" y="17457"/>
                </a:cubicBezTo>
                <a:lnTo>
                  <a:pt x="16027" y="16323"/>
                </a:lnTo>
                <a:lnTo>
                  <a:pt x="16061" y="14642"/>
                </a:lnTo>
                <a:lnTo>
                  <a:pt x="16084" y="12948"/>
                </a:lnTo>
                <a:lnTo>
                  <a:pt x="17900" y="12920"/>
                </a:lnTo>
                <a:cubicBezTo>
                  <a:pt x="18901" y="12903"/>
                  <a:pt x="19779" y="12927"/>
                  <a:pt x="19852" y="12962"/>
                </a:cubicBezTo>
                <a:cubicBezTo>
                  <a:pt x="19951" y="13008"/>
                  <a:pt x="19898" y="13139"/>
                  <a:pt x="19625" y="13494"/>
                </a:cubicBezTo>
                <a:cubicBezTo>
                  <a:pt x="19425" y="13754"/>
                  <a:pt x="18979" y="14380"/>
                  <a:pt x="18638" y="14894"/>
                </a:cubicBezTo>
                <a:lnTo>
                  <a:pt x="18013" y="15833"/>
                </a:lnTo>
                <a:lnTo>
                  <a:pt x="18320" y="16155"/>
                </a:lnTo>
                <a:cubicBezTo>
                  <a:pt x="18489" y="16334"/>
                  <a:pt x="18666" y="16488"/>
                  <a:pt x="18706" y="16491"/>
                </a:cubicBezTo>
                <a:cubicBezTo>
                  <a:pt x="18819" y="16498"/>
                  <a:pt x="19310" y="15862"/>
                  <a:pt x="20045" y="14754"/>
                </a:cubicBezTo>
                <a:cubicBezTo>
                  <a:pt x="20414" y="14198"/>
                  <a:pt x="20915" y="13492"/>
                  <a:pt x="21157" y="13186"/>
                </a:cubicBezTo>
                <a:cubicBezTo>
                  <a:pt x="21465" y="12797"/>
                  <a:pt x="21600" y="12531"/>
                  <a:pt x="21600" y="12317"/>
                </a:cubicBezTo>
                <a:cubicBezTo>
                  <a:pt x="21600" y="12085"/>
                  <a:pt x="21262" y="11535"/>
                  <a:pt x="20215" y="10034"/>
                </a:cubicBezTo>
                <a:cubicBezTo>
                  <a:pt x="19457" y="8947"/>
                  <a:pt x="18796" y="8058"/>
                  <a:pt x="18740" y="8060"/>
                </a:cubicBezTo>
                <a:cubicBezTo>
                  <a:pt x="18684" y="8061"/>
                  <a:pt x="18493" y="8218"/>
                  <a:pt x="18320" y="8396"/>
                </a:cubicBezTo>
                <a:lnTo>
                  <a:pt x="18002" y="8718"/>
                </a:lnTo>
                <a:lnTo>
                  <a:pt x="18592" y="9600"/>
                </a:lnTo>
                <a:cubicBezTo>
                  <a:pt x="18916" y="10084"/>
                  <a:pt x="19355" y="10697"/>
                  <a:pt x="19568" y="10973"/>
                </a:cubicBezTo>
                <a:cubicBezTo>
                  <a:pt x="19782" y="11248"/>
                  <a:pt x="19928" y="11524"/>
                  <a:pt x="19886" y="11575"/>
                </a:cubicBezTo>
                <a:cubicBezTo>
                  <a:pt x="19844" y="11626"/>
                  <a:pt x="18969" y="11648"/>
                  <a:pt x="17945" y="11631"/>
                </a:cubicBezTo>
                <a:lnTo>
                  <a:pt x="16084" y="11603"/>
                </a:lnTo>
                <a:lnTo>
                  <a:pt x="16038" y="8620"/>
                </a:lnTo>
                <a:lnTo>
                  <a:pt x="15993" y="5623"/>
                </a:lnTo>
                <a:close/>
              </a:path>
            </a:pathLst>
          </a:custGeom>
          <a:ln w="3175">
            <a:miter lim="400000"/>
          </a:ln>
        </p:spPr>
      </p:pic>
      <p:pic>
        <p:nvPicPr>
          <p:cNvPr id="525" name="promo-icon-user-guide_2x.png" descr="promo-icon-user-guide_2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4942" y="4345944"/>
            <a:ext cx="357271" cy="357271"/>
          </a:xfrm>
          <a:prstGeom prst="rect">
            <a:avLst/>
          </a:prstGeom>
          <a:ln w="3175">
            <a:miter lim="400000"/>
          </a:ln>
        </p:spPr>
      </p:pic>
      <p:pic>
        <p:nvPicPr>
          <p:cNvPr id="526" name="featured-content-airpods-sound-quality_2x.png" descr="featured-content-airpods-sound-quality_2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58838" y="1063553"/>
            <a:ext cx="1524001" cy="1524001"/>
          </a:xfrm>
          <a:prstGeom prst="rect">
            <a:avLst/>
          </a:prstGeom>
          <a:ln w="3175">
            <a:miter lim="400000"/>
          </a:ln>
        </p:spPr>
      </p:pic>
      <p:pic>
        <p:nvPicPr>
          <p:cNvPr id="527" name="featured-content-airpods-charge_2x.png" descr="featured-content-airpods-charge_2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7425" y="5814457"/>
            <a:ext cx="1034775" cy="1034775"/>
          </a:xfrm>
          <a:prstGeom prst="rect">
            <a:avLst/>
          </a:prstGeom>
          <a:ln w="3175">
            <a:miter lim="400000"/>
          </a:ln>
        </p:spPr>
      </p:pic>
      <p:pic>
        <p:nvPicPr>
          <p:cNvPr id="528" name="featured-content-connect-airpods_2x.png" descr="featured-content-connect-airpods_2x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0556" y="1198330"/>
            <a:ext cx="1369010" cy="1369011"/>
          </a:xfrm>
          <a:prstGeom prst="rect">
            <a:avLst/>
          </a:prstGeom>
          <a:ln w="3175">
            <a:miter lim="400000"/>
          </a:ln>
        </p:spPr>
      </p:pic>
      <p:pic>
        <p:nvPicPr>
          <p:cNvPr id="529" name="featured-content-airpods-cleaning_2x.png" descr="featured-content-airpods-cleaning_2x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-12316" y="4228309"/>
            <a:ext cx="1630826" cy="1630825"/>
          </a:xfrm>
          <a:prstGeom prst="rect">
            <a:avLst/>
          </a:prstGeom>
          <a:ln w="3175">
            <a:miter lim="400000"/>
          </a:ln>
        </p:spPr>
      </p:pic>
      <p:pic>
        <p:nvPicPr>
          <p:cNvPr id="530" name="promo-icon-info_2x.png" descr="promo-icon-info_2x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29090" y="4889014"/>
            <a:ext cx="508001" cy="508001"/>
          </a:xfrm>
          <a:prstGeom prst="rect">
            <a:avLst/>
          </a:prstGeom>
          <a:ln w="3175">
            <a:miter lim="400000"/>
          </a:ln>
        </p:spPr>
      </p:pic>
      <p:pic>
        <p:nvPicPr>
          <p:cNvPr id="531" name="promo-icon-setup_2x.png" descr="promo-icon-setup_2x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307316" y="3606615"/>
            <a:ext cx="610957" cy="610956"/>
          </a:xfrm>
          <a:prstGeom prst="rect">
            <a:avLst/>
          </a:prstGeom>
          <a:ln w="3175">
            <a:miter lim="400000"/>
          </a:ln>
        </p:spPr>
      </p:pic>
      <p:pic>
        <p:nvPicPr>
          <p:cNvPr id="532" name="promo-icon-airpods-airpods-pro_2x.png" descr="promo-icon-airpods-airpods-pro_2x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08098" y="3374220"/>
            <a:ext cx="443745" cy="443745"/>
          </a:xfrm>
          <a:prstGeom prst="rect">
            <a:avLst/>
          </a:prstGeom>
          <a:ln w="3175">
            <a:miter lim="400000"/>
          </a:ln>
        </p:spPr>
      </p:pic>
      <p:pic>
        <p:nvPicPr>
          <p:cNvPr id="533" name="promo-icon-dark-checkmark_2x.png" descr="promo-icon-dark-checkmark_2x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791431" y="3716400"/>
            <a:ext cx="443746" cy="443746"/>
          </a:xfrm>
          <a:prstGeom prst="rect">
            <a:avLst/>
          </a:prstGeom>
          <a:ln w="3175">
            <a:miter lim="400000"/>
          </a:ln>
        </p:spPr>
      </p:pic>
      <p:pic>
        <p:nvPicPr>
          <p:cNvPr id="534" name="utility-promo-dark-repair-options_2x.png" descr="utility-promo-dark-repair-options_2x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754370" y="4966096"/>
            <a:ext cx="755254" cy="755254"/>
          </a:xfrm>
          <a:prstGeom prst="rect">
            <a:avLst/>
          </a:prstGeom>
          <a:ln w="3175">
            <a:miter lim="400000"/>
          </a:ln>
        </p:spPr>
      </p:pic>
      <p:pic>
        <p:nvPicPr>
          <p:cNvPr id="535" name="sfaq-how-much-icon_2x.png" descr="sfaq-how-much-icon_2x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894829" y="3484779"/>
            <a:ext cx="650443" cy="650442"/>
          </a:xfrm>
          <a:prstGeom prst="rect">
            <a:avLst/>
          </a:prstGeom>
          <a:ln w="3175">
            <a:miter lim="400000"/>
          </a:ln>
        </p:spPr>
      </p:pic>
      <p:pic>
        <p:nvPicPr>
          <p:cNvPr id="536" name="sfaq-time-icon_2x.png" descr="sfaq-time-icon_2x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826902" y="4739361"/>
            <a:ext cx="1208724" cy="120872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6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167" name="We need your serial number to get started."/>
          <p:cNvSpPr txBox="1"/>
          <p:nvPr/>
        </p:nvSpPr>
        <p:spPr>
          <a:xfrm>
            <a:off x="1025056" y="1677410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We need your serial number to get started.</a:t>
            </a:r>
          </a:p>
        </p:txBody>
      </p:sp>
      <p:pic>
        <p:nvPicPr>
          <p:cNvPr id="168" name="Screen Shot 2021-07-26 at 1.21.10 AM.png" descr="Screen Shot 2021-07-26 at 1.21.10 A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64851"/>
          <a:stretch>
            <a:fillRect/>
          </a:stretch>
        </p:blipFill>
        <p:spPr>
          <a:xfrm>
            <a:off x="1414264" y="3085817"/>
            <a:ext cx="2251335" cy="841752"/>
          </a:xfrm>
          <a:prstGeom prst="rect">
            <a:avLst/>
          </a:prstGeom>
          <a:ln w="3175">
            <a:miter lim="400000"/>
          </a:ln>
        </p:spPr>
      </p:pic>
      <p:pic>
        <p:nvPicPr>
          <p:cNvPr id="169" name="Screen Shot 2021-07-26 at 1.21.10 AM.png" descr="Screen Shot 2021-07-26 at 1.21.10 AM.png"/>
          <p:cNvPicPr>
            <a:picLocks noChangeAspect="1"/>
          </p:cNvPicPr>
          <p:nvPr/>
        </p:nvPicPr>
        <p:blipFill>
          <a:blip r:embed="rId2">
            <a:extLst/>
          </a:blip>
          <a:srcRect l="0" t="79056" r="0" b="0"/>
          <a:stretch>
            <a:fillRect/>
          </a:stretch>
        </p:blipFill>
        <p:spPr>
          <a:xfrm>
            <a:off x="1414264" y="3900155"/>
            <a:ext cx="2251335" cy="501561"/>
          </a:xfrm>
          <a:prstGeom prst="rect">
            <a:avLst/>
          </a:prstGeom>
          <a:ln w="3175">
            <a:miter lim="400000"/>
          </a:ln>
        </p:spPr>
      </p:pic>
      <p:sp>
        <p:nvSpPr>
          <p:cNvPr id="170" name="-直接模仿样式：询问客户序列号…"/>
          <p:cNvSpPr txBox="1"/>
          <p:nvPr/>
        </p:nvSpPr>
        <p:spPr>
          <a:xfrm>
            <a:off x="33866" y="4465642"/>
            <a:ext cx="5012268" cy="1814640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-直接模仿样式：询问客户序列号</a:t>
            </a:r>
          </a:p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-本页的作用：询问序列号是帮助后续决定提供的产品SKU，因为序列号可以判断不同年份发布的产品，避免出现客户不知道自己的产品是什么年代的情况。</a:t>
            </a:r>
          </a:p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序列号判断逻辑：根据客户提供的序列号后四位甄别即</a:t>
            </a:r>
          </a:p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-输入要求：12位，英文字母和数字Olny，禁止特殊符号和语言</a:t>
            </a:r>
          </a:p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*此处可以考虑植入机器人检测避免攻击</a:t>
            </a:r>
          </a:p>
        </p:txBody>
      </p:sp>
      <p:sp>
        <p:nvSpPr>
          <p:cNvPr id="171" name="序列号后四位…"/>
          <p:cNvSpPr txBox="1"/>
          <p:nvPr/>
        </p:nvSpPr>
        <p:spPr>
          <a:xfrm>
            <a:off x="1406223" y="6285692"/>
            <a:ext cx="2392766" cy="1102704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 algn="l" defTabSz="458611">
              <a:defRPr sz="1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序列号后四位</a:t>
            </a:r>
          </a:p>
          <a:p>
            <a:pPr algn="l" defTabSz="458611">
              <a:defRPr sz="1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1. H8TT=一代耳机</a:t>
            </a:r>
          </a:p>
          <a:p>
            <a:pPr algn="l" defTabSz="458611">
              <a:defRPr sz="1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2. LX2Y=二代耳机</a:t>
            </a:r>
          </a:p>
          <a:p>
            <a:pPr algn="l" defTabSz="458611">
              <a:defRPr sz="1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3. JMMT=无线充电二代耳机</a:t>
            </a:r>
          </a:p>
          <a:p>
            <a:pPr algn="l" defTabSz="458611">
              <a:defRPr sz="1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2/3共享耳机头SKU，充电需要单独仓SKU</a:t>
            </a:r>
          </a:p>
          <a:p>
            <a:pPr algn="l" defTabSz="458611">
              <a:defRPr sz="1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4. LKKT/0C6L=PRO耳机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pic>
        <p:nvPicPr>
          <p:cNvPr id="175" name="ios14-iphone11-pro-settings-bluetooth-airpods-serial-number.jpg" descr="ios14-iphone11-pro-settings-bluetooth-airpods-serial-number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22921" y="1719813"/>
            <a:ext cx="1675253" cy="1905001"/>
          </a:xfrm>
          <a:prstGeom prst="rect">
            <a:avLst/>
          </a:prstGeom>
          <a:ln w="3175">
            <a:miter lim="400000"/>
          </a:ln>
        </p:spPr>
      </p:pic>
      <p:pic>
        <p:nvPicPr>
          <p:cNvPr id="176" name="airpods-pro-case-serial-number-callout.png" descr="airpods-pro-case-serial-number-callou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20481" y="3490477"/>
            <a:ext cx="1270001" cy="1249517"/>
          </a:xfrm>
          <a:prstGeom prst="rect">
            <a:avLst/>
          </a:prstGeom>
          <a:ln w="3175">
            <a:miter lim="400000"/>
          </a:ln>
        </p:spPr>
      </p:pic>
      <p:pic>
        <p:nvPicPr>
          <p:cNvPr id="177" name="airpods-2nd-gen-serial-number-packaging-barcode.png" descr="airpods-2nd-gen-serial-number-packaging-bar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74216" y="4523048"/>
            <a:ext cx="1270001" cy="896285"/>
          </a:xfrm>
          <a:prstGeom prst="rect">
            <a:avLst/>
          </a:prstGeom>
          <a:ln w="3175">
            <a:miter lim="400000"/>
          </a:ln>
        </p:spPr>
      </p:pic>
      <p:pic>
        <p:nvPicPr>
          <p:cNvPr id="178" name="airpods-pro-case-serial-number-callout.png" descr="airpods-pro-case-serial-number-callout.png"/>
          <p:cNvPicPr>
            <a:picLocks noChangeAspect="1"/>
          </p:cNvPicPr>
          <p:nvPr/>
        </p:nvPicPr>
        <p:blipFill>
          <a:blip r:embed="rId3">
            <a:extLst/>
          </a:blip>
          <a:srcRect l="0" t="0" r="20094" b="25831"/>
          <a:stretch>
            <a:fillRect/>
          </a:stretch>
        </p:blipFill>
        <p:spPr>
          <a:xfrm>
            <a:off x="122582" y="3927197"/>
            <a:ext cx="1547150" cy="1412907"/>
          </a:xfrm>
          <a:prstGeom prst="rect">
            <a:avLst/>
          </a:prstGeom>
          <a:ln w="3175">
            <a:miter lim="400000"/>
          </a:ln>
        </p:spPr>
      </p:pic>
      <p:pic>
        <p:nvPicPr>
          <p:cNvPr id="179" name="airpods-2nd-gen-serial-number-packaging-barcode.png" descr="airpods-2nd-gen-serial-number-packaging-bar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39278" y="4059222"/>
            <a:ext cx="1905001" cy="1344427"/>
          </a:xfrm>
          <a:prstGeom prst="rect">
            <a:avLst/>
          </a:prstGeom>
          <a:ln w="3175">
            <a:miter lim="400000"/>
          </a:ln>
        </p:spPr>
      </p:pic>
      <p:sp>
        <p:nvSpPr>
          <p:cNvPr id="180" name="1. Go to Settings &gt; Bluetooth.…"/>
          <p:cNvSpPr txBox="1"/>
          <p:nvPr/>
        </p:nvSpPr>
        <p:spPr>
          <a:xfrm>
            <a:off x="2188899" y="2549582"/>
            <a:ext cx="2609437" cy="1083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 algn="l"/>
            <a:r>
              <a:t>1. Go to Settings &gt; Bluetooth.</a:t>
            </a:r>
          </a:p>
          <a:p>
            <a:pPr algn="l"/>
            <a:r>
              <a:t>2. Find your AirPods in the list. </a:t>
            </a:r>
          </a:p>
          <a:p>
            <a:pPr algn="l"/>
            <a:r>
              <a:t>3. Tap the Info button  next to your AirPods, and you'll see the serial number.</a:t>
            </a:r>
          </a:p>
        </p:txBody>
      </p:sp>
      <p:sp>
        <p:nvSpPr>
          <p:cNvPr id="181" name="You can find the serial number on the underside of the lid of your Charging Case or Wireless Charging Case."/>
          <p:cNvSpPr txBox="1"/>
          <p:nvPr/>
        </p:nvSpPr>
        <p:spPr>
          <a:xfrm>
            <a:off x="248560" y="5441015"/>
            <a:ext cx="2023934" cy="728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 algn="l"/>
          </a:lstStyle>
          <a:p>
            <a:pPr/>
            <a:r>
              <a:t>You can find the serial number on the underside of the lid of your Charging Case or Wireless Charging Case.</a:t>
            </a:r>
          </a:p>
        </p:txBody>
      </p:sp>
      <p:sp>
        <p:nvSpPr>
          <p:cNvPr id="182" name="If you have the original packaging, you can find the serial number next to the barcode."/>
          <p:cNvSpPr txBox="1"/>
          <p:nvPr/>
        </p:nvSpPr>
        <p:spPr>
          <a:xfrm>
            <a:off x="2779811" y="5504817"/>
            <a:ext cx="2023934" cy="7281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 algn="l"/>
          </a:lstStyle>
          <a:p>
            <a:pPr/>
            <a:r>
              <a:t>If you have the original packaging, you can find the serial number next to the barcode.</a:t>
            </a:r>
          </a:p>
        </p:txBody>
      </p:sp>
      <p:sp>
        <p:nvSpPr>
          <p:cNvPr id="183" name="How to find your serial number"/>
          <p:cNvSpPr txBox="1"/>
          <p:nvPr/>
        </p:nvSpPr>
        <p:spPr>
          <a:xfrm>
            <a:off x="1078065" y="994408"/>
            <a:ext cx="3029887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How to find your serial number</a:t>
            </a:r>
          </a:p>
        </p:txBody>
      </p:sp>
      <p:sp>
        <p:nvSpPr>
          <p:cNvPr id="184" name="-弹出这个辅助页面如果客户在上一页点击： how to find your serial number…"/>
          <p:cNvSpPr txBox="1"/>
          <p:nvPr/>
        </p:nvSpPr>
        <p:spPr>
          <a:xfrm>
            <a:off x="84628" y="6379019"/>
            <a:ext cx="4910744" cy="1009382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-弹出这个辅助页面如果客户在上一页点击： how to find your serial number</a:t>
            </a:r>
          </a:p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-本页建议直接出现在上一页上弹出这个小说明书，右上角放一个X可以直接关闭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188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pic>
        <p:nvPicPr>
          <p:cNvPr id="189" name="Screen Shot 2021-07-20 at 3.17.03 AM.png" descr="Screen Shot 2021-07-20 at 3.17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212" y="2219189"/>
            <a:ext cx="1797678" cy="1467637"/>
          </a:xfrm>
          <a:prstGeom prst="rect">
            <a:avLst/>
          </a:prstGeom>
          <a:ln w="3175">
            <a:miter lim="400000"/>
          </a:ln>
        </p:spPr>
      </p:pic>
      <p:pic>
        <p:nvPicPr>
          <p:cNvPr id="190" name="Screen Shot 2021-07-20 at 3.17.07 AM.png" descr="Screen Shot 2021-07-20 at 3.17.0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516" y="3955067"/>
            <a:ext cx="1679070" cy="1423851"/>
          </a:xfrm>
          <a:prstGeom prst="rect">
            <a:avLst/>
          </a:prstGeom>
          <a:ln w="3175">
            <a:miter lim="400000"/>
          </a:ln>
        </p:spPr>
      </p:pic>
      <p:pic>
        <p:nvPicPr>
          <p:cNvPr id="191" name="Screen Shot 2021-07-20 at 3.16.58 AM.png" descr="Screen Shot 2021-07-20 at 3.16.5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31239" y="3933175"/>
            <a:ext cx="1744549" cy="1467636"/>
          </a:xfrm>
          <a:prstGeom prst="rect">
            <a:avLst/>
          </a:prstGeom>
          <a:ln w="3175">
            <a:miter lim="400000"/>
          </a:ln>
        </p:spPr>
      </p:pic>
      <p:pic>
        <p:nvPicPr>
          <p:cNvPr id="192" name="Screen Shot 2021-07-20 at 3.16.46 AM.png" descr="Screen Shot 2021-07-20 at 3.16.46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31239" y="2224967"/>
            <a:ext cx="1744549" cy="1456080"/>
          </a:xfrm>
          <a:prstGeom prst="rect">
            <a:avLst/>
          </a:prstGeom>
          <a:ln w="3175">
            <a:miter lim="400000"/>
          </a:ln>
        </p:spPr>
      </p:pic>
      <p:sp>
        <p:nvSpPr>
          <p:cNvPr id="193" name="-开始询问客户故障…"/>
          <p:cNvSpPr txBox="1"/>
          <p:nvPr/>
        </p:nvSpPr>
        <p:spPr>
          <a:xfrm>
            <a:off x="1717649" y="5652938"/>
            <a:ext cx="1525432" cy="534325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-开始询问客户故障</a:t>
            </a:r>
          </a:p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-这四个大类</a:t>
            </a:r>
          </a:p>
        </p:txBody>
      </p:sp>
      <p:sp>
        <p:nvSpPr>
          <p:cNvPr id="194" name="Your Product: AirPods, 2nd Gen"/>
          <p:cNvSpPr txBox="1"/>
          <p:nvPr/>
        </p:nvSpPr>
        <p:spPr>
          <a:xfrm>
            <a:off x="1494264" y="1756248"/>
            <a:ext cx="2212215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 algn="l"/>
          </a:lstStyle>
          <a:p>
            <a:pPr/>
            <a:r>
              <a:t>Your Product: AirPods, 2nd 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198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pic>
        <p:nvPicPr>
          <p:cNvPr id="199" name="Screen Shot 2021-07-20 at 3.17.03 AM.png" descr="Screen Shot 2021-07-20 at 3.17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212" y="2219189"/>
            <a:ext cx="1797678" cy="1467637"/>
          </a:xfrm>
          <a:prstGeom prst="rect">
            <a:avLst/>
          </a:prstGeom>
          <a:ln w="3175">
            <a:miter lim="400000"/>
          </a:ln>
        </p:spPr>
      </p:pic>
      <p:pic>
        <p:nvPicPr>
          <p:cNvPr id="200" name="Screen Shot 2021-07-20 at 3.17.07 AM.png" descr="Screen Shot 2021-07-20 at 3.17.0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516" y="3955067"/>
            <a:ext cx="1679070" cy="1423851"/>
          </a:xfrm>
          <a:prstGeom prst="rect">
            <a:avLst/>
          </a:prstGeom>
          <a:ln w="3175">
            <a:miter lim="400000"/>
          </a:ln>
        </p:spPr>
      </p:pic>
      <p:pic>
        <p:nvPicPr>
          <p:cNvPr id="201" name="Screen Shot 2021-07-20 at 3.16.58 AM.png" descr="Screen Shot 2021-07-20 at 3.16.5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31239" y="3933175"/>
            <a:ext cx="1744549" cy="1467636"/>
          </a:xfrm>
          <a:prstGeom prst="rect">
            <a:avLst/>
          </a:prstGeom>
          <a:ln w="3175">
            <a:miter lim="400000"/>
          </a:ln>
        </p:spPr>
      </p:pic>
      <p:pic>
        <p:nvPicPr>
          <p:cNvPr id="202" name="Screen Shot 2021-07-20 at 3.16.46 AM.png" descr="Screen Shot 2021-07-20 at 3.16.46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31239" y="2224967"/>
            <a:ext cx="1744549" cy="1456080"/>
          </a:xfrm>
          <a:prstGeom prst="rect">
            <a:avLst/>
          </a:prstGeom>
          <a:ln w="3175">
            <a:miter lim="400000"/>
          </a:ln>
        </p:spPr>
      </p:pic>
      <p:pic>
        <p:nvPicPr>
          <p:cNvPr id="203" name="Screen Shot 2021-07-25 at 1.14.02 AM.png" descr="Screen Shot 2021-07-25 at 1.14.02 AM.png"/>
          <p:cNvPicPr>
            <a:picLocks noChangeAspect="1"/>
          </p:cNvPicPr>
          <p:nvPr/>
        </p:nvPicPr>
        <p:blipFill>
          <a:blip r:embed="rId6">
            <a:extLst/>
          </a:blip>
          <a:srcRect l="3613" t="1750" r="2465" b="30143"/>
          <a:stretch>
            <a:fillRect/>
          </a:stretch>
        </p:blipFill>
        <p:spPr>
          <a:xfrm>
            <a:off x="154384" y="1705167"/>
            <a:ext cx="4771170" cy="3476122"/>
          </a:xfrm>
          <a:prstGeom prst="rect">
            <a:avLst/>
          </a:prstGeom>
          <a:ln w="3175">
            <a:miter lim="400000"/>
          </a:ln>
        </p:spPr>
      </p:pic>
      <p:sp>
        <p:nvSpPr>
          <p:cNvPr id="204" name="-直接模仿样式：大类下面的子问题…"/>
          <p:cNvSpPr txBox="1"/>
          <p:nvPr/>
        </p:nvSpPr>
        <p:spPr>
          <a:xfrm>
            <a:off x="716930" y="5789856"/>
            <a:ext cx="3646139" cy="79348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-直接模仿样式：大类下面的子问题</a:t>
            </a:r>
          </a:p>
          <a:p>
            <a: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-本页建议直接出现在上一页上弹出子页面，左上角放一个X可以直接关闭</a:t>
            </a:r>
          </a:p>
        </p:txBody>
      </p:sp>
      <p:sp>
        <p:nvSpPr>
          <p:cNvPr id="205" name="线条"/>
          <p:cNvSpPr/>
          <p:nvPr/>
        </p:nvSpPr>
        <p:spPr>
          <a:xfrm flipH="1" flipV="1">
            <a:off x="315013" y="2124885"/>
            <a:ext cx="359086" cy="441883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10583" tIns="10583" rIns="10583" bIns="10583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8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209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pic>
        <p:nvPicPr>
          <p:cNvPr id="210" name="Screen Shot 2021-07-20 at 3.17.03 AM.png" descr="Screen Shot 2021-07-20 at 3.17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2716" y="1854755"/>
            <a:ext cx="1797679" cy="1467636"/>
          </a:xfrm>
          <a:prstGeom prst="rect">
            <a:avLst/>
          </a:prstGeom>
          <a:ln w="3175">
            <a:miter lim="400000"/>
          </a:ln>
        </p:spPr>
      </p:pic>
      <p:sp>
        <p:nvSpPr>
          <p:cNvPr id="211" name="AirPods Battery Service"/>
          <p:cNvSpPr txBox="1"/>
          <p:nvPr/>
        </p:nvSpPr>
        <p:spPr>
          <a:xfrm>
            <a:off x="1434080" y="4801741"/>
            <a:ext cx="1650832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AirPods Battery Service</a:t>
            </a:r>
          </a:p>
        </p:txBody>
      </p:sp>
      <p:sp>
        <p:nvSpPr>
          <p:cNvPr id="212" name="Charging Case Battery Service"/>
          <p:cNvSpPr txBox="1"/>
          <p:nvPr/>
        </p:nvSpPr>
        <p:spPr>
          <a:xfrm>
            <a:off x="1415906" y="5247230"/>
            <a:ext cx="2123577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Charging Case Battery Service</a:t>
            </a:r>
          </a:p>
        </p:txBody>
      </p:sp>
      <p:sp>
        <p:nvSpPr>
          <p:cNvPr id="213" name="AirPods won’t charge"/>
          <p:cNvSpPr txBox="1"/>
          <p:nvPr/>
        </p:nvSpPr>
        <p:spPr>
          <a:xfrm>
            <a:off x="1458867" y="3964716"/>
            <a:ext cx="1494317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AirPods won’t charge</a:t>
            </a:r>
          </a:p>
        </p:txBody>
      </p:sp>
      <p:sp>
        <p:nvSpPr>
          <p:cNvPr id="214" name="Charging Case won’t charge"/>
          <p:cNvSpPr txBox="1"/>
          <p:nvPr/>
        </p:nvSpPr>
        <p:spPr>
          <a:xfrm>
            <a:off x="1408025" y="4356252"/>
            <a:ext cx="1967061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Charging Case won’t charge</a:t>
            </a:r>
          </a:p>
        </p:txBody>
      </p:sp>
      <p:sp>
        <p:nvSpPr>
          <p:cNvPr id="215" name="这个故障类别有四个子问题"/>
          <p:cNvSpPr txBox="1"/>
          <p:nvPr/>
        </p:nvSpPr>
        <p:spPr>
          <a:xfrm>
            <a:off x="168597" y="3493269"/>
            <a:ext cx="2472267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这个故障类别有四个子问题</a:t>
            </a:r>
          </a:p>
        </p:txBody>
      </p:sp>
      <p:sp>
        <p:nvSpPr>
          <p:cNvPr id="216" name="第1个子问题"/>
          <p:cNvSpPr txBox="1"/>
          <p:nvPr/>
        </p:nvSpPr>
        <p:spPr>
          <a:xfrm>
            <a:off x="147446" y="3964715"/>
            <a:ext cx="1162847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第1个子问题</a:t>
            </a:r>
          </a:p>
        </p:txBody>
      </p:sp>
      <p:sp>
        <p:nvSpPr>
          <p:cNvPr id="217" name="第2个子问题"/>
          <p:cNvSpPr txBox="1"/>
          <p:nvPr/>
        </p:nvSpPr>
        <p:spPr>
          <a:xfrm>
            <a:off x="147446" y="4436161"/>
            <a:ext cx="1162847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第2个子问题</a:t>
            </a:r>
          </a:p>
        </p:txBody>
      </p:sp>
      <p:sp>
        <p:nvSpPr>
          <p:cNvPr id="218" name="第3个子问题"/>
          <p:cNvSpPr txBox="1"/>
          <p:nvPr/>
        </p:nvSpPr>
        <p:spPr>
          <a:xfrm>
            <a:off x="147446" y="4814953"/>
            <a:ext cx="1162847" cy="3005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第3个子问题</a:t>
            </a:r>
          </a:p>
        </p:txBody>
      </p:sp>
      <p:sp>
        <p:nvSpPr>
          <p:cNvPr id="219" name="第4个子问题"/>
          <p:cNvSpPr txBox="1"/>
          <p:nvPr/>
        </p:nvSpPr>
        <p:spPr>
          <a:xfrm>
            <a:off x="147446" y="5194296"/>
            <a:ext cx="1162847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第4个子问题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2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223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sp>
        <p:nvSpPr>
          <p:cNvPr id="224" name="AirPods won’t charge"/>
          <p:cNvSpPr txBox="1"/>
          <p:nvPr/>
        </p:nvSpPr>
        <p:spPr>
          <a:xfrm>
            <a:off x="1743147" y="1952548"/>
            <a:ext cx="1494317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AirPods won’t charge</a:t>
            </a:r>
          </a:p>
        </p:txBody>
      </p:sp>
      <p:sp>
        <p:nvSpPr>
          <p:cNvPr id="225" name="Connect AirPods to known good power resource. Is the indictor light on the charging case on?"/>
          <p:cNvSpPr txBox="1"/>
          <p:nvPr/>
        </p:nvSpPr>
        <p:spPr>
          <a:xfrm>
            <a:off x="2119227" y="2800631"/>
            <a:ext cx="2143324" cy="7281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Connect AirPods to known good power resource. Is the indictor light on the charging case on?</a:t>
            </a:r>
          </a:p>
        </p:txBody>
      </p:sp>
      <p:pic>
        <p:nvPicPr>
          <p:cNvPr id="226" name="Screen Shot 2021-07-25 at 1.26.29 AM.png" descr="Screen Shot 2021-07-25 at 1.26.29 AM.png"/>
          <p:cNvPicPr>
            <a:picLocks noChangeAspect="1"/>
          </p:cNvPicPr>
          <p:nvPr/>
        </p:nvPicPr>
        <p:blipFill>
          <a:blip r:embed="rId2">
            <a:extLst/>
          </a:blip>
          <a:srcRect l="12876" t="6639" r="8688" b="34829"/>
          <a:stretch>
            <a:fillRect/>
          </a:stretch>
        </p:blipFill>
        <p:spPr>
          <a:xfrm>
            <a:off x="666326" y="2672357"/>
            <a:ext cx="1152129" cy="984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9" y="0"/>
                </a:moveTo>
                <a:cubicBezTo>
                  <a:pt x="5709" y="0"/>
                  <a:pt x="5023" y="12"/>
                  <a:pt x="4420" y="148"/>
                </a:cubicBezTo>
                <a:cubicBezTo>
                  <a:pt x="2286" y="628"/>
                  <a:pt x="872" y="1957"/>
                  <a:pt x="223" y="4083"/>
                </a:cubicBezTo>
                <a:cubicBezTo>
                  <a:pt x="74" y="4572"/>
                  <a:pt x="44" y="4829"/>
                  <a:pt x="45" y="5807"/>
                </a:cubicBezTo>
                <a:cubicBezTo>
                  <a:pt x="45" y="6822"/>
                  <a:pt x="72" y="7037"/>
                  <a:pt x="253" y="7661"/>
                </a:cubicBezTo>
                <a:cubicBezTo>
                  <a:pt x="366" y="8050"/>
                  <a:pt x="556" y="8587"/>
                  <a:pt x="677" y="8854"/>
                </a:cubicBezTo>
                <a:lnTo>
                  <a:pt x="900" y="9333"/>
                </a:lnTo>
                <a:lnTo>
                  <a:pt x="900" y="8219"/>
                </a:lnTo>
                <a:cubicBezTo>
                  <a:pt x="902" y="7606"/>
                  <a:pt x="926" y="6981"/>
                  <a:pt x="952" y="6826"/>
                </a:cubicBezTo>
                <a:cubicBezTo>
                  <a:pt x="1010" y="6491"/>
                  <a:pt x="1583" y="5734"/>
                  <a:pt x="2188" y="5189"/>
                </a:cubicBezTo>
                <a:cubicBezTo>
                  <a:pt x="3539" y="3972"/>
                  <a:pt x="5065" y="3501"/>
                  <a:pt x="6384" y="3892"/>
                </a:cubicBezTo>
                <a:cubicBezTo>
                  <a:pt x="7678" y="4275"/>
                  <a:pt x="8670" y="5236"/>
                  <a:pt x="9249" y="6686"/>
                </a:cubicBezTo>
                <a:cubicBezTo>
                  <a:pt x="9551" y="7444"/>
                  <a:pt x="10112" y="9456"/>
                  <a:pt x="10112" y="9786"/>
                </a:cubicBezTo>
                <a:cubicBezTo>
                  <a:pt x="10112" y="9885"/>
                  <a:pt x="10255" y="9908"/>
                  <a:pt x="10789" y="9908"/>
                </a:cubicBezTo>
                <a:lnTo>
                  <a:pt x="11466" y="9908"/>
                </a:lnTo>
                <a:lnTo>
                  <a:pt x="11540" y="9559"/>
                </a:lnTo>
                <a:cubicBezTo>
                  <a:pt x="11583" y="9365"/>
                  <a:pt x="11653" y="9049"/>
                  <a:pt x="11697" y="8854"/>
                </a:cubicBezTo>
                <a:cubicBezTo>
                  <a:pt x="12236" y="6421"/>
                  <a:pt x="13061" y="4992"/>
                  <a:pt x="14345" y="4275"/>
                </a:cubicBezTo>
                <a:cubicBezTo>
                  <a:pt x="15038" y="3888"/>
                  <a:pt x="15570" y="3733"/>
                  <a:pt x="16168" y="3735"/>
                </a:cubicBezTo>
                <a:cubicBezTo>
                  <a:pt x="17416" y="3740"/>
                  <a:pt x="18977" y="4574"/>
                  <a:pt x="20030" y="5807"/>
                </a:cubicBezTo>
                <a:cubicBezTo>
                  <a:pt x="20623" y="6501"/>
                  <a:pt x="20667" y="6647"/>
                  <a:pt x="20722" y="7984"/>
                </a:cubicBezTo>
                <a:lnTo>
                  <a:pt x="20774" y="9141"/>
                </a:lnTo>
                <a:lnTo>
                  <a:pt x="20945" y="8750"/>
                </a:lnTo>
                <a:cubicBezTo>
                  <a:pt x="21041" y="8537"/>
                  <a:pt x="21212" y="8050"/>
                  <a:pt x="21325" y="7661"/>
                </a:cubicBezTo>
                <a:cubicBezTo>
                  <a:pt x="21506" y="7037"/>
                  <a:pt x="21532" y="6822"/>
                  <a:pt x="21533" y="5807"/>
                </a:cubicBezTo>
                <a:cubicBezTo>
                  <a:pt x="21534" y="4740"/>
                  <a:pt x="21516" y="4603"/>
                  <a:pt x="21302" y="3944"/>
                </a:cubicBezTo>
                <a:cubicBezTo>
                  <a:pt x="20897" y="2693"/>
                  <a:pt x="20345" y="1877"/>
                  <a:pt x="19420" y="1167"/>
                </a:cubicBezTo>
                <a:cubicBezTo>
                  <a:pt x="18772" y="669"/>
                  <a:pt x="18074" y="352"/>
                  <a:pt x="17165" y="148"/>
                </a:cubicBezTo>
                <a:cubicBezTo>
                  <a:pt x="16562" y="12"/>
                  <a:pt x="15868" y="0"/>
                  <a:pt x="10789" y="0"/>
                </a:cubicBezTo>
                <a:close/>
                <a:moveTo>
                  <a:pt x="16064" y="4170"/>
                </a:moveTo>
                <a:cubicBezTo>
                  <a:pt x="15665" y="4183"/>
                  <a:pt x="15277" y="4252"/>
                  <a:pt x="14978" y="4379"/>
                </a:cubicBezTo>
                <a:cubicBezTo>
                  <a:pt x="13890" y="4841"/>
                  <a:pt x="13251" y="5488"/>
                  <a:pt x="12775" y="6591"/>
                </a:cubicBezTo>
                <a:cubicBezTo>
                  <a:pt x="12502" y="7225"/>
                  <a:pt x="11974" y="9007"/>
                  <a:pt x="11890" y="9577"/>
                </a:cubicBezTo>
                <a:lnTo>
                  <a:pt x="11838" y="9908"/>
                </a:lnTo>
                <a:lnTo>
                  <a:pt x="16101" y="9908"/>
                </a:lnTo>
                <a:lnTo>
                  <a:pt x="20372" y="9908"/>
                </a:lnTo>
                <a:lnTo>
                  <a:pt x="20372" y="8610"/>
                </a:lnTo>
                <a:cubicBezTo>
                  <a:pt x="20371" y="6779"/>
                  <a:pt x="20355" y="6698"/>
                  <a:pt x="19851" y="6112"/>
                </a:cubicBezTo>
                <a:cubicBezTo>
                  <a:pt x="19136" y="5279"/>
                  <a:pt x="18124" y="4579"/>
                  <a:pt x="17232" y="4310"/>
                </a:cubicBezTo>
                <a:cubicBezTo>
                  <a:pt x="16879" y="4203"/>
                  <a:pt x="16463" y="4158"/>
                  <a:pt x="16064" y="4170"/>
                </a:cubicBezTo>
                <a:close/>
                <a:moveTo>
                  <a:pt x="5677" y="4179"/>
                </a:moveTo>
                <a:cubicBezTo>
                  <a:pt x="4352" y="4095"/>
                  <a:pt x="2901" y="4753"/>
                  <a:pt x="1711" y="6181"/>
                </a:cubicBezTo>
                <a:cubicBezTo>
                  <a:pt x="1363" y="6600"/>
                  <a:pt x="1341" y="6652"/>
                  <a:pt x="1280" y="7270"/>
                </a:cubicBezTo>
                <a:cubicBezTo>
                  <a:pt x="1244" y="7627"/>
                  <a:pt x="1215" y="8369"/>
                  <a:pt x="1213" y="8915"/>
                </a:cubicBezTo>
                <a:lnTo>
                  <a:pt x="1205" y="9908"/>
                </a:lnTo>
                <a:lnTo>
                  <a:pt x="5499" y="9908"/>
                </a:lnTo>
                <a:lnTo>
                  <a:pt x="9792" y="9908"/>
                </a:lnTo>
                <a:lnTo>
                  <a:pt x="9680" y="9359"/>
                </a:lnTo>
                <a:cubicBezTo>
                  <a:pt x="9513" y="8503"/>
                  <a:pt x="9159" y="7334"/>
                  <a:pt x="8862" y="6643"/>
                </a:cubicBezTo>
                <a:cubicBezTo>
                  <a:pt x="8196" y="5097"/>
                  <a:pt x="7002" y="4263"/>
                  <a:pt x="5677" y="4179"/>
                </a:cubicBezTo>
                <a:close/>
                <a:moveTo>
                  <a:pt x="0" y="10265"/>
                </a:moveTo>
                <a:lnTo>
                  <a:pt x="7" y="15358"/>
                </a:lnTo>
                <a:cubicBezTo>
                  <a:pt x="10" y="17876"/>
                  <a:pt x="36" y="19714"/>
                  <a:pt x="60" y="21600"/>
                </a:cubicBezTo>
                <a:lnTo>
                  <a:pt x="21503" y="21600"/>
                </a:lnTo>
                <a:cubicBezTo>
                  <a:pt x="21515" y="20449"/>
                  <a:pt x="21537" y="20185"/>
                  <a:pt x="21548" y="18492"/>
                </a:cubicBezTo>
                <a:lnTo>
                  <a:pt x="21600" y="10265"/>
                </a:lnTo>
                <a:lnTo>
                  <a:pt x="18951" y="10265"/>
                </a:lnTo>
                <a:cubicBezTo>
                  <a:pt x="16617" y="10265"/>
                  <a:pt x="16295" y="10276"/>
                  <a:pt x="16295" y="10395"/>
                </a:cubicBezTo>
                <a:cubicBezTo>
                  <a:pt x="16295" y="10610"/>
                  <a:pt x="16064" y="10970"/>
                  <a:pt x="15834" y="11109"/>
                </a:cubicBezTo>
                <a:cubicBezTo>
                  <a:pt x="15518" y="11300"/>
                  <a:pt x="6060" y="11300"/>
                  <a:pt x="5744" y="11109"/>
                </a:cubicBezTo>
                <a:cubicBezTo>
                  <a:pt x="5514" y="10970"/>
                  <a:pt x="5283" y="10610"/>
                  <a:pt x="5283" y="10395"/>
                </a:cubicBezTo>
                <a:cubicBezTo>
                  <a:pt x="5283" y="10276"/>
                  <a:pt x="4965" y="10265"/>
                  <a:pt x="2641" y="10265"/>
                </a:cubicBezTo>
                <a:lnTo>
                  <a:pt x="0" y="10265"/>
                </a:lnTo>
                <a:close/>
                <a:moveTo>
                  <a:pt x="10789" y="10265"/>
                </a:moveTo>
                <a:cubicBezTo>
                  <a:pt x="7218" y="10265"/>
                  <a:pt x="5580" y="10288"/>
                  <a:pt x="5580" y="10352"/>
                </a:cubicBezTo>
                <a:cubicBezTo>
                  <a:pt x="5580" y="10402"/>
                  <a:pt x="5665" y="10546"/>
                  <a:pt x="5766" y="10665"/>
                </a:cubicBezTo>
                <a:lnTo>
                  <a:pt x="5952" y="10883"/>
                </a:lnTo>
                <a:lnTo>
                  <a:pt x="10789" y="10883"/>
                </a:lnTo>
                <a:lnTo>
                  <a:pt x="15625" y="10883"/>
                </a:lnTo>
                <a:lnTo>
                  <a:pt x="15811" y="10665"/>
                </a:lnTo>
                <a:cubicBezTo>
                  <a:pt x="15913" y="10546"/>
                  <a:pt x="15997" y="10402"/>
                  <a:pt x="15997" y="10352"/>
                </a:cubicBezTo>
                <a:cubicBezTo>
                  <a:pt x="15997" y="10288"/>
                  <a:pt x="14360" y="10265"/>
                  <a:pt x="10789" y="10265"/>
                </a:cubicBezTo>
                <a:close/>
              </a:path>
            </a:pathLst>
          </a:custGeom>
          <a:ln w="3175">
            <a:miter lim="400000"/>
          </a:ln>
        </p:spPr>
      </p:pic>
      <p:sp>
        <p:nvSpPr>
          <p:cNvPr id="227" name="Yes"/>
          <p:cNvSpPr txBox="1"/>
          <p:nvPr/>
        </p:nvSpPr>
        <p:spPr>
          <a:xfrm>
            <a:off x="1105517" y="4001114"/>
            <a:ext cx="273746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Yes</a:t>
            </a:r>
          </a:p>
        </p:txBody>
      </p:sp>
      <p:sp>
        <p:nvSpPr>
          <p:cNvPr id="228" name="No"/>
          <p:cNvSpPr txBox="1"/>
          <p:nvPr/>
        </p:nvSpPr>
        <p:spPr>
          <a:xfrm>
            <a:off x="3721921" y="4001114"/>
            <a:ext cx="231378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No</a:t>
            </a:r>
          </a:p>
        </p:txBody>
      </p:sp>
      <p:sp>
        <p:nvSpPr>
          <p:cNvPr id="229" name="Is AirPods connecting to your phone?"/>
          <p:cNvSpPr txBox="1"/>
          <p:nvPr/>
        </p:nvSpPr>
        <p:spPr>
          <a:xfrm>
            <a:off x="170728" y="4539923"/>
            <a:ext cx="2143324" cy="372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Is AirPods connecting to your phone? </a:t>
            </a:r>
          </a:p>
        </p:txBody>
      </p:sp>
      <p:sp>
        <p:nvSpPr>
          <p:cNvPr id="230" name="Yes"/>
          <p:cNvSpPr txBox="1"/>
          <p:nvPr/>
        </p:nvSpPr>
        <p:spPr>
          <a:xfrm>
            <a:off x="712372" y="5256532"/>
            <a:ext cx="273745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Yes</a:t>
            </a:r>
          </a:p>
        </p:txBody>
      </p:sp>
      <p:sp>
        <p:nvSpPr>
          <p:cNvPr id="231" name="No"/>
          <p:cNvSpPr txBox="1"/>
          <p:nvPr/>
        </p:nvSpPr>
        <p:spPr>
          <a:xfrm>
            <a:off x="1735199" y="5256532"/>
            <a:ext cx="231378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No</a:t>
            </a:r>
          </a:p>
        </p:txBody>
      </p:sp>
      <p:sp>
        <p:nvSpPr>
          <p:cNvPr id="232" name="You probably have a faulty charging case. Try to charge your AirPods again with a known good charging case."/>
          <p:cNvSpPr txBox="1"/>
          <p:nvPr/>
        </p:nvSpPr>
        <p:spPr>
          <a:xfrm>
            <a:off x="2765948" y="4501270"/>
            <a:ext cx="2143324" cy="728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You probably have a faulty charging case. Try to charge your AirPods again with a known good charging case.</a:t>
            </a:r>
          </a:p>
        </p:txBody>
      </p:sp>
      <p:sp>
        <p:nvSpPr>
          <p:cNvPr id="233" name="Which side of your AirPods needs to be replaced?"/>
          <p:cNvSpPr txBox="1"/>
          <p:nvPr/>
        </p:nvSpPr>
        <p:spPr>
          <a:xfrm>
            <a:off x="-56220" y="5638339"/>
            <a:ext cx="1603307" cy="550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Which side of your AirPods needs to be replaced?  </a:t>
            </a:r>
          </a:p>
        </p:txBody>
      </p:sp>
      <p:sp>
        <p:nvSpPr>
          <p:cNvPr id="234" name="第1个子问题"/>
          <p:cNvSpPr txBox="1"/>
          <p:nvPr/>
        </p:nvSpPr>
        <p:spPr>
          <a:xfrm>
            <a:off x="359481" y="1879047"/>
            <a:ext cx="1162847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第1个子问题</a:t>
            </a:r>
          </a:p>
        </p:txBody>
      </p:sp>
      <p:sp>
        <p:nvSpPr>
          <p:cNvPr id="235" name="线条"/>
          <p:cNvSpPr/>
          <p:nvPr/>
        </p:nvSpPr>
        <p:spPr>
          <a:xfrm>
            <a:off x="208396" y="2459458"/>
            <a:ext cx="4663208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236" name="线条"/>
          <p:cNvSpPr/>
          <p:nvPr/>
        </p:nvSpPr>
        <p:spPr>
          <a:xfrm>
            <a:off x="158702" y="4348542"/>
            <a:ext cx="4663207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237" name="线条"/>
          <p:cNvSpPr/>
          <p:nvPr/>
        </p:nvSpPr>
        <p:spPr>
          <a:xfrm>
            <a:off x="158702" y="5542462"/>
            <a:ext cx="216737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238" name="Left"/>
          <p:cNvSpPr txBox="1"/>
          <p:nvPr/>
        </p:nvSpPr>
        <p:spPr>
          <a:xfrm>
            <a:off x="201190" y="6450332"/>
            <a:ext cx="293557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Left</a:t>
            </a:r>
          </a:p>
        </p:txBody>
      </p:sp>
      <p:sp>
        <p:nvSpPr>
          <p:cNvPr id="239" name="Right"/>
          <p:cNvSpPr txBox="1"/>
          <p:nvPr/>
        </p:nvSpPr>
        <p:spPr>
          <a:xfrm>
            <a:off x="928169" y="6450332"/>
            <a:ext cx="392313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Right</a:t>
            </a:r>
          </a:p>
        </p:txBody>
      </p:sp>
      <p:sp>
        <p:nvSpPr>
          <p:cNvPr id="240" name="Both Sides"/>
          <p:cNvSpPr txBox="1"/>
          <p:nvPr/>
        </p:nvSpPr>
        <p:spPr>
          <a:xfrm>
            <a:off x="1753903" y="6450332"/>
            <a:ext cx="781847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Both Sides</a:t>
            </a:r>
          </a:p>
        </p:txBody>
      </p:sp>
      <p:sp>
        <p:nvSpPr>
          <p:cNvPr id="241" name="订购左耳"/>
          <p:cNvSpPr txBox="1"/>
          <p:nvPr/>
        </p:nvSpPr>
        <p:spPr>
          <a:xfrm>
            <a:off x="-106587" y="6780195"/>
            <a:ext cx="745067" cy="2751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</a:t>
            </a:r>
          </a:p>
        </p:txBody>
      </p:sp>
      <p:sp>
        <p:nvSpPr>
          <p:cNvPr id="242" name="订购右耳"/>
          <p:cNvSpPr txBox="1"/>
          <p:nvPr/>
        </p:nvSpPr>
        <p:spPr>
          <a:xfrm>
            <a:off x="689647" y="6780195"/>
            <a:ext cx="745068" cy="2751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订购右耳</a:t>
            </a:r>
          </a:p>
        </p:txBody>
      </p:sp>
      <p:sp>
        <p:nvSpPr>
          <p:cNvPr id="243" name="订购左耳+右耳"/>
          <p:cNvSpPr txBox="1"/>
          <p:nvPr/>
        </p:nvSpPr>
        <p:spPr>
          <a:xfrm>
            <a:off x="1485882" y="6780195"/>
            <a:ext cx="1207348" cy="2751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订购左耳+右耳</a:t>
            </a:r>
          </a:p>
        </p:txBody>
      </p:sp>
      <p:sp>
        <p:nvSpPr>
          <p:cNvPr id="244" name="Go Back"/>
          <p:cNvSpPr txBox="1"/>
          <p:nvPr/>
        </p:nvSpPr>
        <p:spPr>
          <a:xfrm>
            <a:off x="3035956" y="5476026"/>
            <a:ext cx="1603308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Go Back</a:t>
            </a:r>
          </a:p>
        </p:txBody>
      </p:sp>
      <p:sp>
        <p:nvSpPr>
          <p:cNvPr id="245" name="T1"/>
          <p:cNvSpPr txBox="1"/>
          <p:nvPr/>
        </p:nvSpPr>
        <p:spPr>
          <a:xfrm>
            <a:off x="231665" y="7079866"/>
            <a:ext cx="267345" cy="256574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246" name="T1"/>
          <p:cNvSpPr txBox="1"/>
          <p:nvPr/>
        </p:nvSpPr>
        <p:spPr>
          <a:xfrm>
            <a:off x="990653" y="7067614"/>
            <a:ext cx="267345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247" name="T1"/>
          <p:cNvSpPr txBox="1"/>
          <p:nvPr/>
        </p:nvSpPr>
        <p:spPr>
          <a:xfrm>
            <a:off x="1896119" y="7067614"/>
            <a:ext cx="267344" cy="25657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248" name="线条"/>
          <p:cNvSpPr/>
          <p:nvPr/>
        </p:nvSpPr>
        <p:spPr>
          <a:xfrm>
            <a:off x="2753922" y="5676615"/>
            <a:ext cx="216737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249" name="如果回答NO，看下一页"/>
          <p:cNvSpPr txBox="1"/>
          <p:nvPr/>
        </p:nvSpPr>
        <p:spPr>
          <a:xfrm>
            <a:off x="1433090" y="5542462"/>
            <a:ext cx="1069470" cy="354683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 defTabSz="458611">
              <a:defRPr sz="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如果回答NO，看下一页</a:t>
            </a:r>
          </a:p>
        </p:txBody>
      </p:sp>
      <p:sp>
        <p:nvSpPr>
          <p:cNvPr id="250" name="线条"/>
          <p:cNvSpPr/>
          <p:nvPr/>
        </p:nvSpPr>
        <p:spPr>
          <a:xfrm>
            <a:off x="158702" y="6338670"/>
            <a:ext cx="216737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Dingbat 多菱形"/>
          <p:cNvSpPr/>
          <p:nvPr/>
        </p:nvSpPr>
        <p:spPr>
          <a:xfrm rot="18900000">
            <a:off x="84335" y="410554"/>
            <a:ext cx="302775" cy="30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0583" tIns="10583" rIns="10583" bIns="10583" anchor="ctr"/>
          <a:lstStyle/>
          <a:p>
            <a: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3" name="Menu"/>
          <p:cNvSpPr txBox="1"/>
          <p:nvPr/>
        </p:nvSpPr>
        <p:spPr>
          <a:xfrm>
            <a:off x="102272" y="444962"/>
            <a:ext cx="1069470" cy="472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1500">
                <a:solidFill>
                  <a:srgbClr val="000000"/>
                </a:solidFill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254" name="What’s happening with your AirPods?"/>
          <p:cNvSpPr txBox="1"/>
          <p:nvPr/>
        </p:nvSpPr>
        <p:spPr>
          <a:xfrm>
            <a:off x="1025056" y="955167"/>
            <a:ext cx="3029888" cy="64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What’s happening with your AirPods? </a:t>
            </a:r>
          </a:p>
        </p:txBody>
      </p:sp>
      <p:sp>
        <p:nvSpPr>
          <p:cNvPr id="255" name="AirPods won’t charge"/>
          <p:cNvSpPr txBox="1"/>
          <p:nvPr/>
        </p:nvSpPr>
        <p:spPr>
          <a:xfrm>
            <a:off x="1743147" y="1952548"/>
            <a:ext cx="1494317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AirPods won’t charge</a:t>
            </a:r>
          </a:p>
        </p:txBody>
      </p:sp>
      <p:sp>
        <p:nvSpPr>
          <p:cNvPr id="256" name="Connect AirPods to known good power resource. Is the indictor light on the charging case on?"/>
          <p:cNvSpPr txBox="1"/>
          <p:nvPr/>
        </p:nvSpPr>
        <p:spPr>
          <a:xfrm>
            <a:off x="2119227" y="2800631"/>
            <a:ext cx="2143324" cy="7281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Connect AirPods to known good power resource. Is the indictor light on the charging case on?</a:t>
            </a:r>
          </a:p>
        </p:txBody>
      </p:sp>
      <p:pic>
        <p:nvPicPr>
          <p:cNvPr id="257" name="Screen Shot 2021-07-25 at 1.26.29 AM.png" descr="Screen Shot 2021-07-25 at 1.26.29 AM.png"/>
          <p:cNvPicPr>
            <a:picLocks noChangeAspect="1"/>
          </p:cNvPicPr>
          <p:nvPr/>
        </p:nvPicPr>
        <p:blipFill>
          <a:blip r:embed="rId2">
            <a:extLst/>
          </a:blip>
          <a:srcRect l="12876" t="6639" r="8688" b="34829"/>
          <a:stretch>
            <a:fillRect/>
          </a:stretch>
        </p:blipFill>
        <p:spPr>
          <a:xfrm>
            <a:off x="666326" y="2672357"/>
            <a:ext cx="1152129" cy="984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9" y="0"/>
                </a:moveTo>
                <a:cubicBezTo>
                  <a:pt x="5709" y="0"/>
                  <a:pt x="5023" y="12"/>
                  <a:pt x="4420" y="148"/>
                </a:cubicBezTo>
                <a:cubicBezTo>
                  <a:pt x="2286" y="628"/>
                  <a:pt x="872" y="1957"/>
                  <a:pt x="223" y="4083"/>
                </a:cubicBezTo>
                <a:cubicBezTo>
                  <a:pt x="74" y="4572"/>
                  <a:pt x="44" y="4829"/>
                  <a:pt x="45" y="5807"/>
                </a:cubicBezTo>
                <a:cubicBezTo>
                  <a:pt x="45" y="6822"/>
                  <a:pt x="72" y="7037"/>
                  <a:pt x="253" y="7661"/>
                </a:cubicBezTo>
                <a:cubicBezTo>
                  <a:pt x="366" y="8050"/>
                  <a:pt x="556" y="8587"/>
                  <a:pt x="677" y="8854"/>
                </a:cubicBezTo>
                <a:lnTo>
                  <a:pt x="900" y="9333"/>
                </a:lnTo>
                <a:lnTo>
                  <a:pt x="900" y="8219"/>
                </a:lnTo>
                <a:cubicBezTo>
                  <a:pt x="902" y="7606"/>
                  <a:pt x="926" y="6981"/>
                  <a:pt x="952" y="6826"/>
                </a:cubicBezTo>
                <a:cubicBezTo>
                  <a:pt x="1010" y="6491"/>
                  <a:pt x="1583" y="5734"/>
                  <a:pt x="2188" y="5189"/>
                </a:cubicBezTo>
                <a:cubicBezTo>
                  <a:pt x="3539" y="3972"/>
                  <a:pt x="5065" y="3501"/>
                  <a:pt x="6384" y="3892"/>
                </a:cubicBezTo>
                <a:cubicBezTo>
                  <a:pt x="7678" y="4275"/>
                  <a:pt x="8670" y="5236"/>
                  <a:pt x="9249" y="6686"/>
                </a:cubicBezTo>
                <a:cubicBezTo>
                  <a:pt x="9551" y="7444"/>
                  <a:pt x="10112" y="9456"/>
                  <a:pt x="10112" y="9786"/>
                </a:cubicBezTo>
                <a:cubicBezTo>
                  <a:pt x="10112" y="9885"/>
                  <a:pt x="10255" y="9908"/>
                  <a:pt x="10789" y="9908"/>
                </a:cubicBezTo>
                <a:lnTo>
                  <a:pt x="11466" y="9908"/>
                </a:lnTo>
                <a:lnTo>
                  <a:pt x="11540" y="9559"/>
                </a:lnTo>
                <a:cubicBezTo>
                  <a:pt x="11583" y="9365"/>
                  <a:pt x="11653" y="9049"/>
                  <a:pt x="11697" y="8854"/>
                </a:cubicBezTo>
                <a:cubicBezTo>
                  <a:pt x="12236" y="6421"/>
                  <a:pt x="13061" y="4992"/>
                  <a:pt x="14345" y="4275"/>
                </a:cubicBezTo>
                <a:cubicBezTo>
                  <a:pt x="15038" y="3888"/>
                  <a:pt x="15570" y="3733"/>
                  <a:pt x="16168" y="3735"/>
                </a:cubicBezTo>
                <a:cubicBezTo>
                  <a:pt x="17416" y="3740"/>
                  <a:pt x="18977" y="4574"/>
                  <a:pt x="20030" y="5807"/>
                </a:cubicBezTo>
                <a:cubicBezTo>
                  <a:pt x="20623" y="6501"/>
                  <a:pt x="20667" y="6647"/>
                  <a:pt x="20722" y="7984"/>
                </a:cubicBezTo>
                <a:lnTo>
                  <a:pt x="20774" y="9141"/>
                </a:lnTo>
                <a:lnTo>
                  <a:pt x="20945" y="8750"/>
                </a:lnTo>
                <a:cubicBezTo>
                  <a:pt x="21041" y="8537"/>
                  <a:pt x="21212" y="8050"/>
                  <a:pt x="21325" y="7661"/>
                </a:cubicBezTo>
                <a:cubicBezTo>
                  <a:pt x="21506" y="7037"/>
                  <a:pt x="21532" y="6822"/>
                  <a:pt x="21533" y="5807"/>
                </a:cubicBezTo>
                <a:cubicBezTo>
                  <a:pt x="21534" y="4740"/>
                  <a:pt x="21516" y="4603"/>
                  <a:pt x="21302" y="3944"/>
                </a:cubicBezTo>
                <a:cubicBezTo>
                  <a:pt x="20897" y="2693"/>
                  <a:pt x="20345" y="1877"/>
                  <a:pt x="19420" y="1167"/>
                </a:cubicBezTo>
                <a:cubicBezTo>
                  <a:pt x="18772" y="669"/>
                  <a:pt x="18074" y="352"/>
                  <a:pt x="17165" y="148"/>
                </a:cubicBezTo>
                <a:cubicBezTo>
                  <a:pt x="16562" y="12"/>
                  <a:pt x="15868" y="0"/>
                  <a:pt x="10789" y="0"/>
                </a:cubicBezTo>
                <a:close/>
                <a:moveTo>
                  <a:pt x="16064" y="4170"/>
                </a:moveTo>
                <a:cubicBezTo>
                  <a:pt x="15665" y="4183"/>
                  <a:pt x="15277" y="4252"/>
                  <a:pt x="14978" y="4379"/>
                </a:cubicBezTo>
                <a:cubicBezTo>
                  <a:pt x="13890" y="4841"/>
                  <a:pt x="13251" y="5488"/>
                  <a:pt x="12775" y="6591"/>
                </a:cubicBezTo>
                <a:cubicBezTo>
                  <a:pt x="12502" y="7225"/>
                  <a:pt x="11974" y="9007"/>
                  <a:pt x="11890" y="9577"/>
                </a:cubicBezTo>
                <a:lnTo>
                  <a:pt x="11838" y="9908"/>
                </a:lnTo>
                <a:lnTo>
                  <a:pt x="16101" y="9908"/>
                </a:lnTo>
                <a:lnTo>
                  <a:pt x="20372" y="9908"/>
                </a:lnTo>
                <a:lnTo>
                  <a:pt x="20372" y="8610"/>
                </a:lnTo>
                <a:cubicBezTo>
                  <a:pt x="20371" y="6779"/>
                  <a:pt x="20355" y="6698"/>
                  <a:pt x="19851" y="6112"/>
                </a:cubicBezTo>
                <a:cubicBezTo>
                  <a:pt x="19136" y="5279"/>
                  <a:pt x="18124" y="4579"/>
                  <a:pt x="17232" y="4310"/>
                </a:cubicBezTo>
                <a:cubicBezTo>
                  <a:pt x="16879" y="4203"/>
                  <a:pt x="16463" y="4158"/>
                  <a:pt x="16064" y="4170"/>
                </a:cubicBezTo>
                <a:close/>
                <a:moveTo>
                  <a:pt x="5677" y="4179"/>
                </a:moveTo>
                <a:cubicBezTo>
                  <a:pt x="4352" y="4095"/>
                  <a:pt x="2901" y="4753"/>
                  <a:pt x="1711" y="6181"/>
                </a:cubicBezTo>
                <a:cubicBezTo>
                  <a:pt x="1363" y="6600"/>
                  <a:pt x="1341" y="6652"/>
                  <a:pt x="1280" y="7270"/>
                </a:cubicBezTo>
                <a:cubicBezTo>
                  <a:pt x="1244" y="7627"/>
                  <a:pt x="1215" y="8369"/>
                  <a:pt x="1213" y="8915"/>
                </a:cubicBezTo>
                <a:lnTo>
                  <a:pt x="1205" y="9908"/>
                </a:lnTo>
                <a:lnTo>
                  <a:pt x="5499" y="9908"/>
                </a:lnTo>
                <a:lnTo>
                  <a:pt x="9792" y="9908"/>
                </a:lnTo>
                <a:lnTo>
                  <a:pt x="9680" y="9359"/>
                </a:lnTo>
                <a:cubicBezTo>
                  <a:pt x="9513" y="8503"/>
                  <a:pt x="9159" y="7334"/>
                  <a:pt x="8862" y="6643"/>
                </a:cubicBezTo>
                <a:cubicBezTo>
                  <a:pt x="8196" y="5097"/>
                  <a:pt x="7002" y="4263"/>
                  <a:pt x="5677" y="4179"/>
                </a:cubicBezTo>
                <a:close/>
                <a:moveTo>
                  <a:pt x="0" y="10265"/>
                </a:moveTo>
                <a:lnTo>
                  <a:pt x="7" y="15358"/>
                </a:lnTo>
                <a:cubicBezTo>
                  <a:pt x="10" y="17876"/>
                  <a:pt x="36" y="19714"/>
                  <a:pt x="60" y="21600"/>
                </a:cubicBezTo>
                <a:lnTo>
                  <a:pt x="21503" y="21600"/>
                </a:lnTo>
                <a:cubicBezTo>
                  <a:pt x="21515" y="20449"/>
                  <a:pt x="21537" y="20185"/>
                  <a:pt x="21548" y="18492"/>
                </a:cubicBezTo>
                <a:lnTo>
                  <a:pt x="21600" y="10265"/>
                </a:lnTo>
                <a:lnTo>
                  <a:pt x="18951" y="10265"/>
                </a:lnTo>
                <a:cubicBezTo>
                  <a:pt x="16617" y="10265"/>
                  <a:pt x="16295" y="10276"/>
                  <a:pt x="16295" y="10395"/>
                </a:cubicBezTo>
                <a:cubicBezTo>
                  <a:pt x="16295" y="10610"/>
                  <a:pt x="16064" y="10970"/>
                  <a:pt x="15834" y="11109"/>
                </a:cubicBezTo>
                <a:cubicBezTo>
                  <a:pt x="15518" y="11300"/>
                  <a:pt x="6060" y="11300"/>
                  <a:pt x="5744" y="11109"/>
                </a:cubicBezTo>
                <a:cubicBezTo>
                  <a:pt x="5514" y="10970"/>
                  <a:pt x="5283" y="10610"/>
                  <a:pt x="5283" y="10395"/>
                </a:cubicBezTo>
                <a:cubicBezTo>
                  <a:pt x="5283" y="10276"/>
                  <a:pt x="4965" y="10265"/>
                  <a:pt x="2641" y="10265"/>
                </a:cubicBezTo>
                <a:lnTo>
                  <a:pt x="0" y="10265"/>
                </a:lnTo>
                <a:close/>
                <a:moveTo>
                  <a:pt x="10789" y="10265"/>
                </a:moveTo>
                <a:cubicBezTo>
                  <a:pt x="7218" y="10265"/>
                  <a:pt x="5580" y="10288"/>
                  <a:pt x="5580" y="10352"/>
                </a:cubicBezTo>
                <a:cubicBezTo>
                  <a:pt x="5580" y="10402"/>
                  <a:pt x="5665" y="10546"/>
                  <a:pt x="5766" y="10665"/>
                </a:cubicBezTo>
                <a:lnTo>
                  <a:pt x="5952" y="10883"/>
                </a:lnTo>
                <a:lnTo>
                  <a:pt x="10789" y="10883"/>
                </a:lnTo>
                <a:lnTo>
                  <a:pt x="15625" y="10883"/>
                </a:lnTo>
                <a:lnTo>
                  <a:pt x="15811" y="10665"/>
                </a:lnTo>
                <a:cubicBezTo>
                  <a:pt x="15913" y="10546"/>
                  <a:pt x="15997" y="10402"/>
                  <a:pt x="15997" y="10352"/>
                </a:cubicBezTo>
                <a:cubicBezTo>
                  <a:pt x="15997" y="10288"/>
                  <a:pt x="14360" y="10265"/>
                  <a:pt x="10789" y="10265"/>
                </a:cubicBezTo>
                <a:close/>
              </a:path>
            </a:pathLst>
          </a:custGeom>
          <a:ln w="3175">
            <a:miter lim="400000"/>
          </a:ln>
        </p:spPr>
      </p:pic>
      <p:sp>
        <p:nvSpPr>
          <p:cNvPr id="258" name="Yes"/>
          <p:cNvSpPr txBox="1"/>
          <p:nvPr/>
        </p:nvSpPr>
        <p:spPr>
          <a:xfrm>
            <a:off x="1105517" y="4001114"/>
            <a:ext cx="273746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Yes</a:t>
            </a:r>
          </a:p>
        </p:txBody>
      </p:sp>
      <p:sp>
        <p:nvSpPr>
          <p:cNvPr id="259" name="No"/>
          <p:cNvSpPr txBox="1"/>
          <p:nvPr/>
        </p:nvSpPr>
        <p:spPr>
          <a:xfrm>
            <a:off x="3721921" y="4001114"/>
            <a:ext cx="231378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No</a:t>
            </a:r>
          </a:p>
        </p:txBody>
      </p:sp>
      <p:sp>
        <p:nvSpPr>
          <p:cNvPr id="260" name="Is AirPods connecting to your phone?"/>
          <p:cNvSpPr txBox="1"/>
          <p:nvPr/>
        </p:nvSpPr>
        <p:spPr>
          <a:xfrm>
            <a:off x="170728" y="4539923"/>
            <a:ext cx="2143324" cy="372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Is AirPods connecting to your phone? </a:t>
            </a:r>
          </a:p>
        </p:txBody>
      </p:sp>
      <p:sp>
        <p:nvSpPr>
          <p:cNvPr id="261" name="No"/>
          <p:cNvSpPr txBox="1"/>
          <p:nvPr/>
        </p:nvSpPr>
        <p:spPr>
          <a:xfrm>
            <a:off x="1178608" y="5250787"/>
            <a:ext cx="231378" cy="194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No</a:t>
            </a:r>
          </a:p>
        </p:txBody>
      </p:sp>
      <p:sp>
        <p:nvSpPr>
          <p:cNvPr id="262" name="You probably have a faulty charging case. Try to charge your AirPods again with a known good charging case."/>
          <p:cNvSpPr txBox="1"/>
          <p:nvPr/>
        </p:nvSpPr>
        <p:spPr>
          <a:xfrm>
            <a:off x="2765948" y="4501270"/>
            <a:ext cx="2143324" cy="728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You probably have a faulty charging case. Try to charge your AirPods again with a known good charging case.</a:t>
            </a:r>
          </a:p>
        </p:txBody>
      </p:sp>
      <p:sp>
        <p:nvSpPr>
          <p:cNvPr id="263" name="Which side of your AirPods needs to be replaced?"/>
          <p:cNvSpPr txBox="1"/>
          <p:nvPr/>
        </p:nvSpPr>
        <p:spPr>
          <a:xfrm>
            <a:off x="322672" y="5644466"/>
            <a:ext cx="1603307" cy="5503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Which side of your AirPods needs to be replaced?  </a:t>
            </a:r>
          </a:p>
        </p:txBody>
      </p:sp>
      <p:sp>
        <p:nvSpPr>
          <p:cNvPr id="264" name="第1个子问题"/>
          <p:cNvSpPr txBox="1"/>
          <p:nvPr/>
        </p:nvSpPr>
        <p:spPr>
          <a:xfrm>
            <a:off x="359481" y="1879047"/>
            <a:ext cx="1162847" cy="300568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第1个子问题</a:t>
            </a:r>
          </a:p>
        </p:txBody>
      </p:sp>
      <p:sp>
        <p:nvSpPr>
          <p:cNvPr id="265" name="线条"/>
          <p:cNvSpPr/>
          <p:nvPr/>
        </p:nvSpPr>
        <p:spPr>
          <a:xfrm>
            <a:off x="208396" y="2459458"/>
            <a:ext cx="4663208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266" name="线条"/>
          <p:cNvSpPr/>
          <p:nvPr/>
        </p:nvSpPr>
        <p:spPr>
          <a:xfrm>
            <a:off x="158702" y="4348542"/>
            <a:ext cx="4663207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267" name="线条"/>
          <p:cNvSpPr/>
          <p:nvPr/>
        </p:nvSpPr>
        <p:spPr>
          <a:xfrm>
            <a:off x="158702" y="5542462"/>
            <a:ext cx="216737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268" name="Left"/>
          <p:cNvSpPr txBox="1"/>
          <p:nvPr/>
        </p:nvSpPr>
        <p:spPr>
          <a:xfrm>
            <a:off x="201190" y="6450332"/>
            <a:ext cx="293557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Left</a:t>
            </a:r>
          </a:p>
        </p:txBody>
      </p:sp>
      <p:sp>
        <p:nvSpPr>
          <p:cNvPr id="269" name="Right"/>
          <p:cNvSpPr txBox="1"/>
          <p:nvPr/>
        </p:nvSpPr>
        <p:spPr>
          <a:xfrm>
            <a:off x="928169" y="6450332"/>
            <a:ext cx="392313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Right</a:t>
            </a:r>
          </a:p>
        </p:txBody>
      </p:sp>
      <p:sp>
        <p:nvSpPr>
          <p:cNvPr id="270" name="Both Sides"/>
          <p:cNvSpPr txBox="1"/>
          <p:nvPr/>
        </p:nvSpPr>
        <p:spPr>
          <a:xfrm>
            <a:off x="1753903" y="6450332"/>
            <a:ext cx="781847" cy="19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/>
          <a:p>
            <a:pPr/>
            <a:r>
              <a:t>Both Sides</a:t>
            </a:r>
          </a:p>
        </p:txBody>
      </p:sp>
      <p:sp>
        <p:nvSpPr>
          <p:cNvPr id="271" name="订购左耳"/>
          <p:cNvSpPr txBox="1"/>
          <p:nvPr/>
        </p:nvSpPr>
        <p:spPr>
          <a:xfrm>
            <a:off x="-106587" y="6780195"/>
            <a:ext cx="745067" cy="2751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</a:t>
            </a:r>
          </a:p>
        </p:txBody>
      </p:sp>
      <p:sp>
        <p:nvSpPr>
          <p:cNvPr id="272" name="订购右耳"/>
          <p:cNvSpPr txBox="1"/>
          <p:nvPr/>
        </p:nvSpPr>
        <p:spPr>
          <a:xfrm>
            <a:off x="689647" y="6780195"/>
            <a:ext cx="745068" cy="2751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订购右耳</a:t>
            </a:r>
          </a:p>
        </p:txBody>
      </p:sp>
      <p:sp>
        <p:nvSpPr>
          <p:cNvPr id="273" name="订购左耳+右耳"/>
          <p:cNvSpPr txBox="1"/>
          <p:nvPr/>
        </p:nvSpPr>
        <p:spPr>
          <a:xfrm>
            <a:off x="1485882" y="6780195"/>
            <a:ext cx="1207348" cy="275167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algn="l" defTabSz="458611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订购左耳+右耳</a:t>
            </a:r>
          </a:p>
        </p:txBody>
      </p:sp>
      <p:sp>
        <p:nvSpPr>
          <p:cNvPr id="274" name="Go Back 拒绝维修"/>
          <p:cNvSpPr txBox="1"/>
          <p:nvPr/>
        </p:nvSpPr>
        <p:spPr>
          <a:xfrm>
            <a:off x="3035956" y="5454842"/>
            <a:ext cx="1603308" cy="2370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583" tIns="10583" rIns="10583" bIns="10583" anchor="ctr">
            <a:spAutoFit/>
          </a:bodyPr>
          <a:lstStyle/>
          <a:p>
            <a:pPr/>
            <a:r>
              <a:t>Go Back 拒绝维修</a:t>
            </a:r>
          </a:p>
        </p:txBody>
      </p:sp>
      <p:sp>
        <p:nvSpPr>
          <p:cNvPr id="275" name="线条"/>
          <p:cNvSpPr/>
          <p:nvPr/>
        </p:nvSpPr>
        <p:spPr>
          <a:xfrm>
            <a:off x="2753922" y="5676615"/>
            <a:ext cx="2167376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10583" tIns="10583" rIns="10583" bIns="10583" anchor="ctr"/>
          <a:lstStyle/>
          <a:p>
            <a:pPr/>
          </a:p>
        </p:txBody>
      </p:sp>
      <p:sp>
        <p:nvSpPr>
          <p:cNvPr id="276" name="T2"/>
          <p:cNvSpPr txBox="1"/>
          <p:nvPr/>
        </p:nvSpPr>
        <p:spPr>
          <a:xfrm>
            <a:off x="221767" y="7093118"/>
            <a:ext cx="267345" cy="256574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277" name="T2"/>
          <p:cNvSpPr txBox="1"/>
          <p:nvPr/>
        </p:nvSpPr>
        <p:spPr>
          <a:xfrm>
            <a:off x="943426" y="7093118"/>
            <a:ext cx="267345" cy="256574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278" name="T2"/>
          <p:cNvSpPr txBox="1"/>
          <p:nvPr/>
        </p:nvSpPr>
        <p:spPr>
          <a:xfrm>
            <a:off x="1759539" y="7093118"/>
            <a:ext cx="267345" cy="256574"/>
          </a:xfrm>
          <a:prstGeom prst="rect">
            <a:avLst/>
          </a:prstGeom>
          <a:solidFill>
            <a:srgbClr val="ED220D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1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0583" tIns="10583" rIns="10583" bIns="10583" numCol="1" spcCol="38100" rtlCol="0" anchor="ctr" upright="0">
        <a:spAutoFit/>
      </a:bodyPr>
      <a:lstStyle>
        <a:defPPr marL="0" marR="0" indent="0" algn="ctr" defTabSz="4586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0583" tIns="10583" rIns="10583" bIns="10583" numCol="1" spcCol="38100" rtlCol="0" anchor="ctr" upright="0">
        <a:spAutoFit/>
      </a:bodyPr>
      <a:lstStyle>
        <a:defPPr marL="0" marR="0" indent="0" algn="ctr" defTabSz="13546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0583" tIns="10583" rIns="10583" bIns="10583" numCol="1" spcCol="38100" rtlCol="0" anchor="ctr" upright="0">
        <a:spAutoFit/>
      </a:bodyPr>
      <a:lstStyle>
        <a:defPPr marL="0" marR="0" indent="0" algn="ctr" defTabSz="4586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0583" tIns="10583" rIns="10583" bIns="10583" numCol="1" spcCol="38100" rtlCol="0" anchor="ctr" upright="0">
        <a:spAutoFit/>
      </a:bodyPr>
      <a:lstStyle>
        <a:defPPr marL="0" marR="0" indent="0" algn="ctr" defTabSz="13546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