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8" r:id="rId4"/>
    <p:sldId id="266" r:id="rId5"/>
    <p:sldId id="267" r:id="rId6"/>
    <p:sldId id="265" r:id="rId7"/>
    <p:sldId id="268" r:id="rId8"/>
    <p:sldId id="264" r:id="rId9"/>
    <p:sldId id="259" r:id="rId10"/>
    <p:sldId id="269" r:id="rId11"/>
    <p:sldId id="270" r:id="rId12"/>
    <p:sldId id="260" r:id="rId13"/>
    <p:sldId id="271" r:id="rId14"/>
    <p:sldId id="261" r:id="rId15"/>
    <p:sldId id="273" r:id="rId16"/>
    <p:sldId id="274" r:id="rId17"/>
    <p:sldId id="279" r:id="rId18"/>
    <p:sldId id="262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고딕" panose="020D0604000000000000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5" userDrawn="1">
          <p15:clr>
            <a:srgbClr val="A4A3A4"/>
          </p15:clr>
        </p15:guide>
        <p15:guide id="3" pos="4067" userDrawn="1">
          <p15:clr>
            <a:srgbClr val="A4A3A4"/>
          </p15:clr>
        </p15:guide>
        <p15:guide id="4" pos="3114" userDrawn="1">
          <p15:clr>
            <a:srgbClr val="A4A3A4"/>
          </p15:clr>
        </p15:guide>
        <p15:guide id="5" pos="5087" userDrawn="1">
          <p15:clr>
            <a:srgbClr val="A4A3A4"/>
          </p15:clr>
        </p15:guide>
        <p15:guide id="6" pos="3046" userDrawn="1">
          <p15:clr>
            <a:srgbClr val="A4A3A4"/>
          </p15:clr>
        </p15:guide>
        <p15:guide id="7" pos="2048" userDrawn="1">
          <p15:clr>
            <a:srgbClr val="A4A3A4"/>
          </p15:clr>
        </p15:guide>
        <p15:guide id="9" pos="4611" userDrawn="1">
          <p15:clr>
            <a:srgbClr val="A4A3A4"/>
          </p15:clr>
        </p15:guide>
        <p15:guide id="10" orient="horz" pos="550" userDrawn="1">
          <p15:clr>
            <a:srgbClr val="A4A3A4"/>
          </p15:clr>
        </p15:guide>
        <p15:guide id="11" orient="horz" pos="3725" userDrawn="1">
          <p15:clr>
            <a:srgbClr val="A4A3A4"/>
          </p15:clr>
        </p15:guide>
        <p15:guide id="13" orient="horz" pos="1389" userDrawn="1">
          <p15:clr>
            <a:srgbClr val="A4A3A4"/>
          </p15:clr>
        </p15:guide>
        <p15:guide id="14" pos="551" userDrawn="1">
          <p15:clr>
            <a:srgbClr val="A4A3A4"/>
          </p15:clr>
        </p15:guide>
        <p15:guide id="15" pos="2366" userDrawn="1">
          <p15:clr>
            <a:srgbClr val="A4A3A4"/>
          </p15:clr>
        </p15:guide>
        <p15:guide id="17" pos="7673" userDrawn="1">
          <p15:clr>
            <a:srgbClr val="A4A3A4"/>
          </p15:clr>
        </p15:guide>
        <p15:guide id="18" pos="6720" userDrawn="1">
          <p15:clr>
            <a:srgbClr val="A4A3A4"/>
          </p15:clr>
        </p15:guide>
        <p15:guide id="20" pos="2842" userDrawn="1">
          <p15:clr>
            <a:srgbClr val="A4A3A4"/>
          </p15:clr>
        </p15:guide>
        <p15:guide id="21" pos="6335" userDrawn="1">
          <p15:clr>
            <a:srgbClr val="A4A3A4"/>
          </p15:clr>
        </p15:guide>
        <p15:guide id="22" orient="horz" pos="799" userDrawn="1">
          <p15:clr>
            <a:srgbClr val="A4A3A4"/>
          </p15:clr>
        </p15:guide>
        <p15:guide id="23" orient="horz" pos="2523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5" orient="horz" pos="4320" userDrawn="1">
          <p15:clr>
            <a:srgbClr val="A4A3A4"/>
          </p15:clr>
        </p15:guide>
        <p15:guide id="26" orient="horz" pos="3453" userDrawn="1">
          <p15:clr>
            <a:srgbClr val="A4A3A4"/>
          </p15:clr>
        </p15:guide>
        <p15:guide id="27" orient="horz" pos="504" userDrawn="1">
          <p15:clr>
            <a:srgbClr val="A4A3A4"/>
          </p15:clr>
        </p15:guide>
        <p15:guide id="28" pos="2162" userDrawn="1">
          <p15:clr>
            <a:srgbClr val="A4A3A4"/>
          </p15:clr>
        </p15:guide>
        <p15:guide id="29" pos="5360" userDrawn="1">
          <p15:clr>
            <a:srgbClr val="A4A3A4"/>
          </p15:clr>
        </p15:guide>
        <p15:guide id="31" pos="5042" userDrawn="1">
          <p15:clr>
            <a:srgbClr val="A4A3A4"/>
          </p15:clr>
        </p15:guide>
        <p15:guide id="32" orient="horz" pos="1933" userDrawn="1">
          <p15:clr>
            <a:srgbClr val="A4A3A4"/>
          </p15:clr>
        </p15:guide>
        <p15:guide id="33" orient="horz" pos="2931" userDrawn="1">
          <p15:clr>
            <a:srgbClr val="A4A3A4"/>
          </p15:clr>
        </p15:guide>
        <p15:guide id="35" orient="horz" pos="2954" userDrawn="1">
          <p15:clr>
            <a:srgbClr val="A4A3A4"/>
          </p15:clr>
        </p15:guide>
        <p15:guide id="36" pos="6947" userDrawn="1">
          <p15:clr>
            <a:srgbClr val="A4A3A4"/>
          </p15:clr>
        </p15:guide>
        <p15:guide id="37" pos="7129" userDrawn="1">
          <p15:clr>
            <a:srgbClr val="A4A3A4"/>
          </p15:clr>
        </p15:guide>
        <p15:guide id="38" pos="2706" userDrawn="1">
          <p15:clr>
            <a:srgbClr val="A4A3A4"/>
          </p15:clr>
        </p15:guide>
        <p15:guide id="39" pos="3885" userDrawn="1">
          <p15:clr>
            <a:srgbClr val="A4A3A4"/>
          </p15:clr>
        </p15:guide>
        <p15:guide id="40" pos="5586" userDrawn="1">
          <p15:clr>
            <a:srgbClr val="A4A3A4"/>
          </p15:clr>
        </p15:guide>
        <p15:guide id="41" orient="horz" pos="3385" userDrawn="1">
          <p15:clr>
            <a:srgbClr val="A4A3A4"/>
          </p15:clr>
        </p15:guide>
        <p15:guide id="42" orient="horz" pos="3407" userDrawn="1">
          <p15:clr>
            <a:srgbClr val="A4A3A4"/>
          </p15:clr>
        </p15:guide>
        <p15:guide id="43" orient="horz" pos="2976" userDrawn="1">
          <p15:clr>
            <a:srgbClr val="A4A3A4"/>
          </p15:clr>
        </p15:guide>
        <p15:guide id="44" orient="horz" pos="3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688"/>
    <a:srgbClr val="A6A6A6"/>
    <a:srgbClr val="262626"/>
    <a:srgbClr val="F8F8F8"/>
    <a:srgbClr val="DB5A7F"/>
    <a:srgbClr val="484848"/>
    <a:srgbClr val="3A3838"/>
    <a:srgbClr val="838488"/>
    <a:srgbClr val="012140"/>
    <a:srgbClr val="C9B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6370" autoAdjust="0"/>
  </p:normalViewPr>
  <p:slideViewPr>
    <p:cSldViewPr snapToGrid="0" showGuides="1">
      <p:cViewPr varScale="1">
        <p:scale>
          <a:sx n="62" d="100"/>
          <a:sy n="62" d="100"/>
        </p:scale>
        <p:origin x="-82" y="-451"/>
      </p:cViewPr>
      <p:guideLst>
        <p:guide orient="horz" pos="2115"/>
        <p:guide orient="horz" pos="550"/>
        <p:guide orient="horz" pos="3725"/>
        <p:guide orient="horz" pos="1389"/>
        <p:guide orient="horz" pos="799"/>
        <p:guide orient="horz" pos="2523"/>
        <p:guide orient="horz" pos="3838"/>
        <p:guide orient="horz" pos="4320"/>
        <p:guide orient="horz" pos="3453"/>
        <p:guide orient="horz" pos="504"/>
        <p:guide orient="horz" pos="1933"/>
        <p:guide orient="horz" pos="2931"/>
        <p:guide orient="horz" pos="2954"/>
        <p:guide orient="horz" pos="3385"/>
        <p:guide orient="horz" pos="3407"/>
        <p:guide orient="horz" pos="2976"/>
        <p:guide orient="horz" pos="3589"/>
        <p:guide pos="4067"/>
        <p:guide pos="3114"/>
        <p:guide pos="5087"/>
        <p:guide pos="3046"/>
        <p:guide pos="2048"/>
        <p:guide pos="4611"/>
        <p:guide pos="551"/>
        <p:guide pos="2366"/>
        <p:guide pos="7673"/>
        <p:guide pos="6720"/>
        <p:guide pos="2842"/>
        <p:guide pos="6335"/>
        <p:guide pos="2162"/>
        <p:guide pos="5360"/>
        <p:guide pos="5042"/>
        <p:guide pos="6947"/>
        <p:guide pos="7129"/>
        <p:guide pos="2706"/>
        <p:guide pos="3885"/>
        <p:guide pos="5586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55D8-4033-406F-A8CE-5DFCC48ABA2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3FFCD-2B89-4ED1-9E75-BE6D1E9F0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8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089296" y="1422296"/>
            <a:ext cx="4013409" cy="4013409"/>
            <a:chOff x="4242842" y="1575842"/>
            <a:chExt cx="3706316" cy="3706316"/>
          </a:xfrm>
        </p:grpSpPr>
        <p:sp>
          <p:nvSpPr>
            <p:cNvPr id="3" name="타원 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>
            <a:cxnSpLocks/>
          </p:cNvCxnSpPr>
          <p:nvPr userDrawn="1"/>
        </p:nvCxnSpPr>
        <p:spPr>
          <a:xfrm flipH="1">
            <a:off x="8472488" y="3429000"/>
            <a:ext cx="2991664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727851" y="3429000"/>
            <a:ext cx="2991662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229EFD5-5974-44A8-939D-07F66A3DD5BF}"/>
              </a:ext>
            </a:extLst>
          </p:cNvPr>
          <p:cNvGrpSpPr/>
          <p:nvPr userDrawn="1"/>
        </p:nvGrpSpPr>
        <p:grpSpPr>
          <a:xfrm>
            <a:off x="691333" y="3348205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2EC0809-F102-48DB-86BF-6E3C12102AD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E0C9E274-FEA6-48E6-8C92-648D4C01A787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8621B61A-83B3-4FD5-B2FD-B71C23C3D89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89E141E8-0153-459A-9B32-1D5D81AF379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0CF5FB01-A5E2-46FC-95CD-3C42D5E62CD3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769282D5-C0AA-4ACC-9DBD-B38CA2981680}"/>
              </a:ext>
            </a:extLst>
          </p:cNvPr>
          <p:cNvGrpSpPr/>
          <p:nvPr userDrawn="1"/>
        </p:nvGrpSpPr>
        <p:grpSpPr>
          <a:xfrm>
            <a:off x="11339077" y="3348205"/>
            <a:ext cx="161590" cy="161590"/>
            <a:chOff x="4242842" y="1575842"/>
            <a:chExt cx="3706316" cy="3706316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066932E5-AB2D-46E7-9065-19AE271A68D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23C715BE-1B45-4D74-B808-BE934304E93B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13BB5AE8-68A9-45AD-AA1C-0BA3F00E607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3F56422-3754-4757-B2D8-5BB33B43BE2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1D870FFD-7327-4FC6-863C-AEB2BDEC5081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54943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3" pos="5382" userDrawn="1">
          <p15:clr>
            <a:srgbClr val="FBAE40"/>
          </p15:clr>
        </p15:guide>
        <p15:guide id="4" pos="7197" userDrawn="1">
          <p15:clr>
            <a:srgbClr val="FBAE40"/>
          </p15:clr>
        </p15:guide>
        <p15:guide id="5" pos="483" userDrawn="1">
          <p15:clr>
            <a:srgbClr val="FBAE40"/>
          </p15:clr>
        </p15:guide>
        <p15:guide id="6" pos="2298" userDrawn="1">
          <p15:clr>
            <a:srgbClr val="FBAE40"/>
          </p15:clr>
        </p15:guide>
        <p15:guide id="7" pos="5337" userDrawn="1">
          <p15:clr>
            <a:srgbClr val="FBAE40"/>
          </p15:clr>
        </p15:guide>
        <p15:guide id="8" pos="23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8173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3" pos="5382">
          <p15:clr>
            <a:srgbClr val="FBAE40"/>
          </p15:clr>
        </p15:guide>
        <p15:guide id="4" pos="7197">
          <p15:clr>
            <a:srgbClr val="FBAE40"/>
          </p15:clr>
        </p15:guide>
        <p15:guide id="5" pos="483">
          <p15:clr>
            <a:srgbClr val="FBAE40"/>
          </p15:clr>
        </p15:guide>
        <p15:guide id="6" pos="2298">
          <p15:clr>
            <a:srgbClr val="FBAE40"/>
          </p15:clr>
        </p15:guide>
        <p15:guide id="7" pos="5337">
          <p15:clr>
            <a:srgbClr val="FBAE40"/>
          </p15:clr>
        </p15:guide>
        <p15:guide id="8" pos="23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DB5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941871" y="911942"/>
            <a:ext cx="8308258" cy="5034116"/>
          </a:xfrm>
          <a:prstGeom prst="rect">
            <a:avLst/>
          </a:prstGeom>
          <a:solidFill>
            <a:srgbClr val="ECEAEB"/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4899247" y="1439619"/>
            <a:ext cx="2393506" cy="570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ctr">
              <a:defRPr lang="ko-KR" altLang="en-US" sz="345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Adobe Fan Heiti Std B" panose="020B0700000000000000" pitchFamily="34" charset="-128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 algn="ctr"/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4740187" y="2042651"/>
            <a:ext cx="2711627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13985" y="3273766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7920" y="3305074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6578817" y="3254363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292752" y="3285671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3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13985" y="4619613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827920" y="4650921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6578817" y="4600210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7292752" y="4631518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3FB38712-D1F0-4DDB-9866-78CAA8546682}"/>
              </a:ext>
            </a:extLst>
          </p:cNvPr>
          <p:cNvGrpSpPr/>
          <p:nvPr userDrawn="1"/>
        </p:nvGrpSpPr>
        <p:grpSpPr>
          <a:xfrm>
            <a:off x="4624150" y="1961856"/>
            <a:ext cx="161590" cy="161590"/>
            <a:chOff x="4242842" y="1575842"/>
            <a:chExt cx="3706316" cy="3706316"/>
          </a:xfrm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CE3B49BA-D228-446C-A085-F85EAFA40EB2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EFA1CC16-1A6F-489B-AE63-ACF5F14025FC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F6A25A4-DCC9-4301-8BA8-1AC7CF662A63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EFA23F33-7E23-4440-BB80-0FE7560EF6F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0FB0BC07-A50F-478D-9CAF-B20422B31BFF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E5873743-993A-46C1-B0AB-67DD090C6490}"/>
              </a:ext>
            </a:extLst>
          </p:cNvPr>
          <p:cNvGrpSpPr/>
          <p:nvPr userDrawn="1"/>
        </p:nvGrpSpPr>
        <p:grpSpPr>
          <a:xfrm>
            <a:off x="7406261" y="1961856"/>
            <a:ext cx="161590" cy="161590"/>
            <a:chOff x="4242842" y="1575842"/>
            <a:chExt cx="3706316" cy="3706316"/>
          </a:xfrm>
        </p:grpSpPr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B0442D68-D506-48BF-BC85-7ECAAB3019D8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323C6CA-C847-407E-A679-1140771AC60C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75C9A9DA-E669-4D51-B1B8-B1275F35B9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B29B0CC4-E4F2-4DA9-B723-031636067778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091B2E77-F300-46C7-B9C9-30A960F2179B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0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143" name="타원 14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제목 147"/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3" name="1/2 액자 152"/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텍스트 개체 틀 154"/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59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60" name="1/2 액자 159"/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1" name="텍스트 개체 틀 154"/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2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3" name="1/2 액자 162"/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4" name="텍스트 개체 틀 154"/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6" name="1/2 액자 165"/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텍스트 개체 틀 154"/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A718BF4-5664-46E7-A29F-A0BA967F3D2A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A601CE28-F809-408D-ABBA-74700983FA9C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1AC6CEFF-ED19-46A1-9E1F-99862AB0C918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ADAA4A1B-60A3-4330-A3D0-3D1E0A56CDF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E674A534-902E-4534-8D34-323EB41B11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632FB2AB-B25E-493C-B002-D4A6EA869DA0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766D2467-3EE6-432F-8942-92E371E7FDD4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4CE1183C-2025-4D0E-87F8-5F30CE1CFE70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D534200F-7397-47BA-8088-69B0DABFAC3A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AE72BFF-C384-4F99-BB1D-474E3FE494D5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67474C6-506C-4323-900B-10691D757444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B7D6BB77-26C6-4B13-84E6-6370CE6AE7B3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=""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=""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=""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=""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=""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=""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=""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=""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=""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=""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=""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=""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92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=""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=""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=""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=""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=""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=""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=""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=""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=""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=""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=""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=""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4238DCCE-6D2A-47EC-B983-83314868E2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72783" y="2350028"/>
            <a:ext cx="7886745" cy="36985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=""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=""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=""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=""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=""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=""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=""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=""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=""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=""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=""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=""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그림 개체 틀 3">
            <a:extLst>
              <a:ext uri="{FF2B5EF4-FFF2-40B4-BE49-F238E27FC236}">
                <a16:creationId xmlns="" xmlns:a16="http://schemas.microsoft.com/office/drawing/2014/main" id="{2F095463-2508-4819-8624-ACC9C8507F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72783" y="797182"/>
            <a:ext cx="7886745" cy="36985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9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=""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=""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=""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=""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=""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=""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=""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=""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=""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=""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=""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=""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그림 개체 틀 3">
            <a:extLst>
              <a:ext uri="{FF2B5EF4-FFF2-40B4-BE49-F238E27FC236}">
                <a16:creationId xmlns="" xmlns:a16="http://schemas.microsoft.com/office/drawing/2014/main" id="{2F095463-2508-4819-8624-ACC9C8507F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46330" y="0"/>
            <a:ext cx="2844800" cy="68580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703D2A0-F7D8-49CC-AF1F-EAF3E193D78C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3386BB55-EC08-4C63-83DC-C86759B79E1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6AC67837-F2EF-4447-A127-D561F6244C4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8B9E8F29-CE96-42AE-9DF2-A183DD74E63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2682AC02-7210-4407-AD0B-7D5F430B1444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048E8789-BB74-4D81-9462-D9962B8D3691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="" xmlns:a16="http://schemas.microsoft.com/office/drawing/2014/main" id="{D2408B7E-0327-4CB2-85FA-2C8B53416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="" xmlns:a16="http://schemas.microsoft.com/office/drawing/2014/main" id="{B8776731-26B6-4689-B6ED-B852D2111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27105EB4-A9BE-482A-9117-B8DA8B2F9D8C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="" xmlns:a16="http://schemas.microsoft.com/office/drawing/2014/main" id="{DE0D5CD2-8269-4817-94B3-A7A4D6ADB1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="" xmlns:a16="http://schemas.microsoft.com/office/drawing/2014/main" id="{9BB79DA6-69DC-476E-B518-A03FBA1AA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="" xmlns:a16="http://schemas.microsoft.com/office/drawing/2014/main" id="{5975AC64-AA60-4893-8FA7-7DF2925FDB14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="" xmlns:a16="http://schemas.microsoft.com/office/drawing/2014/main" id="{5ECB0743-9339-4568-BB54-F9679B7179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="" xmlns:a16="http://schemas.microsoft.com/office/drawing/2014/main" id="{DFE5F7DE-1C23-492D-B86D-D6E61E4F3A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="" xmlns:a16="http://schemas.microsoft.com/office/drawing/2014/main" id="{13A42C9A-E07E-4BB0-B1B0-E86C0E62557B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="" xmlns:a16="http://schemas.microsoft.com/office/drawing/2014/main" id="{F7B3C50E-B8DE-4447-937E-61F712EEE9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="" xmlns:a16="http://schemas.microsoft.com/office/drawing/2014/main" id="{D574CB74-A924-488E-85B5-84BAAB2A7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="" xmlns:a16="http://schemas.microsoft.com/office/drawing/2014/main" id="{C45427B6-FE47-43D9-BFD5-3C4B9C64E3A5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="" xmlns:a16="http://schemas.microsoft.com/office/drawing/2014/main" id="{460CA2D4-A766-43D5-85FA-5585025ABD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6048AB8-7CAB-444A-9A83-B84B956204A9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172C4FC2-5425-4332-BB3F-14C8E4C5BEC7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F5D6816-4450-4C35-B74D-5F2FB0515787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57EFF7F4-A205-47D0-9348-7CEC0B356C3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953D07A9-00AC-4A42-8C8A-10CCBC791EDF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DA280999-D341-41CC-AFFB-799461962EBB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22053E2D-2451-45AA-A1C2-3FC009915498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9C632313-E608-432B-A9D3-A323A271C111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96250373-F63D-4A4A-940F-52D54C1F3E3F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908BD8BB-40B4-4EE6-BC5A-E3BB69059D8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BFCF917-6411-4B68-BBD5-D137DEDA065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B5DA3034-40E7-4C31-9EB6-E7E0A23C05B5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47">
            <a:extLst>
              <a:ext uri="{FF2B5EF4-FFF2-40B4-BE49-F238E27FC236}">
                <a16:creationId xmlns="" xmlns:a16="http://schemas.microsoft.com/office/drawing/2014/main" id="{F0427083-D0DE-4631-B202-6DC00C8D6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="" xmlns:a16="http://schemas.microsoft.com/office/drawing/2014/main" id="{436178EE-90AB-46A8-9AE0-E3F168270A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30E318EC-E456-4009-B888-C7C9AA891A17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="" xmlns:a16="http://schemas.microsoft.com/office/drawing/2014/main" id="{FB03B223-CC73-4D0E-8BF2-B73DDAFA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="" xmlns:a16="http://schemas.microsoft.com/office/drawing/2014/main" id="{AED88F7D-2884-4A95-813F-676098A1D0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="" xmlns:a16="http://schemas.microsoft.com/office/drawing/2014/main" id="{2A2DDF39-1A4D-4703-A3B7-010FF30C183C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="" xmlns:a16="http://schemas.microsoft.com/office/drawing/2014/main" id="{B9123584-EF43-455A-9781-1E77A6B9FB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="" xmlns:a16="http://schemas.microsoft.com/office/drawing/2014/main" id="{2AEC61A0-2622-4AD3-B128-2AAEC64D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="" xmlns:a16="http://schemas.microsoft.com/office/drawing/2014/main" id="{0B7A3062-3B0E-49CF-A55C-ACB37CC3C338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="" xmlns:a16="http://schemas.microsoft.com/office/drawing/2014/main" id="{1C3C1F5E-250F-4B17-BEC5-0BDA2FEBDF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="" xmlns:a16="http://schemas.microsoft.com/office/drawing/2014/main" id="{096F3457-D762-47F8-A1C0-026795F099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="" xmlns:a16="http://schemas.microsoft.com/office/drawing/2014/main" id="{69DCB272-6B7A-4E9F-965B-31EF470CEDC3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="" xmlns:a16="http://schemas.microsoft.com/office/drawing/2014/main" id="{D26D0D1F-5718-4338-81E6-09D5BB126E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8B4B404-9E6A-41A3-BF31-28E42B66C1AB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E73F2B73-4B47-4E4F-B045-91024E4E82DF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758CD105-CBD7-49F0-9FEE-6D5441240F6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A4E1404-C2EB-445F-94CD-BCB4E7CF7CE3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7F51BEB1-393A-4212-A315-407CF8008FB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AC2BE7D-B993-417D-92F8-E3FC59D485F6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E9AD755D-1BF1-4DD4-A437-8AA686BF91F9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50AE2A92-F7A2-4086-8376-578FBBF657AF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36D16458-860E-4A20-910D-B150C3CC5C7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7830755D-AA9F-4CDF-A9BA-F5EFC2E0A6CE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9CF9B7C-1129-4726-945C-4A0B477CE9B5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6F05C626-FA9F-46CB-B216-33A06EE3A0DE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9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51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5" r:id="rId6"/>
    <p:sldLayoutId id="2147483657" r:id="rId7"/>
    <p:sldLayoutId id="2147483653" r:id="rId8"/>
    <p:sldLayoutId id="2147483654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microsoft.com/office/2007/relationships/media" Target="file:///C:\Users\kskhd\Desktop\&#47532;&#44620;&#47581;\CREATOR\&#44277;&#50976;\2018%20Simple%20Style%20PPT%20Design\Apple%20Motion%20Graphics.mp4" TargetMode="External"/><Relationship Id="rId1" Type="http://schemas.openxmlformats.org/officeDocument/2006/relationships/video" Target="NUL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1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B357AE-C4D0-43B0-BE82-71F0EAAE39EE}"/>
              </a:ext>
            </a:extLst>
          </p:cNvPr>
          <p:cNvSpPr txBox="1"/>
          <p:nvPr/>
        </p:nvSpPr>
        <p:spPr>
          <a:xfrm>
            <a:off x="5219801" y="3853573"/>
            <a:ext cx="1752403" cy="1249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11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조</a:t>
            </a:r>
            <a:endParaRPr lang="en-US" altLang="ko-KR" sz="1880" spc="-150" dirty="0" smtClean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15011042 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정혜원</a:t>
            </a:r>
            <a:endParaRPr lang="en-US" altLang="ko-KR" sz="1880" spc="-150" dirty="0" smtClean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16010948 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백지영</a:t>
            </a:r>
            <a:endParaRPr lang="en-US" altLang="ko-KR" sz="1880" spc="-150" dirty="0" smtClean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16010999 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백종민</a:t>
            </a:r>
            <a:endParaRPr lang="ko-KR" altLang="en-US" sz="1880" spc="-15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1879" y="2967335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8F8F8"/>
                </a:solidFill>
              </a:rPr>
              <a:t>Calendar</a:t>
            </a:r>
            <a:endParaRPr lang="ko-KR" altLang="en-US" sz="54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68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1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IN10\OneDrive\Documents\학교\오픈소스sw개론\TeamProject\3\테마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60" y="1291715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WIN10\OneDrive\Documents\학교\오픈소스sw개론\TeamProject\3\그룹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89" y="1291715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C5BDEB0-F1B1-4407-A4BE-903A13CA4B6E}"/>
              </a:ext>
            </a:extLst>
          </p:cNvPr>
          <p:cNvGrpSpPr/>
          <p:nvPr/>
        </p:nvGrpSpPr>
        <p:grpSpPr>
          <a:xfrm>
            <a:off x="5683823" y="4672216"/>
            <a:ext cx="3466013" cy="1388601"/>
            <a:chOff x="5683823" y="4672216"/>
            <a:chExt cx="3466013" cy="1388601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22A1E98-3821-4F1D-9456-FE9622BB926F}"/>
                </a:ext>
              </a:extLst>
            </p:cNvPr>
            <p:cNvSpPr txBox="1"/>
            <p:nvPr/>
          </p:nvSpPr>
          <p:spPr>
            <a:xfrm>
              <a:off x="5683823" y="5540675"/>
              <a:ext cx="3466013" cy="520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780" spc="-100">
                  <a:ln>
                    <a:solidFill>
                      <a:srgbClr val="262626">
                        <a:alpha val="20000"/>
                      </a:srgbClr>
                    </a:solidFill>
                  </a:ln>
                  <a:solidFill>
                    <a:srgbClr val="26262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defRPr>
              </a:lvl1pPr>
            </a:lstStyle>
            <a:p>
              <a:r>
                <a:rPr lang="ko-KR" altLang="en-US" dirty="0" smtClean="0"/>
                <a:t>메뉴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그룹 생성과 설정</a:t>
              </a:r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8D624C90-0E42-4C24-9733-4575191653F3}"/>
                </a:ext>
              </a:extLst>
            </p:cNvPr>
            <p:cNvCxnSpPr/>
            <p:nvPr/>
          </p:nvCxnSpPr>
          <p:spPr>
            <a:xfrm>
              <a:off x="7416823" y="4672216"/>
              <a:ext cx="0" cy="79249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WIN10\OneDrive\Documents\학교\오픈소스sw개론\TeamProject\3\설정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26" y="1291715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WIN10\OneDrive\Documents\학교\오픈소스sw개론\TeamProject\3\그룹생성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89" y="1291715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IN10\OneDrive\Documents\학교\오픈소스sw개론\TeamProject\최종\테마설정예시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60" y="1291715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583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C3843375-E4F3-423B-BCAD-FBF176B4EA9D}"/>
              </a:ext>
            </a:extLst>
          </p:cNvPr>
          <p:cNvSpPr/>
          <p:nvPr/>
        </p:nvSpPr>
        <p:spPr>
          <a:xfrm>
            <a:off x="5983111" y="800101"/>
            <a:ext cx="6208889" cy="5257800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pic>
        <p:nvPicPr>
          <p:cNvPr id="102" name="그림 개체 틀 101">
            <a:extLst>
              <a:ext uri="{FF2B5EF4-FFF2-40B4-BE49-F238E27FC236}">
                <a16:creationId xmlns="" xmlns:a16="http://schemas.microsoft.com/office/drawing/2014/main" id="{73F46AC4-8B94-4DA2-BBEF-BAC1EFBFB05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8" r="20272"/>
          <a:stretch/>
        </p:blipFill>
        <p:spPr>
          <a:xfrm>
            <a:off x="3246330" y="0"/>
            <a:ext cx="2844800" cy="6858000"/>
          </a:xfr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75CCAA9-F53B-459C-8011-02DDCED3FB79}"/>
              </a:ext>
            </a:extLst>
          </p:cNvPr>
          <p:cNvGrpSpPr/>
          <p:nvPr/>
        </p:nvGrpSpPr>
        <p:grpSpPr>
          <a:xfrm>
            <a:off x="5787954" y="1086151"/>
            <a:ext cx="620969" cy="620969"/>
            <a:chOff x="5787954" y="1086151"/>
            <a:chExt cx="620969" cy="620969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A48329C4-28B3-4A3C-AF35-A78DCC6D6AC2}"/>
                </a:ext>
              </a:extLst>
            </p:cNvPr>
            <p:cNvGrpSpPr/>
            <p:nvPr/>
          </p:nvGrpSpPr>
          <p:grpSpPr>
            <a:xfrm>
              <a:off x="5787954" y="1086151"/>
              <a:ext cx="620969" cy="620969"/>
              <a:chOff x="4242842" y="1575842"/>
              <a:chExt cx="3706316" cy="3706316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A332DC33-9587-4794-8146-D2E69C6CA5D7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="" xmlns:a16="http://schemas.microsoft.com/office/drawing/2014/main" id="{2186F055-9EA2-4062-8CAE-BAF97B96AFDD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4B76B1E4-0F8E-443E-9185-39ED17340465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="" xmlns:a16="http://schemas.microsoft.com/office/drawing/2014/main" id="{462C9402-5DB0-441A-BAC5-BC20F6D91B2B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2634A27C-DF27-4AE0-A27A-E21D8E8424BA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2912A80-716D-4AF6-BECB-9784CCEE8F66}"/>
                </a:ext>
              </a:extLst>
            </p:cNvPr>
            <p:cNvSpPr txBox="1"/>
            <p:nvPr/>
          </p:nvSpPr>
          <p:spPr>
            <a:xfrm>
              <a:off x="5860279" y="1226437"/>
              <a:ext cx="466794" cy="3762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01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DD524A9-7EA8-4433-82A0-CF53A8E564A6}"/>
              </a:ext>
            </a:extLst>
          </p:cNvPr>
          <p:cNvGrpSpPr/>
          <p:nvPr/>
        </p:nvGrpSpPr>
        <p:grpSpPr>
          <a:xfrm>
            <a:off x="5784563" y="3618004"/>
            <a:ext cx="620969" cy="620969"/>
            <a:chOff x="5784563" y="3618004"/>
            <a:chExt cx="620969" cy="620969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28D866CA-C880-4426-9E64-A68A735DADE1}"/>
                </a:ext>
              </a:extLst>
            </p:cNvPr>
            <p:cNvGrpSpPr/>
            <p:nvPr/>
          </p:nvGrpSpPr>
          <p:grpSpPr>
            <a:xfrm>
              <a:off x="5784563" y="3618004"/>
              <a:ext cx="620969" cy="620969"/>
              <a:chOff x="4242842" y="1575842"/>
              <a:chExt cx="3706316" cy="3706316"/>
            </a:xfrm>
          </p:grpSpPr>
          <p:sp>
            <p:nvSpPr>
              <p:cNvPr id="56" name="타원 55">
                <a:extLst>
                  <a:ext uri="{FF2B5EF4-FFF2-40B4-BE49-F238E27FC236}">
                    <a16:creationId xmlns="" xmlns:a16="http://schemas.microsoft.com/office/drawing/2014/main" id="{70D88EC2-96B1-41BA-B11F-4DB91F620267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="" xmlns:a16="http://schemas.microsoft.com/office/drawing/2014/main" id="{1AF0002B-C0D0-4DE6-83AC-F538EEB189CF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="" xmlns:a16="http://schemas.microsoft.com/office/drawing/2014/main" id="{D4341071-DB25-4DD0-94A7-4C2E3675DE5D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="" xmlns:a16="http://schemas.microsoft.com/office/drawing/2014/main" id="{4A8C67C8-B02F-4D37-9CA0-9C7E4825CA62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BAE58AE9-65E8-439A-AA7D-E8B8C230AA70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136C1801-E2AD-4CF5-9648-6A5AED833E0F}"/>
                </a:ext>
              </a:extLst>
            </p:cNvPr>
            <p:cNvSpPr txBox="1"/>
            <p:nvPr/>
          </p:nvSpPr>
          <p:spPr>
            <a:xfrm>
              <a:off x="5852126" y="3757360"/>
              <a:ext cx="466795" cy="3781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03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D0C9AC1-7A31-4E75-9A94-3683E1A7972D}"/>
              </a:ext>
            </a:extLst>
          </p:cNvPr>
          <p:cNvGrpSpPr/>
          <p:nvPr/>
        </p:nvGrpSpPr>
        <p:grpSpPr>
          <a:xfrm>
            <a:off x="5789677" y="4890400"/>
            <a:ext cx="620969" cy="620969"/>
            <a:chOff x="5789677" y="4890400"/>
            <a:chExt cx="620969" cy="620969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14EEE301-93C2-4627-9A53-9714B35999FE}"/>
                </a:ext>
              </a:extLst>
            </p:cNvPr>
            <p:cNvGrpSpPr/>
            <p:nvPr/>
          </p:nvGrpSpPr>
          <p:grpSpPr>
            <a:xfrm>
              <a:off x="5789677" y="4890400"/>
              <a:ext cx="620969" cy="620969"/>
              <a:chOff x="4242842" y="1575842"/>
              <a:chExt cx="3706316" cy="3706316"/>
            </a:xfrm>
          </p:grpSpPr>
          <p:sp>
            <p:nvSpPr>
              <p:cNvPr id="62" name="타원 61">
                <a:extLst>
                  <a:ext uri="{FF2B5EF4-FFF2-40B4-BE49-F238E27FC236}">
                    <a16:creationId xmlns="" xmlns:a16="http://schemas.microsoft.com/office/drawing/2014/main" id="{D52D3651-E078-4B98-BD50-1804D411ED88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="" xmlns:a16="http://schemas.microsoft.com/office/drawing/2014/main" id="{8B36724A-D919-4BE0-B993-7758A08DB996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="" xmlns:a16="http://schemas.microsoft.com/office/drawing/2014/main" id="{742E6B8E-36C7-400E-975F-17748203A13C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C971CFF-00D9-4406-BAF7-DECBB59300A7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="" xmlns:a16="http://schemas.microsoft.com/office/drawing/2014/main" id="{03FF1B04-DD6B-4FD6-915D-62FB705C5A67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9608F0C-2E3A-40B4-8277-C6C34B8BAB64}"/>
                </a:ext>
              </a:extLst>
            </p:cNvPr>
            <p:cNvSpPr txBox="1"/>
            <p:nvPr/>
          </p:nvSpPr>
          <p:spPr>
            <a:xfrm>
              <a:off x="5857240" y="5023172"/>
              <a:ext cx="466795" cy="3781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04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8F049BB-4302-4133-9740-6F32759664B6}"/>
              </a:ext>
            </a:extLst>
          </p:cNvPr>
          <p:cNvSpPr txBox="1"/>
          <p:nvPr/>
        </p:nvSpPr>
        <p:spPr>
          <a:xfrm>
            <a:off x="6650031" y="1000649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D91B815-C5ED-4184-B1C0-A4AF98F9AAB9}"/>
              </a:ext>
            </a:extLst>
          </p:cNvPr>
          <p:cNvSpPr txBox="1"/>
          <p:nvPr/>
        </p:nvSpPr>
        <p:spPr>
          <a:xfrm>
            <a:off x="6659739" y="1379381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4636F69-E2CF-4B35-8038-5D2B8C788C8D}"/>
              </a:ext>
            </a:extLst>
          </p:cNvPr>
          <p:cNvSpPr txBox="1"/>
          <p:nvPr/>
        </p:nvSpPr>
        <p:spPr>
          <a:xfrm>
            <a:off x="6650031" y="4804898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001C3E8-491C-4928-95E2-8A5477ED9C26}"/>
              </a:ext>
            </a:extLst>
          </p:cNvPr>
          <p:cNvSpPr txBox="1"/>
          <p:nvPr/>
        </p:nvSpPr>
        <p:spPr>
          <a:xfrm>
            <a:off x="6659739" y="5183630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43FF469D-DAD0-4EFF-8486-EB0B7F395A47}"/>
              </a:ext>
            </a:extLst>
          </p:cNvPr>
          <p:cNvSpPr txBox="1"/>
          <p:nvPr/>
        </p:nvSpPr>
        <p:spPr>
          <a:xfrm>
            <a:off x="6650031" y="3536815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3957A05-6E54-4A7E-ACB3-4DDABBA1DE61}"/>
              </a:ext>
            </a:extLst>
          </p:cNvPr>
          <p:cNvSpPr txBox="1"/>
          <p:nvPr/>
        </p:nvSpPr>
        <p:spPr>
          <a:xfrm>
            <a:off x="6659739" y="3915547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A475DF6-EFB4-4473-BBB4-9ADF52AC7F23}"/>
              </a:ext>
            </a:extLst>
          </p:cNvPr>
          <p:cNvSpPr txBox="1"/>
          <p:nvPr/>
        </p:nvSpPr>
        <p:spPr>
          <a:xfrm>
            <a:off x="6650031" y="2268732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6FDC900-BE80-4C2B-AB19-16F40A3B45E5}"/>
              </a:ext>
            </a:extLst>
          </p:cNvPr>
          <p:cNvSpPr txBox="1"/>
          <p:nvPr/>
        </p:nvSpPr>
        <p:spPr>
          <a:xfrm>
            <a:off x="6659739" y="2647464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A96037E-B15E-4A46-8290-5A35A061363B}"/>
              </a:ext>
            </a:extLst>
          </p:cNvPr>
          <p:cNvGrpSpPr/>
          <p:nvPr/>
        </p:nvGrpSpPr>
        <p:grpSpPr>
          <a:xfrm>
            <a:off x="5787954" y="2357529"/>
            <a:ext cx="620969" cy="620969"/>
            <a:chOff x="5787954" y="2357529"/>
            <a:chExt cx="620969" cy="620969"/>
          </a:xfrm>
        </p:grpSpPr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B121A128-324C-4449-A513-449FAC54EB01}"/>
                </a:ext>
              </a:extLst>
            </p:cNvPr>
            <p:cNvGrpSpPr/>
            <p:nvPr/>
          </p:nvGrpSpPr>
          <p:grpSpPr>
            <a:xfrm>
              <a:off x="5787954" y="2357529"/>
              <a:ext cx="620969" cy="620969"/>
              <a:chOff x="4242842" y="1575842"/>
              <a:chExt cx="3706316" cy="3706316"/>
            </a:xfrm>
          </p:grpSpPr>
          <p:sp>
            <p:nvSpPr>
              <p:cNvPr id="79" name="타원 78">
                <a:extLst>
                  <a:ext uri="{FF2B5EF4-FFF2-40B4-BE49-F238E27FC236}">
                    <a16:creationId xmlns="" xmlns:a16="http://schemas.microsoft.com/office/drawing/2014/main" id="{992CB59C-5305-41EF-A77B-D8E6FE60339F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="" xmlns:a16="http://schemas.microsoft.com/office/drawing/2014/main" id="{DE4B88A8-85BE-4A3D-8D5A-AA6731A0E814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="" xmlns:a16="http://schemas.microsoft.com/office/drawing/2014/main" id="{49DE0F60-12BB-4183-AB5D-CD136A4F773D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="" xmlns:a16="http://schemas.microsoft.com/office/drawing/2014/main" id="{DEC91856-BD83-4E75-A024-79E2BC98C2DB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="" xmlns:a16="http://schemas.microsoft.com/office/drawing/2014/main" id="{7D55A105-7BE4-4716-9952-1A6346729049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320612D3-667A-493C-9D46-CA5143A5458D}"/>
                </a:ext>
              </a:extLst>
            </p:cNvPr>
            <p:cNvSpPr txBox="1"/>
            <p:nvPr/>
          </p:nvSpPr>
          <p:spPr>
            <a:xfrm>
              <a:off x="5855517" y="2496885"/>
              <a:ext cx="466795" cy="3781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02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5317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1008341" y="3176799"/>
            <a:ext cx="1531275" cy="3641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1004112" y="3656235"/>
            <a:ext cx="1531275" cy="3641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99883" y="4135671"/>
            <a:ext cx="1531275" cy="3641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995654" y="4615107"/>
            <a:ext cx="1531275" cy="364169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69EFD71-AEF2-41B7-8B7F-E7438D3117D2}"/>
              </a:ext>
            </a:extLst>
          </p:cNvPr>
          <p:cNvSpPr/>
          <p:nvPr/>
        </p:nvSpPr>
        <p:spPr>
          <a:xfrm>
            <a:off x="3388064" y="1193006"/>
            <a:ext cx="7874602" cy="444607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38825152-ED56-4494-9DB7-1733BA1B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01" y="1131530"/>
            <a:ext cx="8508525" cy="500584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47807B1-55F8-4757-8956-FE486F117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3" y="2852884"/>
            <a:ext cx="1071401" cy="1071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C338013A-9AC5-4DBD-9D68-B12C8F5CBB5E}"/>
              </a:ext>
            </a:extLst>
          </p:cNvPr>
          <p:cNvGrpSpPr/>
          <p:nvPr/>
        </p:nvGrpSpPr>
        <p:grpSpPr>
          <a:xfrm>
            <a:off x="7376618" y="4243720"/>
            <a:ext cx="475556" cy="371387"/>
            <a:chOff x="6171407" y="4422809"/>
            <a:chExt cx="632965" cy="494316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4FB763F4-0F3F-4C6F-8F4C-47A0CCADB98D}"/>
                </a:ext>
              </a:extLst>
            </p:cNvPr>
            <p:cNvGrpSpPr/>
            <p:nvPr/>
          </p:nvGrpSpPr>
          <p:grpSpPr>
            <a:xfrm>
              <a:off x="6362700" y="4543425"/>
              <a:ext cx="245269" cy="328612"/>
              <a:chOff x="6362700" y="4543425"/>
              <a:chExt cx="245269" cy="328612"/>
            </a:xfrm>
          </p:grpSpPr>
          <p:sp>
            <p:nvSpPr>
              <p:cNvPr id="58" name="직사각형 11">
                <a:extLst>
                  <a:ext uri="{FF2B5EF4-FFF2-40B4-BE49-F238E27FC236}">
                    <a16:creationId xmlns="" xmlns:a16="http://schemas.microsoft.com/office/drawing/2014/main" id="{9ECD6895-2E86-4E90-9C40-97610E4DA3D2}"/>
                  </a:ext>
                </a:extLst>
              </p:cNvPr>
              <p:cNvSpPr/>
              <p:nvPr/>
            </p:nvSpPr>
            <p:spPr>
              <a:xfrm>
                <a:off x="6362700" y="4543425"/>
                <a:ext cx="245269" cy="278606"/>
              </a:xfrm>
              <a:custGeom>
                <a:avLst/>
                <a:gdLst>
                  <a:gd name="connsiteX0" fmla="*/ 0 w 157163"/>
                  <a:gd name="connsiteY0" fmla="*/ 0 h 169068"/>
                  <a:gd name="connsiteX1" fmla="*/ 157163 w 157163"/>
                  <a:gd name="connsiteY1" fmla="*/ 0 h 169068"/>
                  <a:gd name="connsiteX2" fmla="*/ 157163 w 157163"/>
                  <a:gd name="connsiteY2" fmla="*/ 169068 h 169068"/>
                  <a:gd name="connsiteX3" fmla="*/ 0 w 157163"/>
                  <a:gd name="connsiteY3" fmla="*/ 169068 h 169068"/>
                  <a:gd name="connsiteX4" fmla="*/ 0 w 157163"/>
                  <a:gd name="connsiteY4" fmla="*/ 0 h 169068"/>
                  <a:gd name="connsiteX0" fmla="*/ 0 w 169069"/>
                  <a:gd name="connsiteY0" fmla="*/ 0 h 211931"/>
                  <a:gd name="connsiteX1" fmla="*/ 169069 w 169069"/>
                  <a:gd name="connsiteY1" fmla="*/ 42863 h 211931"/>
                  <a:gd name="connsiteX2" fmla="*/ 169069 w 169069"/>
                  <a:gd name="connsiteY2" fmla="*/ 211931 h 211931"/>
                  <a:gd name="connsiteX3" fmla="*/ 11906 w 169069"/>
                  <a:gd name="connsiteY3" fmla="*/ 211931 h 211931"/>
                  <a:gd name="connsiteX4" fmla="*/ 0 w 169069"/>
                  <a:gd name="connsiteY4" fmla="*/ 0 h 211931"/>
                  <a:gd name="connsiteX0" fmla="*/ 0 w 245269"/>
                  <a:gd name="connsiteY0" fmla="*/ 0 h 211931"/>
                  <a:gd name="connsiteX1" fmla="*/ 245269 w 245269"/>
                  <a:gd name="connsiteY1" fmla="*/ 145257 h 211931"/>
                  <a:gd name="connsiteX2" fmla="*/ 169069 w 245269"/>
                  <a:gd name="connsiteY2" fmla="*/ 211931 h 211931"/>
                  <a:gd name="connsiteX3" fmla="*/ 11906 w 245269"/>
                  <a:gd name="connsiteY3" fmla="*/ 211931 h 211931"/>
                  <a:gd name="connsiteX4" fmla="*/ 0 w 245269"/>
                  <a:gd name="connsiteY4" fmla="*/ 0 h 211931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69069 w 245269"/>
                  <a:gd name="connsiteY2" fmla="*/ 211931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40494 w 245269"/>
                  <a:gd name="connsiteY2" fmla="*/ 180975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23825 w 245269"/>
                  <a:gd name="connsiteY2" fmla="*/ 159544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11919 w 245269"/>
                  <a:gd name="connsiteY2" fmla="*/ 142875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09538 w 245269"/>
                  <a:gd name="connsiteY2" fmla="*/ 142875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00013 w 245269"/>
                  <a:gd name="connsiteY2" fmla="*/ 166687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269" h="278606">
                    <a:moveTo>
                      <a:pt x="0" y="0"/>
                    </a:moveTo>
                    <a:lnTo>
                      <a:pt x="245269" y="145257"/>
                    </a:lnTo>
                    <a:lnTo>
                      <a:pt x="100013" y="166687"/>
                    </a:lnTo>
                    <a:lnTo>
                      <a:pt x="11906" y="278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">
                <a:extLst>
                  <a:ext uri="{FF2B5EF4-FFF2-40B4-BE49-F238E27FC236}">
                    <a16:creationId xmlns="" xmlns:a16="http://schemas.microsoft.com/office/drawing/2014/main" id="{7DFB563D-14FB-4BBA-82D7-610D56312F84}"/>
                  </a:ext>
                </a:extLst>
              </p:cNvPr>
              <p:cNvSpPr/>
              <p:nvPr/>
            </p:nvSpPr>
            <p:spPr>
              <a:xfrm>
                <a:off x="6429376" y="4638674"/>
                <a:ext cx="142876" cy="233363"/>
              </a:xfrm>
              <a:custGeom>
                <a:avLst/>
                <a:gdLst>
                  <a:gd name="connsiteX0" fmla="*/ 0 w 126207"/>
                  <a:gd name="connsiteY0" fmla="*/ 0 h 202406"/>
                  <a:gd name="connsiteX1" fmla="*/ 126207 w 126207"/>
                  <a:gd name="connsiteY1" fmla="*/ 0 h 202406"/>
                  <a:gd name="connsiteX2" fmla="*/ 126207 w 126207"/>
                  <a:gd name="connsiteY2" fmla="*/ 202406 h 202406"/>
                  <a:gd name="connsiteX3" fmla="*/ 0 w 126207"/>
                  <a:gd name="connsiteY3" fmla="*/ 202406 h 202406"/>
                  <a:gd name="connsiteX4" fmla="*/ 0 w 126207"/>
                  <a:gd name="connsiteY4" fmla="*/ 0 h 202406"/>
                  <a:gd name="connsiteX0" fmla="*/ 0 w 152401"/>
                  <a:gd name="connsiteY0" fmla="*/ 0 h 202406"/>
                  <a:gd name="connsiteX1" fmla="*/ 126207 w 152401"/>
                  <a:gd name="connsiteY1" fmla="*/ 0 h 202406"/>
                  <a:gd name="connsiteX2" fmla="*/ 152401 w 152401"/>
                  <a:gd name="connsiteY2" fmla="*/ 183356 h 202406"/>
                  <a:gd name="connsiteX3" fmla="*/ 0 w 152401"/>
                  <a:gd name="connsiteY3" fmla="*/ 202406 h 202406"/>
                  <a:gd name="connsiteX4" fmla="*/ 0 w 152401"/>
                  <a:gd name="connsiteY4" fmla="*/ 0 h 202406"/>
                  <a:gd name="connsiteX0" fmla="*/ 0 w 152401"/>
                  <a:gd name="connsiteY0" fmla="*/ 2382 h 204788"/>
                  <a:gd name="connsiteX1" fmla="*/ 57151 w 152401"/>
                  <a:gd name="connsiteY1" fmla="*/ 0 h 204788"/>
                  <a:gd name="connsiteX2" fmla="*/ 152401 w 152401"/>
                  <a:gd name="connsiteY2" fmla="*/ 185738 h 204788"/>
                  <a:gd name="connsiteX3" fmla="*/ 0 w 152401"/>
                  <a:gd name="connsiteY3" fmla="*/ 204788 h 204788"/>
                  <a:gd name="connsiteX4" fmla="*/ 0 w 152401"/>
                  <a:gd name="connsiteY4" fmla="*/ 2382 h 204788"/>
                  <a:gd name="connsiteX0" fmla="*/ 0 w 152401"/>
                  <a:gd name="connsiteY0" fmla="*/ 2382 h 233363"/>
                  <a:gd name="connsiteX1" fmla="*/ 57151 w 152401"/>
                  <a:gd name="connsiteY1" fmla="*/ 0 h 233363"/>
                  <a:gd name="connsiteX2" fmla="*/ 152401 w 152401"/>
                  <a:gd name="connsiteY2" fmla="*/ 185738 h 233363"/>
                  <a:gd name="connsiteX3" fmla="*/ 104775 w 152401"/>
                  <a:gd name="connsiteY3" fmla="*/ 233363 h 233363"/>
                  <a:gd name="connsiteX4" fmla="*/ 0 w 152401"/>
                  <a:gd name="connsiteY4" fmla="*/ 2382 h 233363"/>
                  <a:gd name="connsiteX0" fmla="*/ 0 w 135732"/>
                  <a:gd name="connsiteY0" fmla="*/ 64294 h 233363"/>
                  <a:gd name="connsiteX1" fmla="*/ 40482 w 135732"/>
                  <a:gd name="connsiteY1" fmla="*/ 0 h 233363"/>
                  <a:gd name="connsiteX2" fmla="*/ 135732 w 135732"/>
                  <a:gd name="connsiteY2" fmla="*/ 185738 h 233363"/>
                  <a:gd name="connsiteX3" fmla="*/ 88106 w 135732"/>
                  <a:gd name="connsiteY3" fmla="*/ 233363 h 233363"/>
                  <a:gd name="connsiteX4" fmla="*/ 0 w 135732"/>
                  <a:gd name="connsiteY4" fmla="*/ 64294 h 233363"/>
                  <a:gd name="connsiteX0" fmla="*/ 0 w 142876"/>
                  <a:gd name="connsiteY0" fmla="*/ 64294 h 233363"/>
                  <a:gd name="connsiteX1" fmla="*/ 40482 w 142876"/>
                  <a:gd name="connsiteY1" fmla="*/ 0 h 233363"/>
                  <a:gd name="connsiteX2" fmla="*/ 142876 w 142876"/>
                  <a:gd name="connsiteY2" fmla="*/ 190500 h 233363"/>
                  <a:gd name="connsiteX3" fmla="*/ 88106 w 142876"/>
                  <a:gd name="connsiteY3" fmla="*/ 233363 h 233363"/>
                  <a:gd name="connsiteX4" fmla="*/ 0 w 142876"/>
                  <a:gd name="connsiteY4" fmla="*/ 64294 h 23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6" h="233363">
                    <a:moveTo>
                      <a:pt x="0" y="64294"/>
                    </a:moveTo>
                    <a:lnTo>
                      <a:pt x="40482" y="0"/>
                    </a:lnTo>
                    <a:lnTo>
                      <a:pt x="142876" y="190500"/>
                    </a:lnTo>
                    <a:lnTo>
                      <a:pt x="88106" y="233363"/>
                    </a:lnTo>
                    <a:lnTo>
                      <a:pt x="0" y="64294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318AAEE1-D165-4685-87EF-4273C6A90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04"/>
            <a:stretch/>
          </p:blipFill>
          <p:spPr>
            <a:xfrm>
              <a:off x="6171407" y="4422809"/>
              <a:ext cx="632965" cy="494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5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8.33333E-7 -0.09583 " pathEditMode="relative" rAng="0" ptsTypes="AA">
                                      <p:cBhvr>
                                        <p:cTn id="9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" fill="hold"/>
                                        <p:tgtEl>
                                          <p:spTgt spid="5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pple Motion Graphics">
            <a:hlinkClick r:id="" action="ppaction://media"/>
            <a:extLst>
              <a:ext uri="{FF2B5EF4-FFF2-40B4-BE49-F238E27FC236}">
                <a16:creationId xmlns="" xmlns:a16="http://schemas.microsoft.com/office/drawing/2014/main" id="{C14C4BC7-50E5-410C-818F-6EEA5EE893E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2592" end="65919.333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28759" y="1216641"/>
            <a:ext cx="7799660" cy="4387308"/>
          </a:xfrm>
          <a:prstGeom prst="rect">
            <a:avLst/>
          </a:prstGeom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38825152-ED56-4494-9DB7-1733BA1B3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01" y="1131530"/>
            <a:ext cx="8508525" cy="50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489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="" xmlns:a16="http://schemas.microsoft.com/office/drawing/2014/main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DA87874-FC1B-4AC4-8DEF-483A66DC2ECB}"/>
              </a:ext>
            </a:extLst>
          </p:cNvPr>
          <p:cNvGrpSpPr/>
          <p:nvPr/>
        </p:nvGrpSpPr>
        <p:grpSpPr>
          <a:xfrm>
            <a:off x="4294709" y="1378392"/>
            <a:ext cx="928886" cy="928886"/>
            <a:chOff x="4294709" y="1378392"/>
            <a:chExt cx="928886" cy="928886"/>
          </a:xfrm>
        </p:grpSpPr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C94621AF-3DED-49AB-B9F8-DF0E55E96846}"/>
                </a:ext>
              </a:extLst>
            </p:cNvPr>
            <p:cNvGrpSpPr/>
            <p:nvPr/>
          </p:nvGrpSpPr>
          <p:grpSpPr>
            <a:xfrm>
              <a:off x="4294709" y="1378392"/>
              <a:ext cx="928886" cy="928886"/>
              <a:chOff x="4242842" y="1575842"/>
              <a:chExt cx="3706315" cy="3706317"/>
            </a:xfrm>
          </p:grpSpPr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D5843514-B24B-463A-B405-1D39352973DB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5" cy="370631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6DEA68D9-FA7D-4AD5-A1CB-A90AD551CD10}"/>
                  </a:ext>
                </a:extLst>
              </p:cNvPr>
              <p:cNvSpPr/>
              <p:nvPr userDrawn="1"/>
            </p:nvSpPr>
            <p:spPr>
              <a:xfrm>
                <a:off x="4542504" y="1798711"/>
                <a:ext cx="3386005" cy="338600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="" xmlns:a16="http://schemas.microsoft.com/office/drawing/2014/main" id="{B0D19F85-D868-4CA4-AADE-64CF0121C0D4}"/>
                  </a:ext>
                </a:extLst>
              </p:cNvPr>
              <p:cNvSpPr/>
              <p:nvPr userDrawn="1"/>
            </p:nvSpPr>
            <p:spPr>
              <a:xfrm>
                <a:off x="4383835" y="1596662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="" xmlns:a16="http://schemas.microsoft.com/office/drawing/2014/main" id="{5449A0E1-CE48-482B-8F28-18E79BD9621C}"/>
                  </a:ext>
                </a:extLst>
              </p:cNvPr>
              <p:cNvSpPr/>
              <p:nvPr userDrawn="1"/>
            </p:nvSpPr>
            <p:spPr>
              <a:xfrm>
                <a:off x="4358067" y="2063013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="" xmlns:a16="http://schemas.microsoft.com/office/drawing/2014/main" id="{367195BB-D8BF-4600-8196-FB51B85FAC8F}"/>
                  </a:ext>
                </a:extLst>
              </p:cNvPr>
              <p:cNvSpPr/>
              <p:nvPr userDrawn="1"/>
            </p:nvSpPr>
            <p:spPr>
              <a:xfrm>
                <a:off x="4354552" y="1687552"/>
                <a:ext cx="3482900" cy="34829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Freeform 59">
              <a:extLst>
                <a:ext uri="{FF2B5EF4-FFF2-40B4-BE49-F238E27FC236}">
                  <a16:creationId xmlns="" xmlns:a16="http://schemas.microsoft.com/office/drawing/2014/main" id="{6C22670D-75EB-4D13-914C-69D94E5AD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890" y="1538035"/>
              <a:ext cx="390525" cy="609600"/>
            </a:xfrm>
            <a:custGeom>
              <a:avLst/>
              <a:gdLst>
                <a:gd name="T0" fmla="*/ 378 w 761"/>
                <a:gd name="T1" fmla="*/ 271 h 1188"/>
                <a:gd name="T2" fmla="*/ 387 w 761"/>
                <a:gd name="T3" fmla="*/ 286 h 1188"/>
                <a:gd name="T4" fmla="*/ 396 w 761"/>
                <a:gd name="T5" fmla="*/ 300 h 1188"/>
                <a:gd name="T6" fmla="*/ 361 w 761"/>
                <a:gd name="T7" fmla="*/ 300 h 1188"/>
                <a:gd name="T8" fmla="*/ 369 w 761"/>
                <a:gd name="T9" fmla="*/ 286 h 1188"/>
                <a:gd name="T10" fmla="*/ 378 w 761"/>
                <a:gd name="T11" fmla="*/ 271 h 1188"/>
                <a:gd name="T12" fmla="*/ 414 w 761"/>
                <a:gd name="T13" fmla="*/ 331 h 1188"/>
                <a:gd name="T14" fmla="*/ 428 w 761"/>
                <a:gd name="T15" fmla="*/ 354 h 1188"/>
                <a:gd name="T16" fmla="*/ 477 w 761"/>
                <a:gd name="T17" fmla="*/ 437 h 1188"/>
                <a:gd name="T18" fmla="*/ 279 w 761"/>
                <a:gd name="T19" fmla="*/ 437 h 1188"/>
                <a:gd name="T20" fmla="*/ 329 w 761"/>
                <a:gd name="T21" fmla="*/ 354 h 1188"/>
                <a:gd name="T22" fmla="*/ 343 w 761"/>
                <a:gd name="T23" fmla="*/ 331 h 1188"/>
                <a:gd name="T24" fmla="*/ 414 w 761"/>
                <a:gd name="T25" fmla="*/ 331 h 1188"/>
                <a:gd name="T26" fmla="*/ 489 w 761"/>
                <a:gd name="T27" fmla="*/ 469 h 1188"/>
                <a:gd name="T28" fmla="*/ 489 w 761"/>
                <a:gd name="T29" fmla="*/ 996 h 1188"/>
                <a:gd name="T30" fmla="*/ 274 w 761"/>
                <a:gd name="T31" fmla="*/ 996 h 1188"/>
                <a:gd name="T32" fmla="*/ 274 w 761"/>
                <a:gd name="T33" fmla="*/ 469 h 1188"/>
                <a:gd name="T34" fmla="*/ 489 w 761"/>
                <a:gd name="T35" fmla="*/ 469 h 1188"/>
                <a:gd name="T36" fmla="*/ 650 w 761"/>
                <a:gd name="T37" fmla="*/ 392 h 1188"/>
                <a:gd name="T38" fmla="*/ 381 w 761"/>
                <a:gd name="T39" fmla="*/ 123 h 1188"/>
                <a:gd name="T40" fmla="*/ 112 w 761"/>
                <a:gd name="T41" fmla="*/ 392 h 1188"/>
                <a:gd name="T42" fmla="*/ 243 w 761"/>
                <a:gd name="T43" fmla="*/ 623 h 1188"/>
                <a:gd name="T44" fmla="*/ 243 w 761"/>
                <a:gd name="T45" fmla="*/ 469 h 1188"/>
                <a:gd name="T46" fmla="*/ 226 w 761"/>
                <a:gd name="T47" fmla="*/ 469 h 1188"/>
                <a:gd name="T48" fmla="*/ 307 w 761"/>
                <a:gd name="T49" fmla="*/ 331 h 1188"/>
                <a:gd name="T50" fmla="*/ 378 w 761"/>
                <a:gd name="T51" fmla="*/ 211 h 1188"/>
                <a:gd name="T52" fmla="*/ 450 w 761"/>
                <a:gd name="T53" fmla="*/ 331 h 1188"/>
                <a:gd name="T54" fmla="*/ 531 w 761"/>
                <a:gd name="T55" fmla="*/ 469 h 1188"/>
                <a:gd name="T56" fmla="*/ 519 w 761"/>
                <a:gd name="T57" fmla="*/ 469 h 1188"/>
                <a:gd name="T58" fmla="*/ 519 w 761"/>
                <a:gd name="T59" fmla="*/ 623 h 1188"/>
                <a:gd name="T60" fmla="*/ 650 w 761"/>
                <a:gd name="T61" fmla="*/ 392 h 1188"/>
                <a:gd name="T62" fmla="*/ 761 w 761"/>
                <a:gd name="T63" fmla="*/ 380 h 1188"/>
                <a:gd name="T64" fmla="*/ 381 w 761"/>
                <a:gd name="T65" fmla="*/ 0 h 1188"/>
                <a:gd name="T66" fmla="*/ 0 w 761"/>
                <a:gd name="T67" fmla="*/ 380 h 1188"/>
                <a:gd name="T68" fmla="*/ 82 w 761"/>
                <a:gd name="T69" fmla="*/ 615 h 1188"/>
                <a:gd name="T70" fmla="*/ 206 w 761"/>
                <a:gd name="T71" fmla="*/ 795 h 1188"/>
                <a:gd name="T72" fmla="*/ 206 w 761"/>
                <a:gd name="T73" fmla="*/ 996 h 1188"/>
                <a:gd name="T74" fmla="*/ 243 w 761"/>
                <a:gd name="T75" fmla="*/ 996 h 1188"/>
                <a:gd name="T76" fmla="*/ 243 w 761"/>
                <a:gd name="T77" fmla="*/ 653 h 1188"/>
                <a:gd name="T78" fmla="*/ 86 w 761"/>
                <a:gd name="T79" fmla="*/ 392 h 1188"/>
                <a:gd name="T80" fmla="*/ 381 w 761"/>
                <a:gd name="T81" fmla="*/ 97 h 1188"/>
                <a:gd name="T82" fmla="*/ 675 w 761"/>
                <a:gd name="T83" fmla="*/ 392 h 1188"/>
                <a:gd name="T84" fmla="*/ 519 w 761"/>
                <a:gd name="T85" fmla="*/ 653 h 1188"/>
                <a:gd name="T86" fmla="*/ 519 w 761"/>
                <a:gd name="T87" fmla="*/ 996 h 1188"/>
                <a:gd name="T88" fmla="*/ 554 w 761"/>
                <a:gd name="T89" fmla="*/ 996 h 1188"/>
                <a:gd name="T90" fmla="*/ 554 w 761"/>
                <a:gd name="T91" fmla="*/ 799 h 1188"/>
                <a:gd name="T92" fmla="*/ 681 w 761"/>
                <a:gd name="T93" fmla="*/ 615 h 1188"/>
                <a:gd name="T94" fmla="*/ 761 w 761"/>
                <a:gd name="T95" fmla="*/ 380 h 1188"/>
                <a:gd name="T96" fmla="*/ 301 w 761"/>
                <a:gd name="T97" fmla="*/ 1120 h 1188"/>
                <a:gd name="T98" fmla="*/ 380 w 761"/>
                <a:gd name="T99" fmla="*/ 1188 h 1188"/>
                <a:gd name="T100" fmla="*/ 459 w 761"/>
                <a:gd name="T101" fmla="*/ 1120 h 1188"/>
                <a:gd name="T102" fmla="*/ 554 w 761"/>
                <a:gd name="T103" fmla="*/ 1019 h 1188"/>
                <a:gd name="T104" fmla="*/ 206 w 761"/>
                <a:gd name="T105" fmla="*/ 1019 h 1188"/>
                <a:gd name="T106" fmla="*/ 301 w 761"/>
                <a:gd name="T107" fmla="*/ 112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1" h="1188">
                  <a:moveTo>
                    <a:pt x="378" y="271"/>
                  </a:moveTo>
                  <a:lnTo>
                    <a:pt x="387" y="286"/>
                  </a:lnTo>
                  <a:lnTo>
                    <a:pt x="396" y="300"/>
                  </a:lnTo>
                  <a:lnTo>
                    <a:pt x="361" y="300"/>
                  </a:lnTo>
                  <a:lnTo>
                    <a:pt x="369" y="286"/>
                  </a:lnTo>
                  <a:lnTo>
                    <a:pt x="378" y="271"/>
                  </a:lnTo>
                  <a:close/>
                  <a:moveTo>
                    <a:pt x="414" y="331"/>
                  </a:moveTo>
                  <a:lnTo>
                    <a:pt x="428" y="354"/>
                  </a:lnTo>
                  <a:lnTo>
                    <a:pt x="477" y="437"/>
                  </a:lnTo>
                  <a:lnTo>
                    <a:pt x="279" y="437"/>
                  </a:lnTo>
                  <a:lnTo>
                    <a:pt x="329" y="354"/>
                  </a:lnTo>
                  <a:lnTo>
                    <a:pt x="343" y="331"/>
                  </a:lnTo>
                  <a:lnTo>
                    <a:pt x="414" y="331"/>
                  </a:lnTo>
                  <a:close/>
                  <a:moveTo>
                    <a:pt x="489" y="469"/>
                  </a:moveTo>
                  <a:lnTo>
                    <a:pt x="489" y="996"/>
                  </a:lnTo>
                  <a:lnTo>
                    <a:pt x="274" y="996"/>
                  </a:lnTo>
                  <a:lnTo>
                    <a:pt x="274" y="469"/>
                  </a:lnTo>
                  <a:lnTo>
                    <a:pt x="489" y="469"/>
                  </a:lnTo>
                  <a:close/>
                  <a:moveTo>
                    <a:pt x="650" y="392"/>
                  </a:moveTo>
                  <a:cubicBezTo>
                    <a:pt x="650" y="243"/>
                    <a:pt x="530" y="123"/>
                    <a:pt x="381" y="123"/>
                  </a:cubicBezTo>
                  <a:cubicBezTo>
                    <a:pt x="233" y="123"/>
                    <a:pt x="112" y="243"/>
                    <a:pt x="112" y="392"/>
                  </a:cubicBezTo>
                  <a:cubicBezTo>
                    <a:pt x="112" y="490"/>
                    <a:pt x="165" y="576"/>
                    <a:pt x="243" y="623"/>
                  </a:cubicBezTo>
                  <a:lnTo>
                    <a:pt x="243" y="469"/>
                  </a:lnTo>
                  <a:lnTo>
                    <a:pt x="226" y="469"/>
                  </a:lnTo>
                  <a:cubicBezTo>
                    <a:pt x="253" y="422"/>
                    <a:pt x="279" y="377"/>
                    <a:pt x="307" y="331"/>
                  </a:cubicBezTo>
                  <a:lnTo>
                    <a:pt x="378" y="211"/>
                  </a:lnTo>
                  <a:lnTo>
                    <a:pt x="450" y="331"/>
                  </a:lnTo>
                  <a:cubicBezTo>
                    <a:pt x="478" y="380"/>
                    <a:pt x="505" y="423"/>
                    <a:pt x="531" y="469"/>
                  </a:cubicBezTo>
                  <a:lnTo>
                    <a:pt x="519" y="469"/>
                  </a:lnTo>
                  <a:lnTo>
                    <a:pt x="519" y="623"/>
                  </a:lnTo>
                  <a:cubicBezTo>
                    <a:pt x="598" y="576"/>
                    <a:pt x="650" y="490"/>
                    <a:pt x="650" y="392"/>
                  </a:cubicBezTo>
                  <a:close/>
                  <a:moveTo>
                    <a:pt x="761" y="380"/>
                  </a:moveTo>
                  <a:cubicBezTo>
                    <a:pt x="761" y="171"/>
                    <a:pt x="592" y="0"/>
                    <a:pt x="381" y="0"/>
                  </a:cubicBezTo>
                  <a:cubicBezTo>
                    <a:pt x="171" y="0"/>
                    <a:pt x="0" y="171"/>
                    <a:pt x="0" y="380"/>
                  </a:cubicBezTo>
                  <a:cubicBezTo>
                    <a:pt x="0" y="469"/>
                    <a:pt x="31" y="551"/>
                    <a:pt x="82" y="615"/>
                  </a:cubicBezTo>
                  <a:cubicBezTo>
                    <a:pt x="127" y="672"/>
                    <a:pt x="169" y="733"/>
                    <a:pt x="206" y="795"/>
                  </a:cubicBezTo>
                  <a:lnTo>
                    <a:pt x="206" y="996"/>
                  </a:lnTo>
                  <a:lnTo>
                    <a:pt x="243" y="996"/>
                  </a:lnTo>
                  <a:lnTo>
                    <a:pt x="243" y="653"/>
                  </a:lnTo>
                  <a:cubicBezTo>
                    <a:pt x="150" y="603"/>
                    <a:pt x="86" y="505"/>
                    <a:pt x="86" y="392"/>
                  </a:cubicBezTo>
                  <a:cubicBezTo>
                    <a:pt x="86" y="229"/>
                    <a:pt x="219" y="97"/>
                    <a:pt x="381" y="97"/>
                  </a:cubicBezTo>
                  <a:cubicBezTo>
                    <a:pt x="544" y="97"/>
                    <a:pt x="675" y="229"/>
                    <a:pt x="675" y="392"/>
                  </a:cubicBezTo>
                  <a:cubicBezTo>
                    <a:pt x="675" y="505"/>
                    <a:pt x="612" y="603"/>
                    <a:pt x="519" y="653"/>
                  </a:cubicBezTo>
                  <a:lnTo>
                    <a:pt x="519" y="996"/>
                  </a:lnTo>
                  <a:lnTo>
                    <a:pt x="554" y="996"/>
                  </a:lnTo>
                  <a:lnTo>
                    <a:pt x="554" y="799"/>
                  </a:lnTo>
                  <a:cubicBezTo>
                    <a:pt x="591" y="739"/>
                    <a:pt x="638" y="669"/>
                    <a:pt x="681" y="615"/>
                  </a:cubicBezTo>
                  <a:cubicBezTo>
                    <a:pt x="731" y="551"/>
                    <a:pt x="761" y="469"/>
                    <a:pt x="761" y="380"/>
                  </a:cubicBezTo>
                  <a:close/>
                  <a:moveTo>
                    <a:pt x="301" y="1120"/>
                  </a:moveTo>
                  <a:cubicBezTo>
                    <a:pt x="307" y="1159"/>
                    <a:pt x="340" y="1188"/>
                    <a:pt x="380" y="1188"/>
                  </a:cubicBezTo>
                  <a:cubicBezTo>
                    <a:pt x="421" y="1188"/>
                    <a:pt x="454" y="1159"/>
                    <a:pt x="459" y="1120"/>
                  </a:cubicBezTo>
                  <a:cubicBezTo>
                    <a:pt x="513" y="1117"/>
                    <a:pt x="554" y="1073"/>
                    <a:pt x="554" y="1019"/>
                  </a:cubicBezTo>
                  <a:lnTo>
                    <a:pt x="206" y="1019"/>
                  </a:lnTo>
                  <a:cubicBezTo>
                    <a:pt x="206" y="1073"/>
                    <a:pt x="248" y="1117"/>
                    <a:pt x="301" y="112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2C708AB-A137-4837-AEAB-C40B4E89DF40}"/>
              </a:ext>
            </a:extLst>
          </p:cNvPr>
          <p:cNvGrpSpPr/>
          <p:nvPr/>
        </p:nvGrpSpPr>
        <p:grpSpPr>
          <a:xfrm>
            <a:off x="6794507" y="1378392"/>
            <a:ext cx="928886" cy="928886"/>
            <a:chOff x="6794507" y="1378392"/>
            <a:chExt cx="928886" cy="928886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15E64496-83EF-4A46-B88D-C9E0A9DD2685}"/>
                </a:ext>
              </a:extLst>
            </p:cNvPr>
            <p:cNvGrpSpPr/>
            <p:nvPr/>
          </p:nvGrpSpPr>
          <p:grpSpPr>
            <a:xfrm>
              <a:off x="6794507" y="1378392"/>
              <a:ext cx="928886" cy="928886"/>
              <a:chOff x="4242842" y="1575842"/>
              <a:chExt cx="3706315" cy="3706317"/>
            </a:xfrm>
          </p:grpSpPr>
          <p:sp>
            <p:nvSpPr>
              <p:cNvPr id="43" name="타원 42">
                <a:extLst>
                  <a:ext uri="{FF2B5EF4-FFF2-40B4-BE49-F238E27FC236}">
                    <a16:creationId xmlns="" xmlns:a16="http://schemas.microsoft.com/office/drawing/2014/main" id="{3B9321CA-F3CD-44B4-8A54-655F610B0A13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5" cy="370631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B802C5E8-5345-4057-BBFF-E11B5BFD0E5A}"/>
                  </a:ext>
                </a:extLst>
              </p:cNvPr>
              <p:cNvSpPr/>
              <p:nvPr userDrawn="1"/>
            </p:nvSpPr>
            <p:spPr>
              <a:xfrm>
                <a:off x="4542504" y="1798711"/>
                <a:ext cx="3386005" cy="338600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D0C6404A-6122-4CD6-AE37-78974D07559D}"/>
                  </a:ext>
                </a:extLst>
              </p:cNvPr>
              <p:cNvSpPr/>
              <p:nvPr userDrawn="1"/>
            </p:nvSpPr>
            <p:spPr>
              <a:xfrm>
                <a:off x="4383835" y="1596662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="" xmlns:a16="http://schemas.microsoft.com/office/drawing/2014/main" id="{7DB42E86-0B38-4D5E-A37D-995056B721EB}"/>
                  </a:ext>
                </a:extLst>
              </p:cNvPr>
              <p:cNvSpPr/>
              <p:nvPr userDrawn="1"/>
            </p:nvSpPr>
            <p:spPr>
              <a:xfrm>
                <a:off x="4358067" y="2063013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="" xmlns:a16="http://schemas.microsoft.com/office/drawing/2014/main" id="{FA208917-4EC2-487F-AA54-FF05292E0DC0}"/>
                  </a:ext>
                </a:extLst>
              </p:cNvPr>
              <p:cNvSpPr/>
              <p:nvPr userDrawn="1"/>
            </p:nvSpPr>
            <p:spPr>
              <a:xfrm>
                <a:off x="4354552" y="1687552"/>
                <a:ext cx="3482900" cy="34829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Freeform 99">
              <a:extLst>
                <a:ext uri="{FF2B5EF4-FFF2-40B4-BE49-F238E27FC236}">
                  <a16:creationId xmlns="" xmlns:a16="http://schemas.microsoft.com/office/drawing/2014/main" id="{CC51D7C5-A2C3-4F5D-A3B7-0A7B9293B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3023" y="1555499"/>
              <a:ext cx="585788" cy="574675"/>
            </a:xfrm>
            <a:custGeom>
              <a:avLst/>
              <a:gdLst>
                <a:gd name="T0" fmla="*/ 531 w 1142"/>
                <a:gd name="T1" fmla="*/ 807 h 1121"/>
                <a:gd name="T2" fmla="*/ 450 w 1142"/>
                <a:gd name="T3" fmla="*/ 748 h 1121"/>
                <a:gd name="T4" fmla="*/ 457 w 1142"/>
                <a:gd name="T5" fmla="*/ 866 h 1121"/>
                <a:gd name="T6" fmla="*/ 406 w 1142"/>
                <a:gd name="T7" fmla="*/ 845 h 1121"/>
                <a:gd name="T8" fmla="*/ 383 w 1142"/>
                <a:gd name="T9" fmla="*/ 925 h 1121"/>
                <a:gd name="T10" fmla="*/ 303 w 1142"/>
                <a:gd name="T11" fmla="*/ 866 h 1121"/>
                <a:gd name="T12" fmla="*/ 310 w 1142"/>
                <a:gd name="T13" fmla="*/ 984 h 1121"/>
                <a:gd name="T14" fmla="*/ 260 w 1142"/>
                <a:gd name="T15" fmla="*/ 963 h 1121"/>
                <a:gd name="T16" fmla="*/ 237 w 1142"/>
                <a:gd name="T17" fmla="*/ 1043 h 1121"/>
                <a:gd name="T18" fmla="*/ 156 w 1142"/>
                <a:gd name="T19" fmla="*/ 984 h 1121"/>
                <a:gd name="T20" fmla="*/ 177 w 1142"/>
                <a:gd name="T21" fmla="*/ 1090 h 1121"/>
                <a:gd name="T22" fmla="*/ 2 w 1142"/>
                <a:gd name="T23" fmla="*/ 883 h 1121"/>
                <a:gd name="T24" fmla="*/ 384 w 1142"/>
                <a:gd name="T25" fmla="*/ 569 h 1121"/>
                <a:gd name="T26" fmla="*/ 118 w 1142"/>
                <a:gd name="T27" fmla="*/ 0 h 1121"/>
                <a:gd name="T28" fmla="*/ 157 w 1142"/>
                <a:gd name="T29" fmla="*/ 17 h 1121"/>
                <a:gd name="T30" fmla="*/ 338 w 1142"/>
                <a:gd name="T31" fmla="*/ 96 h 1121"/>
                <a:gd name="T32" fmla="*/ 164 w 1142"/>
                <a:gd name="T33" fmla="*/ 235 h 1121"/>
                <a:gd name="T34" fmla="*/ 126 w 1142"/>
                <a:gd name="T35" fmla="*/ 41 h 1121"/>
                <a:gd name="T36" fmla="*/ 118 w 1142"/>
                <a:gd name="T37" fmla="*/ 0 h 1121"/>
                <a:gd name="T38" fmla="*/ 361 w 1142"/>
                <a:gd name="T39" fmla="*/ 105 h 1121"/>
                <a:gd name="T40" fmla="*/ 866 w 1142"/>
                <a:gd name="T41" fmla="*/ 1121 h 1121"/>
                <a:gd name="T42" fmla="*/ 974 w 1142"/>
                <a:gd name="T43" fmla="*/ 104 h 1121"/>
                <a:gd name="T44" fmla="*/ 1139 w 1142"/>
                <a:gd name="T45" fmla="*/ 319 h 1121"/>
                <a:gd name="T46" fmla="*/ 1058 w 1142"/>
                <a:gd name="T47" fmla="*/ 261 h 1121"/>
                <a:gd name="T48" fmla="*/ 1099 w 1142"/>
                <a:gd name="T49" fmla="*/ 351 h 1121"/>
                <a:gd name="T50" fmla="*/ 1015 w 1142"/>
                <a:gd name="T51" fmla="*/ 357 h 1121"/>
                <a:gd name="T52" fmla="*/ 1025 w 1142"/>
                <a:gd name="T53" fmla="*/ 410 h 1121"/>
                <a:gd name="T54" fmla="*/ 912 w 1142"/>
                <a:gd name="T55" fmla="*/ 378 h 1121"/>
                <a:gd name="T56" fmla="*/ 951 w 1142"/>
                <a:gd name="T57" fmla="*/ 470 h 1121"/>
                <a:gd name="T58" fmla="*/ 868 w 1142"/>
                <a:gd name="T59" fmla="*/ 475 h 1121"/>
                <a:gd name="T60" fmla="*/ 878 w 1142"/>
                <a:gd name="T61" fmla="*/ 528 h 1121"/>
                <a:gd name="T62" fmla="*/ 764 w 1142"/>
                <a:gd name="T63" fmla="*/ 496 h 1121"/>
                <a:gd name="T64" fmla="*/ 805 w 1142"/>
                <a:gd name="T65" fmla="*/ 587 h 1121"/>
                <a:gd name="T66" fmla="*/ 621 w 1142"/>
                <a:gd name="T67" fmla="*/ 380 h 1121"/>
                <a:gd name="T68" fmla="*/ 974 w 1142"/>
                <a:gd name="T69" fmla="*/ 10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2" h="1121">
                  <a:moveTo>
                    <a:pt x="557" y="785"/>
                  </a:moveTo>
                  <a:lnTo>
                    <a:pt x="531" y="807"/>
                  </a:lnTo>
                  <a:lnTo>
                    <a:pt x="470" y="731"/>
                  </a:lnTo>
                  <a:lnTo>
                    <a:pt x="450" y="748"/>
                  </a:lnTo>
                  <a:lnTo>
                    <a:pt x="510" y="823"/>
                  </a:lnTo>
                  <a:lnTo>
                    <a:pt x="457" y="866"/>
                  </a:lnTo>
                  <a:lnTo>
                    <a:pt x="427" y="828"/>
                  </a:lnTo>
                  <a:lnTo>
                    <a:pt x="406" y="845"/>
                  </a:lnTo>
                  <a:lnTo>
                    <a:pt x="437" y="882"/>
                  </a:lnTo>
                  <a:lnTo>
                    <a:pt x="383" y="925"/>
                  </a:lnTo>
                  <a:lnTo>
                    <a:pt x="323" y="850"/>
                  </a:lnTo>
                  <a:lnTo>
                    <a:pt x="303" y="866"/>
                  </a:lnTo>
                  <a:lnTo>
                    <a:pt x="363" y="941"/>
                  </a:lnTo>
                  <a:lnTo>
                    <a:pt x="310" y="984"/>
                  </a:lnTo>
                  <a:lnTo>
                    <a:pt x="280" y="946"/>
                  </a:lnTo>
                  <a:lnTo>
                    <a:pt x="260" y="963"/>
                  </a:lnTo>
                  <a:lnTo>
                    <a:pt x="290" y="1000"/>
                  </a:lnTo>
                  <a:lnTo>
                    <a:pt x="237" y="1043"/>
                  </a:lnTo>
                  <a:lnTo>
                    <a:pt x="176" y="968"/>
                  </a:lnTo>
                  <a:lnTo>
                    <a:pt x="156" y="984"/>
                  </a:lnTo>
                  <a:lnTo>
                    <a:pt x="216" y="1059"/>
                  </a:lnTo>
                  <a:lnTo>
                    <a:pt x="177" y="1090"/>
                  </a:lnTo>
                  <a:cubicBezTo>
                    <a:pt x="174" y="1092"/>
                    <a:pt x="171" y="1092"/>
                    <a:pt x="168" y="1089"/>
                  </a:cubicBezTo>
                  <a:lnTo>
                    <a:pt x="2" y="883"/>
                  </a:lnTo>
                  <a:cubicBezTo>
                    <a:pt x="0" y="880"/>
                    <a:pt x="1" y="876"/>
                    <a:pt x="3" y="874"/>
                  </a:cubicBezTo>
                  <a:lnTo>
                    <a:pt x="384" y="569"/>
                  </a:lnTo>
                  <a:lnTo>
                    <a:pt x="557" y="785"/>
                  </a:lnTo>
                  <a:close/>
                  <a:moveTo>
                    <a:pt x="118" y="0"/>
                  </a:moveTo>
                  <a:lnTo>
                    <a:pt x="137" y="8"/>
                  </a:lnTo>
                  <a:lnTo>
                    <a:pt x="157" y="17"/>
                  </a:lnTo>
                  <a:lnTo>
                    <a:pt x="228" y="48"/>
                  </a:lnTo>
                  <a:lnTo>
                    <a:pt x="338" y="96"/>
                  </a:lnTo>
                  <a:lnTo>
                    <a:pt x="251" y="166"/>
                  </a:lnTo>
                  <a:lnTo>
                    <a:pt x="164" y="235"/>
                  </a:lnTo>
                  <a:lnTo>
                    <a:pt x="142" y="118"/>
                  </a:lnTo>
                  <a:lnTo>
                    <a:pt x="126" y="41"/>
                  </a:lnTo>
                  <a:lnTo>
                    <a:pt x="122" y="21"/>
                  </a:lnTo>
                  <a:lnTo>
                    <a:pt x="118" y="0"/>
                  </a:lnTo>
                  <a:close/>
                  <a:moveTo>
                    <a:pt x="172" y="255"/>
                  </a:moveTo>
                  <a:lnTo>
                    <a:pt x="361" y="105"/>
                  </a:lnTo>
                  <a:lnTo>
                    <a:pt x="1054" y="970"/>
                  </a:lnTo>
                  <a:lnTo>
                    <a:pt x="866" y="1121"/>
                  </a:lnTo>
                  <a:lnTo>
                    <a:pt x="172" y="255"/>
                  </a:lnTo>
                  <a:close/>
                  <a:moveTo>
                    <a:pt x="974" y="104"/>
                  </a:moveTo>
                  <a:lnTo>
                    <a:pt x="1140" y="310"/>
                  </a:lnTo>
                  <a:cubicBezTo>
                    <a:pt x="1142" y="313"/>
                    <a:pt x="1141" y="317"/>
                    <a:pt x="1139" y="319"/>
                  </a:cubicBezTo>
                  <a:lnTo>
                    <a:pt x="1119" y="335"/>
                  </a:lnTo>
                  <a:lnTo>
                    <a:pt x="1058" y="261"/>
                  </a:lnTo>
                  <a:lnTo>
                    <a:pt x="1038" y="277"/>
                  </a:lnTo>
                  <a:lnTo>
                    <a:pt x="1099" y="351"/>
                  </a:lnTo>
                  <a:lnTo>
                    <a:pt x="1045" y="394"/>
                  </a:lnTo>
                  <a:lnTo>
                    <a:pt x="1015" y="357"/>
                  </a:lnTo>
                  <a:lnTo>
                    <a:pt x="995" y="373"/>
                  </a:lnTo>
                  <a:lnTo>
                    <a:pt x="1025" y="410"/>
                  </a:lnTo>
                  <a:lnTo>
                    <a:pt x="971" y="454"/>
                  </a:lnTo>
                  <a:lnTo>
                    <a:pt x="912" y="378"/>
                  </a:lnTo>
                  <a:lnTo>
                    <a:pt x="891" y="395"/>
                  </a:lnTo>
                  <a:lnTo>
                    <a:pt x="951" y="470"/>
                  </a:lnTo>
                  <a:lnTo>
                    <a:pt x="899" y="512"/>
                  </a:lnTo>
                  <a:lnTo>
                    <a:pt x="868" y="475"/>
                  </a:lnTo>
                  <a:lnTo>
                    <a:pt x="848" y="491"/>
                  </a:lnTo>
                  <a:lnTo>
                    <a:pt x="878" y="528"/>
                  </a:lnTo>
                  <a:lnTo>
                    <a:pt x="825" y="571"/>
                  </a:lnTo>
                  <a:lnTo>
                    <a:pt x="764" y="496"/>
                  </a:lnTo>
                  <a:lnTo>
                    <a:pt x="744" y="512"/>
                  </a:lnTo>
                  <a:lnTo>
                    <a:pt x="805" y="587"/>
                  </a:lnTo>
                  <a:lnTo>
                    <a:pt x="793" y="596"/>
                  </a:lnTo>
                  <a:lnTo>
                    <a:pt x="621" y="380"/>
                  </a:lnTo>
                  <a:lnTo>
                    <a:pt x="965" y="103"/>
                  </a:lnTo>
                  <a:cubicBezTo>
                    <a:pt x="968" y="101"/>
                    <a:pt x="972" y="101"/>
                    <a:pt x="974" y="104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17DFB67-31B1-4557-AE1C-2878586F43A8}"/>
              </a:ext>
            </a:extLst>
          </p:cNvPr>
          <p:cNvGrpSpPr/>
          <p:nvPr/>
        </p:nvGrpSpPr>
        <p:grpSpPr>
          <a:xfrm>
            <a:off x="9294305" y="1378392"/>
            <a:ext cx="928886" cy="928886"/>
            <a:chOff x="9294305" y="1378392"/>
            <a:chExt cx="928886" cy="928886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29EBBDE9-0EB7-4ADA-BDA0-F44BB134988E}"/>
                </a:ext>
              </a:extLst>
            </p:cNvPr>
            <p:cNvGrpSpPr/>
            <p:nvPr/>
          </p:nvGrpSpPr>
          <p:grpSpPr>
            <a:xfrm>
              <a:off x="9294305" y="1378392"/>
              <a:ext cx="928886" cy="928886"/>
              <a:chOff x="4242842" y="1575842"/>
              <a:chExt cx="3706315" cy="3706317"/>
            </a:xfrm>
          </p:grpSpPr>
          <p:sp>
            <p:nvSpPr>
              <p:cNvPr id="37" name="타원 36">
                <a:extLst>
                  <a:ext uri="{FF2B5EF4-FFF2-40B4-BE49-F238E27FC236}">
                    <a16:creationId xmlns="" xmlns:a16="http://schemas.microsoft.com/office/drawing/2014/main" id="{A1949196-9F46-4FA7-9A0E-B1EF0DC67B6E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5" cy="370631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="" xmlns:a16="http://schemas.microsoft.com/office/drawing/2014/main" id="{39A0D194-99D0-48B8-9F89-40E2AB7E77B2}"/>
                  </a:ext>
                </a:extLst>
              </p:cNvPr>
              <p:cNvSpPr/>
              <p:nvPr userDrawn="1"/>
            </p:nvSpPr>
            <p:spPr>
              <a:xfrm>
                <a:off x="4542504" y="1798711"/>
                <a:ext cx="3386005" cy="338600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="" xmlns:a16="http://schemas.microsoft.com/office/drawing/2014/main" id="{402FFCF7-E425-4B3F-98B0-239FDC2997D4}"/>
                  </a:ext>
                </a:extLst>
              </p:cNvPr>
              <p:cNvSpPr/>
              <p:nvPr userDrawn="1"/>
            </p:nvSpPr>
            <p:spPr>
              <a:xfrm>
                <a:off x="4383835" y="1596662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="" xmlns:a16="http://schemas.microsoft.com/office/drawing/2014/main" id="{0EF4D62F-7EA7-4C8F-BDB4-49213D6AB029}"/>
                  </a:ext>
                </a:extLst>
              </p:cNvPr>
              <p:cNvSpPr/>
              <p:nvPr userDrawn="1"/>
            </p:nvSpPr>
            <p:spPr>
              <a:xfrm>
                <a:off x="4358067" y="2063013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="" xmlns:a16="http://schemas.microsoft.com/office/drawing/2014/main" id="{0C5C4DD7-0ED2-43B0-BCC8-81691E15F9B7}"/>
                  </a:ext>
                </a:extLst>
              </p:cNvPr>
              <p:cNvSpPr/>
              <p:nvPr userDrawn="1"/>
            </p:nvSpPr>
            <p:spPr>
              <a:xfrm>
                <a:off x="4354552" y="1687552"/>
                <a:ext cx="3482900" cy="34829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Freeform 103">
              <a:extLst>
                <a:ext uri="{FF2B5EF4-FFF2-40B4-BE49-F238E27FC236}">
                  <a16:creationId xmlns="" xmlns:a16="http://schemas.microsoft.com/office/drawing/2014/main" id="{85406475-FAF3-493A-A9D7-25948E076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5699" y="1587249"/>
              <a:ext cx="546100" cy="511175"/>
            </a:xfrm>
            <a:custGeom>
              <a:avLst/>
              <a:gdLst>
                <a:gd name="T0" fmla="*/ 1032 w 1063"/>
                <a:gd name="T1" fmla="*/ 820 h 996"/>
                <a:gd name="T2" fmla="*/ 895 w 1063"/>
                <a:gd name="T3" fmla="*/ 940 h 996"/>
                <a:gd name="T4" fmla="*/ 895 w 1063"/>
                <a:gd name="T5" fmla="*/ 667 h 996"/>
                <a:gd name="T6" fmla="*/ 1032 w 1063"/>
                <a:gd name="T7" fmla="*/ 788 h 996"/>
                <a:gd name="T8" fmla="*/ 895 w 1063"/>
                <a:gd name="T9" fmla="*/ 667 h 996"/>
                <a:gd name="T10" fmla="*/ 1032 w 1063"/>
                <a:gd name="T11" fmla="*/ 515 h 996"/>
                <a:gd name="T12" fmla="*/ 895 w 1063"/>
                <a:gd name="T13" fmla="*/ 635 h 996"/>
                <a:gd name="T14" fmla="*/ 895 w 1063"/>
                <a:gd name="T15" fmla="*/ 362 h 996"/>
                <a:gd name="T16" fmla="*/ 1032 w 1063"/>
                <a:gd name="T17" fmla="*/ 481 h 996"/>
                <a:gd name="T18" fmla="*/ 895 w 1063"/>
                <a:gd name="T19" fmla="*/ 362 h 996"/>
                <a:gd name="T20" fmla="*/ 1032 w 1063"/>
                <a:gd name="T21" fmla="*/ 209 h 996"/>
                <a:gd name="T22" fmla="*/ 895 w 1063"/>
                <a:gd name="T23" fmla="*/ 329 h 996"/>
                <a:gd name="T24" fmla="*/ 895 w 1063"/>
                <a:gd name="T25" fmla="*/ 56 h 996"/>
                <a:gd name="T26" fmla="*/ 1032 w 1063"/>
                <a:gd name="T27" fmla="*/ 176 h 996"/>
                <a:gd name="T28" fmla="*/ 895 w 1063"/>
                <a:gd name="T29" fmla="*/ 56 h 996"/>
                <a:gd name="T30" fmla="*/ 168 w 1063"/>
                <a:gd name="T31" fmla="*/ 820 h 996"/>
                <a:gd name="T32" fmla="*/ 32 w 1063"/>
                <a:gd name="T33" fmla="*/ 940 h 996"/>
                <a:gd name="T34" fmla="*/ 32 w 1063"/>
                <a:gd name="T35" fmla="*/ 667 h 996"/>
                <a:gd name="T36" fmla="*/ 168 w 1063"/>
                <a:gd name="T37" fmla="*/ 788 h 996"/>
                <a:gd name="T38" fmla="*/ 32 w 1063"/>
                <a:gd name="T39" fmla="*/ 667 h 996"/>
                <a:gd name="T40" fmla="*/ 168 w 1063"/>
                <a:gd name="T41" fmla="*/ 515 h 996"/>
                <a:gd name="T42" fmla="*/ 32 w 1063"/>
                <a:gd name="T43" fmla="*/ 635 h 996"/>
                <a:gd name="T44" fmla="*/ 32 w 1063"/>
                <a:gd name="T45" fmla="*/ 362 h 996"/>
                <a:gd name="T46" fmla="*/ 168 w 1063"/>
                <a:gd name="T47" fmla="*/ 481 h 996"/>
                <a:gd name="T48" fmla="*/ 32 w 1063"/>
                <a:gd name="T49" fmla="*/ 362 h 996"/>
                <a:gd name="T50" fmla="*/ 168 w 1063"/>
                <a:gd name="T51" fmla="*/ 209 h 996"/>
                <a:gd name="T52" fmla="*/ 32 w 1063"/>
                <a:gd name="T53" fmla="*/ 329 h 996"/>
                <a:gd name="T54" fmla="*/ 32 w 1063"/>
                <a:gd name="T55" fmla="*/ 56 h 996"/>
                <a:gd name="T56" fmla="*/ 168 w 1063"/>
                <a:gd name="T57" fmla="*/ 176 h 996"/>
                <a:gd name="T58" fmla="*/ 32 w 1063"/>
                <a:gd name="T59" fmla="*/ 56 h 996"/>
                <a:gd name="T60" fmla="*/ 550 w 1063"/>
                <a:gd name="T61" fmla="*/ 535 h 996"/>
                <a:gd name="T62" fmla="*/ 487 w 1063"/>
                <a:gd name="T63" fmla="*/ 426 h 996"/>
                <a:gd name="T64" fmla="*/ 614 w 1063"/>
                <a:gd name="T65" fmla="*/ 499 h 996"/>
                <a:gd name="T66" fmla="*/ 704 w 1063"/>
                <a:gd name="T67" fmla="*/ 326 h 996"/>
                <a:gd name="T68" fmla="*/ 359 w 1063"/>
                <a:gd name="T69" fmla="*/ 670 h 996"/>
                <a:gd name="T70" fmla="*/ 864 w 1063"/>
                <a:gd name="T71" fmla="*/ 0 h 996"/>
                <a:gd name="T72" fmla="*/ 1063 w 1063"/>
                <a:gd name="T73" fmla="*/ 996 h 996"/>
                <a:gd name="T74" fmla="*/ 864 w 1063"/>
                <a:gd name="T75" fmla="*/ 0 h 996"/>
                <a:gd name="T76" fmla="*/ 199 w 1063"/>
                <a:gd name="T77" fmla="*/ 0 h 996"/>
                <a:gd name="T78" fmla="*/ 864 w 1063"/>
                <a:gd name="T79" fmla="*/ 996 h 996"/>
                <a:gd name="T80" fmla="*/ 0 w 1063"/>
                <a:gd name="T81" fmla="*/ 0 h 996"/>
                <a:gd name="T82" fmla="*/ 199 w 1063"/>
                <a:gd name="T83" fmla="*/ 996 h 996"/>
                <a:gd name="T84" fmla="*/ 0 w 1063"/>
                <a:gd name="T8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996">
                  <a:moveTo>
                    <a:pt x="895" y="820"/>
                  </a:moveTo>
                  <a:lnTo>
                    <a:pt x="1032" y="820"/>
                  </a:lnTo>
                  <a:lnTo>
                    <a:pt x="1032" y="940"/>
                  </a:lnTo>
                  <a:lnTo>
                    <a:pt x="895" y="940"/>
                  </a:lnTo>
                  <a:lnTo>
                    <a:pt x="895" y="820"/>
                  </a:lnTo>
                  <a:close/>
                  <a:moveTo>
                    <a:pt x="895" y="667"/>
                  </a:moveTo>
                  <a:lnTo>
                    <a:pt x="1032" y="667"/>
                  </a:lnTo>
                  <a:lnTo>
                    <a:pt x="1032" y="788"/>
                  </a:lnTo>
                  <a:lnTo>
                    <a:pt x="895" y="788"/>
                  </a:lnTo>
                  <a:lnTo>
                    <a:pt x="895" y="667"/>
                  </a:lnTo>
                  <a:close/>
                  <a:moveTo>
                    <a:pt x="895" y="515"/>
                  </a:moveTo>
                  <a:lnTo>
                    <a:pt x="1032" y="515"/>
                  </a:lnTo>
                  <a:lnTo>
                    <a:pt x="1032" y="635"/>
                  </a:lnTo>
                  <a:lnTo>
                    <a:pt x="895" y="635"/>
                  </a:lnTo>
                  <a:lnTo>
                    <a:pt x="895" y="515"/>
                  </a:lnTo>
                  <a:close/>
                  <a:moveTo>
                    <a:pt x="895" y="362"/>
                  </a:moveTo>
                  <a:lnTo>
                    <a:pt x="1032" y="362"/>
                  </a:lnTo>
                  <a:lnTo>
                    <a:pt x="1032" y="481"/>
                  </a:lnTo>
                  <a:lnTo>
                    <a:pt x="895" y="481"/>
                  </a:lnTo>
                  <a:lnTo>
                    <a:pt x="895" y="362"/>
                  </a:lnTo>
                  <a:close/>
                  <a:moveTo>
                    <a:pt x="895" y="209"/>
                  </a:moveTo>
                  <a:lnTo>
                    <a:pt x="1032" y="209"/>
                  </a:lnTo>
                  <a:lnTo>
                    <a:pt x="1032" y="329"/>
                  </a:lnTo>
                  <a:lnTo>
                    <a:pt x="895" y="329"/>
                  </a:lnTo>
                  <a:lnTo>
                    <a:pt x="895" y="209"/>
                  </a:lnTo>
                  <a:close/>
                  <a:moveTo>
                    <a:pt x="895" y="56"/>
                  </a:moveTo>
                  <a:lnTo>
                    <a:pt x="1032" y="56"/>
                  </a:lnTo>
                  <a:lnTo>
                    <a:pt x="1032" y="176"/>
                  </a:lnTo>
                  <a:lnTo>
                    <a:pt x="895" y="176"/>
                  </a:lnTo>
                  <a:lnTo>
                    <a:pt x="895" y="56"/>
                  </a:lnTo>
                  <a:close/>
                  <a:moveTo>
                    <a:pt x="32" y="820"/>
                  </a:moveTo>
                  <a:lnTo>
                    <a:pt x="168" y="820"/>
                  </a:lnTo>
                  <a:lnTo>
                    <a:pt x="168" y="940"/>
                  </a:lnTo>
                  <a:lnTo>
                    <a:pt x="32" y="940"/>
                  </a:lnTo>
                  <a:lnTo>
                    <a:pt x="32" y="820"/>
                  </a:lnTo>
                  <a:close/>
                  <a:moveTo>
                    <a:pt x="32" y="667"/>
                  </a:moveTo>
                  <a:lnTo>
                    <a:pt x="168" y="667"/>
                  </a:lnTo>
                  <a:lnTo>
                    <a:pt x="168" y="788"/>
                  </a:lnTo>
                  <a:lnTo>
                    <a:pt x="32" y="788"/>
                  </a:lnTo>
                  <a:lnTo>
                    <a:pt x="32" y="667"/>
                  </a:lnTo>
                  <a:close/>
                  <a:moveTo>
                    <a:pt x="32" y="515"/>
                  </a:moveTo>
                  <a:lnTo>
                    <a:pt x="168" y="515"/>
                  </a:lnTo>
                  <a:lnTo>
                    <a:pt x="168" y="635"/>
                  </a:lnTo>
                  <a:lnTo>
                    <a:pt x="32" y="635"/>
                  </a:lnTo>
                  <a:lnTo>
                    <a:pt x="32" y="515"/>
                  </a:lnTo>
                  <a:close/>
                  <a:moveTo>
                    <a:pt x="32" y="362"/>
                  </a:moveTo>
                  <a:lnTo>
                    <a:pt x="168" y="362"/>
                  </a:lnTo>
                  <a:lnTo>
                    <a:pt x="168" y="481"/>
                  </a:lnTo>
                  <a:lnTo>
                    <a:pt x="32" y="481"/>
                  </a:lnTo>
                  <a:lnTo>
                    <a:pt x="32" y="362"/>
                  </a:lnTo>
                  <a:close/>
                  <a:moveTo>
                    <a:pt x="32" y="209"/>
                  </a:moveTo>
                  <a:lnTo>
                    <a:pt x="168" y="209"/>
                  </a:lnTo>
                  <a:lnTo>
                    <a:pt x="168" y="329"/>
                  </a:lnTo>
                  <a:lnTo>
                    <a:pt x="32" y="329"/>
                  </a:lnTo>
                  <a:lnTo>
                    <a:pt x="32" y="209"/>
                  </a:lnTo>
                  <a:close/>
                  <a:moveTo>
                    <a:pt x="32" y="56"/>
                  </a:moveTo>
                  <a:lnTo>
                    <a:pt x="168" y="56"/>
                  </a:lnTo>
                  <a:lnTo>
                    <a:pt x="168" y="176"/>
                  </a:lnTo>
                  <a:lnTo>
                    <a:pt x="32" y="176"/>
                  </a:lnTo>
                  <a:lnTo>
                    <a:pt x="32" y="56"/>
                  </a:lnTo>
                  <a:close/>
                  <a:moveTo>
                    <a:pt x="614" y="499"/>
                  </a:moveTo>
                  <a:lnTo>
                    <a:pt x="550" y="535"/>
                  </a:lnTo>
                  <a:lnTo>
                    <a:pt x="487" y="571"/>
                  </a:lnTo>
                  <a:lnTo>
                    <a:pt x="487" y="426"/>
                  </a:lnTo>
                  <a:lnTo>
                    <a:pt x="550" y="462"/>
                  </a:lnTo>
                  <a:lnTo>
                    <a:pt x="614" y="499"/>
                  </a:lnTo>
                  <a:close/>
                  <a:moveTo>
                    <a:pt x="359" y="326"/>
                  </a:moveTo>
                  <a:lnTo>
                    <a:pt x="704" y="326"/>
                  </a:lnTo>
                  <a:lnTo>
                    <a:pt x="704" y="670"/>
                  </a:lnTo>
                  <a:lnTo>
                    <a:pt x="359" y="670"/>
                  </a:lnTo>
                  <a:lnTo>
                    <a:pt x="359" y="326"/>
                  </a:lnTo>
                  <a:close/>
                  <a:moveTo>
                    <a:pt x="864" y="0"/>
                  </a:moveTo>
                  <a:lnTo>
                    <a:pt x="1063" y="0"/>
                  </a:lnTo>
                  <a:lnTo>
                    <a:pt x="1063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864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0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4283FC93-E944-452E-B99B-CC1377704B8D}"/>
              </a:ext>
            </a:extLst>
          </p:cNvPr>
          <p:cNvCxnSpPr>
            <a:cxnSpLocks/>
          </p:cNvCxnSpPr>
          <p:nvPr/>
        </p:nvCxnSpPr>
        <p:spPr>
          <a:xfrm rot="5400000">
            <a:off x="7256837" y="-665259"/>
            <a:ext cx="0" cy="753464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B8C15A54-8929-4832-B386-D7B274705EE3}"/>
              </a:ext>
            </a:extLst>
          </p:cNvPr>
          <p:cNvCxnSpPr>
            <a:cxnSpLocks/>
          </p:cNvCxnSpPr>
          <p:nvPr/>
        </p:nvCxnSpPr>
        <p:spPr>
          <a:xfrm rot="5400000">
            <a:off x="7256837" y="-146016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CA0D4FE3-2004-4485-B420-0551962A2228}"/>
              </a:ext>
            </a:extLst>
          </p:cNvPr>
          <p:cNvCxnSpPr>
            <a:cxnSpLocks/>
          </p:cNvCxnSpPr>
          <p:nvPr/>
        </p:nvCxnSpPr>
        <p:spPr>
          <a:xfrm rot="5400000">
            <a:off x="7256837" y="373227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491A52C8-E7A4-462C-9FC5-325EF1E70133}"/>
              </a:ext>
            </a:extLst>
          </p:cNvPr>
          <p:cNvCxnSpPr>
            <a:cxnSpLocks/>
          </p:cNvCxnSpPr>
          <p:nvPr/>
        </p:nvCxnSpPr>
        <p:spPr>
          <a:xfrm rot="5400000">
            <a:off x="7256837" y="892470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73477A13-489A-4549-A426-C271AF3B1FA1}"/>
              </a:ext>
            </a:extLst>
          </p:cNvPr>
          <p:cNvCxnSpPr>
            <a:cxnSpLocks/>
          </p:cNvCxnSpPr>
          <p:nvPr/>
        </p:nvCxnSpPr>
        <p:spPr>
          <a:xfrm rot="5400000">
            <a:off x="7256837" y="1411713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EA72F16-32A4-45C0-867C-BE838E6E442D}"/>
              </a:ext>
            </a:extLst>
          </p:cNvPr>
          <p:cNvSpPr txBox="1"/>
          <p:nvPr/>
        </p:nvSpPr>
        <p:spPr>
          <a:xfrm>
            <a:off x="4016611" y="245078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20AA51E-EFD2-4011-AC2D-69819DEF5151}"/>
              </a:ext>
            </a:extLst>
          </p:cNvPr>
          <p:cNvSpPr txBox="1"/>
          <p:nvPr/>
        </p:nvSpPr>
        <p:spPr>
          <a:xfrm>
            <a:off x="9016207" y="245078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34F2444-B595-4567-85BD-61E0A9C00776}"/>
              </a:ext>
            </a:extLst>
          </p:cNvPr>
          <p:cNvSpPr txBox="1"/>
          <p:nvPr/>
        </p:nvSpPr>
        <p:spPr>
          <a:xfrm>
            <a:off x="6516409" y="245078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B7E3F52-973A-49EB-81F5-F2E8266894C3}"/>
              </a:ext>
            </a:extLst>
          </p:cNvPr>
          <p:cNvSpPr txBox="1"/>
          <p:nvPr/>
        </p:nvSpPr>
        <p:spPr>
          <a:xfrm>
            <a:off x="3872791" y="3187512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D6CBF82-0213-474C-BB62-CDE5FB51AFC6}"/>
              </a:ext>
            </a:extLst>
          </p:cNvPr>
          <p:cNvSpPr txBox="1"/>
          <p:nvPr/>
        </p:nvSpPr>
        <p:spPr>
          <a:xfrm>
            <a:off x="3872791" y="5241117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BC1B33C-95A4-47AF-80F5-883020D1BCD9}"/>
              </a:ext>
            </a:extLst>
          </p:cNvPr>
          <p:cNvSpPr txBox="1"/>
          <p:nvPr/>
        </p:nvSpPr>
        <p:spPr>
          <a:xfrm>
            <a:off x="3872791" y="3701318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10CC577-2F59-4C45-9F07-05782A1980ED}"/>
              </a:ext>
            </a:extLst>
          </p:cNvPr>
          <p:cNvSpPr txBox="1"/>
          <p:nvPr/>
        </p:nvSpPr>
        <p:spPr>
          <a:xfrm>
            <a:off x="3872791" y="4211596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CAAB406-26F4-4DB4-95F6-54FCE1FE92BB}"/>
              </a:ext>
            </a:extLst>
          </p:cNvPr>
          <p:cNvSpPr txBox="1"/>
          <p:nvPr/>
        </p:nvSpPr>
        <p:spPr>
          <a:xfrm>
            <a:off x="3872791" y="4721874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65AB3AC-32CB-478C-BC6F-7A5A0F06DE3D}"/>
              </a:ext>
            </a:extLst>
          </p:cNvPr>
          <p:cNvGrpSpPr/>
          <p:nvPr/>
        </p:nvGrpSpPr>
        <p:grpSpPr>
          <a:xfrm>
            <a:off x="6024563" y="4048514"/>
            <a:ext cx="2484437" cy="93972"/>
            <a:chOff x="6024563" y="3525603"/>
            <a:chExt cx="2484437" cy="93972"/>
          </a:xfrm>
        </p:grpSpPr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831686B9-164E-4F95-948D-D8918A775C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26D78671-86D5-428E-9909-579B1EA0B6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CE620FB-84FB-4DAA-9C19-CDCA032C9495}"/>
              </a:ext>
            </a:extLst>
          </p:cNvPr>
          <p:cNvSpPr txBox="1"/>
          <p:nvPr/>
        </p:nvSpPr>
        <p:spPr>
          <a:xfrm>
            <a:off x="6402611" y="3187512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66A85AC-6A64-4564-A0E7-E0123FD03606}"/>
              </a:ext>
            </a:extLst>
          </p:cNvPr>
          <p:cNvSpPr txBox="1"/>
          <p:nvPr/>
        </p:nvSpPr>
        <p:spPr>
          <a:xfrm>
            <a:off x="6402611" y="5241117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2C47D66-34D2-4C56-9A22-3D0C16C0140C}"/>
              </a:ext>
            </a:extLst>
          </p:cNvPr>
          <p:cNvSpPr txBox="1"/>
          <p:nvPr/>
        </p:nvSpPr>
        <p:spPr>
          <a:xfrm>
            <a:off x="6402611" y="3701318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E6548D9-9D5B-438E-996A-5346DFC93BE7}"/>
              </a:ext>
            </a:extLst>
          </p:cNvPr>
          <p:cNvSpPr txBox="1"/>
          <p:nvPr/>
        </p:nvSpPr>
        <p:spPr>
          <a:xfrm>
            <a:off x="6402611" y="4211596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9C30C043-E37A-475A-B2FC-D26E216F799C}"/>
              </a:ext>
            </a:extLst>
          </p:cNvPr>
          <p:cNvSpPr txBox="1"/>
          <p:nvPr/>
        </p:nvSpPr>
        <p:spPr>
          <a:xfrm>
            <a:off x="6402611" y="4721874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6FC8E701-053D-4CAB-827C-3E955A9B5B80}"/>
              </a:ext>
            </a:extLst>
          </p:cNvPr>
          <p:cNvSpPr txBox="1"/>
          <p:nvPr/>
        </p:nvSpPr>
        <p:spPr>
          <a:xfrm>
            <a:off x="8876586" y="3187512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3A6D12E-B647-482D-A4F6-8E760BFE3135}"/>
              </a:ext>
            </a:extLst>
          </p:cNvPr>
          <p:cNvSpPr txBox="1"/>
          <p:nvPr/>
        </p:nvSpPr>
        <p:spPr>
          <a:xfrm>
            <a:off x="8876586" y="5241117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751C7D5-97E4-4156-8589-5C5655E004BB}"/>
              </a:ext>
            </a:extLst>
          </p:cNvPr>
          <p:cNvSpPr txBox="1"/>
          <p:nvPr/>
        </p:nvSpPr>
        <p:spPr>
          <a:xfrm>
            <a:off x="8876586" y="3701318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D9144FB-526E-4995-92EF-A8B6E4807722}"/>
              </a:ext>
            </a:extLst>
          </p:cNvPr>
          <p:cNvSpPr txBox="1"/>
          <p:nvPr/>
        </p:nvSpPr>
        <p:spPr>
          <a:xfrm>
            <a:off x="8876586" y="4211596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CE2821C-A8D3-4DA6-94CF-8DA57F262A3A}"/>
              </a:ext>
            </a:extLst>
          </p:cNvPr>
          <p:cNvSpPr txBox="1"/>
          <p:nvPr/>
        </p:nvSpPr>
        <p:spPr>
          <a:xfrm>
            <a:off x="8876586" y="4721874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B4C5DFA6-C4F5-4129-9CF2-72FC34A74BA5}"/>
              </a:ext>
            </a:extLst>
          </p:cNvPr>
          <p:cNvGrpSpPr/>
          <p:nvPr/>
        </p:nvGrpSpPr>
        <p:grpSpPr>
          <a:xfrm>
            <a:off x="6024563" y="4567364"/>
            <a:ext cx="2484437" cy="93972"/>
            <a:chOff x="6024563" y="3525603"/>
            <a:chExt cx="2484437" cy="93972"/>
          </a:xfrm>
        </p:grpSpPr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AC545802-0AF3-4DCB-B35B-2338567987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AB58A083-4174-49CA-8218-08BCD6AABEF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63B6DDFC-759F-4811-8830-1BB9E095121B}"/>
              </a:ext>
            </a:extLst>
          </p:cNvPr>
          <p:cNvGrpSpPr/>
          <p:nvPr/>
        </p:nvGrpSpPr>
        <p:grpSpPr>
          <a:xfrm>
            <a:off x="6024563" y="5086138"/>
            <a:ext cx="2484437" cy="93972"/>
            <a:chOff x="6024563" y="3525603"/>
            <a:chExt cx="2484437" cy="93972"/>
          </a:xfrm>
        </p:grpSpPr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A716069D-922B-4A75-9CA2-ACA1606E751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9A8BC978-0C56-475A-B837-E550D15BC3C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DAC56BDB-395E-47E1-AD39-9D73919E29F0}"/>
              </a:ext>
            </a:extLst>
          </p:cNvPr>
          <p:cNvGrpSpPr/>
          <p:nvPr/>
        </p:nvGrpSpPr>
        <p:grpSpPr>
          <a:xfrm>
            <a:off x="6024563" y="5607378"/>
            <a:ext cx="2484437" cy="93972"/>
            <a:chOff x="6024563" y="3525603"/>
            <a:chExt cx="2484437" cy="93972"/>
          </a:xfrm>
        </p:grpSpPr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CAFAF39C-7937-4991-A736-686EFDAD7A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rgbClr val="48484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05E8F32-1DFA-4676-8942-0E4B61864B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rgbClr val="48484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BE78BAE5-6079-410D-B208-13148D91912C}"/>
              </a:ext>
            </a:extLst>
          </p:cNvPr>
          <p:cNvGrpSpPr/>
          <p:nvPr/>
        </p:nvGrpSpPr>
        <p:grpSpPr>
          <a:xfrm>
            <a:off x="6024563" y="3531035"/>
            <a:ext cx="2484437" cy="93972"/>
            <a:chOff x="6024563" y="3525603"/>
            <a:chExt cx="2484437" cy="93972"/>
          </a:xfrm>
        </p:grpSpPr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5025C67B-7E10-4787-A8DA-27E8AB1003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CB5520E2-AE51-42EE-9CBE-79D352A4DA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E896E464-CEEE-46BB-A81E-966E9BCB1032}"/>
              </a:ext>
            </a:extLst>
          </p:cNvPr>
          <p:cNvCxnSpPr>
            <a:cxnSpLocks/>
          </p:cNvCxnSpPr>
          <p:nvPr/>
        </p:nvCxnSpPr>
        <p:spPr>
          <a:xfrm rot="5400000">
            <a:off x="7256837" y="1930956"/>
            <a:ext cx="0" cy="753464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DD1C09A9-B6E3-4E42-8DEB-13B0FCBB51F0}"/>
              </a:ext>
            </a:extLst>
          </p:cNvPr>
          <p:cNvSpPr/>
          <p:nvPr/>
        </p:nvSpPr>
        <p:spPr>
          <a:xfrm>
            <a:off x="4835525" y="1286766"/>
            <a:ext cx="7356476" cy="4284469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="" xmlns:a16="http://schemas.microsoft.com/office/drawing/2014/main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4300E9E6-835A-4490-848C-66B809DA14A3}"/>
              </a:ext>
            </a:extLst>
          </p:cNvPr>
          <p:cNvGrpSpPr/>
          <p:nvPr/>
        </p:nvGrpSpPr>
        <p:grpSpPr>
          <a:xfrm>
            <a:off x="3054895" y="732196"/>
            <a:ext cx="2760947" cy="5393609"/>
            <a:chOff x="3388918" y="732196"/>
            <a:chExt cx="2760947" cy="5393609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F633921E-0306-449F-AB25-77B9E593F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01"/>
            <a:stretch/>
          </p:blipFill>
          <p:spPr>
            <a:xfrm>
              <a:off x="3685694" y="1413069"/>
              <a:ext cx="2159294" cy="395515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F869DA6A-4BF2-48F1-A897-21025F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918" y="732196"/>
              <a:ext cx="2760947" cy="539360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D8E71FA4-F46C-4C3A-AAE4-92663CDFF235}"/>
              </a:ext>
            </a:extLst>
          </p:cNvPr>
          <p:cNvSpPr txBox="1"/>
          <p:nvPr/>
        </p:nvSpPr>
        <p:spPr>
          <a:xfrm>
            <a:off x="6868712" y="163148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2786CAE-A70A-42C5-95BE-9E32338DA832}"/>
              </a:ext>
            </a:extLst>
          </p:cNvPr>
          <p:cNvSpPr txBox="1"/>
          <p:nvPr/>
        </p:nvSpPr>
        <p:spPr>
          <a:xfrm>
            <a:off x="6878420" y="2010216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483DD0E1-5F72-43CE-B7F0-B4A07CE75124}"/>
              </a:ext>
            </a:extLst>
          </p:cNvPr>
          <p:cNvSpPr txBox="1"/>
          <p:nvPr/>
        </p:nvSpPr>
        <p:spPr>
          <a:xfrm>
            <a:off x="6868712" y="416765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48A5DEDC-E1BE-4658-8A63-390A2709467F}"/>
              </a:ext>
            </a:extLst>
          </p:cNvPr>
          <p:cNvSpPr txBox="1"/>
          <p:nvPr/>
        </p:nvSpPr>
        <p:spPr>
          <a:xfrm>
            <a:off x="6878420" y="4546382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9CF57EDC-EA21-4D83-8604-B9FAEBA27C8B}"/>
              </a:ext>
            </a:extLst>
          </p:cNvPr>
          <p:cNvSpPr txBox="1"/>
          <p:nvPr/>
        </p:nvSpPr>
        <p:spPr>
          <a:xfrm>
            <a:off x="6868712" y="2899567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7339AB66-C741-414E-9F36-833F664CAEDA}"/>
              </a:ext>
            </a:extLst>
          </p:cNvPr>
          <p:cNvSpPr txBox="1"/>
          <p:nvPr/>
        </p:nvSpPr>
        <p:spPr>
          <a:xfrm>
            <a:off x="6878420" y="3278299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214B340-B254-4C09-8DD7-EBC9D541F756}"/>
              </a:ext>
            </a:extLst>
          </p:cNvPr>
          <p:cNvGrpSpPr/>
          <p:nvPr/>
        </p:nvGrpSpPr>
        <p:grpSpPr>
          <a:xfrm>
            <a:off x="5968176" y="1678527"/>
            <a:ext cx="697886" cy="697886"/>
            <a:chOff x="5968176" y="1678527"/>
            <a:chExt cx="697886" cy="697886"/>
          </a:xfrm>
        </p:grpSpPr>
        <p:grpSp>
          <p:nvGrpSpPr>
            <p:cNvPr id="148" name="그룹 147">
              <a:extLst>
                <a:ext uri="{FF2B5EF4-FFF2-40B4-BE49-F238E27FC236}">
                  <a16:creationId xmlns="" xmlns:a16="http://schemas.microsoft.com/office/drawing/2014/main" id="{DE5F0CE2-9307-43E3-8F97-FEA2A4E67640}"/>
                </a:ext>
              </a:extLst>
            </p:cNvPr>
            <p:cNvGrpSpPr/>
            <p:nvPr/>
          </p:nvGrpSpPr>
          <p:grpSpPr>
            <a:xfrm>
              <a:off x="5968176" y="1678527"/>
              <a:ext cx="697886" cy="697886"/>
              <a:chOff x="4242842" y="1575842"/>
              <a:chExt cx="3706316" cy="3706315"/>
            </a:xfrm>
          </p:grpSpPr>
          <p:sp>
            <p:nvSpPr>
              <p:cNvPr id="150" name="타원 149">
                <a:extLst>
                  <a:ext uri="{FF2B5EF4-FFF2-40B4-BE49-F238E27FC236}">
                    <a16:creationId xmlns="" xmlns:a16="http://schemas.microsoft.com/office/drawing/2014/main" id="{4C7014B6-B3DE-4907-BC8B-A992D1908800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="" xmlns:a16="http://schemas.microsoft.com/office/drawing/2014/main" id="{5B111026-F34C-49FC-9FE3-6571D820E720}"/>
                  </a:ext>
                </a:extLst>
              </p:cNvPr>
              <p:cNvSpPr/>
              <p:nvPr userDrawn="1"/>
            </p:nvSpPr>
            <p:spPr>
              <a:xfrm>
                <a:off x="4542503" y="1798714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="" xmlns:a16="http://schemas.microsoft.com/office/drawing/2014/main" id="{C16C9145-86D7-4F07-9DF8-A5DD56746F1B}"/>
                  </a:ext>
                </a:extLst>
              </p:cNvPr>
              <p:cNvSpPr/>
              <p:nvPr userDrawn="1"/>
            </p:nvSpPr>
            <p:spPr>
              <a:xfrm>
                <a:off x="4383833" y="1596666"/>
                <a:ext cx="3289967" cy="32899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="" xmlns:a16="http://schemas.microsoft.com/office/drawing/2014/main" id="{E1ACC838-3751-40A2-9D95-CD44C9115C37}"/>
                  </a:ext>
                </a:extLst>
              </p:cNvPr>
              <p:cNvSpPr/>
              <p:nvPr userDrawn="1"/>
            </p:nvSpPr>
            <p:spPr>
              <a:xfrm>
                <a:off x="4358065" y="2063016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="" xmlns:a16="http://schemas.microsoft.com/office/drawing/2014/main" id="{AB9D36F7-45C2-46D9-82ED-F15633640010}"/>
                  </a:ext>
                </a:extLst>
              </p:cNvPr>
              <p:cNvSpPr/>
              <p:nvPr userDrawn="1"/>
            </p:nvSpPr>
            <p:spPr>
              <a:xfrm>
                <a:off x="4354549" y="1687549"/>
                <a:ext cx="3482897" cy="34828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Freeform 59">
              <a:extLst>
                <a:ext uri="{FF2B5EF4-FFF2-40B4-BE49-F238E27FC236}">
                  <a16:creationId xmlns="" xmlns:a16="http://schemas.microsoft.com/office/drawing/2014/main" id="{1EF06B40-A6DC-4985-90C1-459A7E479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0412" y="1798470"/>
              <a:ext cx="293407" cy="458002"/>
            </a:xfrm>
            <a:custGeom>
              <a:avLst/>
              <a:gdLst>
                <a:gd name="T0" fmla="*/ 378 w 761"/>
                <a:gd name="T1" fmla="*/ 271 h 1188"/>
                <a:gd name="T2" fmla="*/ 387 w 761"/>
                <a:gd name="T3" fmla="*/ 286 h 1188"/>
                <a:gd name="T4" fmla="*/ 396 w 761"/>
                <a:gd name="T5" fmla="*/ 300 h 1188"/>
                <a:gd name="T6" fmla="*/ 361 w 761"/>
                <a:gd name="T7" fmla="*/ 300 h 1188"/>
                <a:gd name="T8" fmla="*/ 369 w 761"/>
                <a:gd name="T9" fmla="*/ 286 h 1188"/>
                <a:gd name="T10" fmla="*/ 378 w 761"/>
                <a:gd name="T11" fmla="*/ 271 h 1188"/>
                <a:gd name="T12" fmla="*/ 414 w 761"/>
                <a:gd name="T13" fmla="*/ 331 h 1188"/>
                <a:gd name="T14" fmla="*/ 428 w 761"/>
                <a:gd name="T15" fmla="*/ 354 h 1188"/>
                <a:gd name="T16" fmla="*/ 477 w 761"/>
                <a:gd name="T17" fmla="*/ 437 h 1188"/>
                <a:gd name="T18" fmla="*/ 279 w 761"/>
                <a:gd name="T19" fmla="*/ 437 h 1188"/>
                <a:gd name="T20" fmla="*/ 329 w 761"/>
                <a:gd name="T21" fmla="*/ 354 h 1188"/>
                <a:gd name="T22" fmla="*/ 343 w 761"/>
                <a:gd name="T23" fmla="*/ 331 h 1188"/>
                <a:gd name="T24" fmla="*/ 414 w 761"/>
                <a:gd name="T25" fmla="*/ 331 h 1188"/>
                <a:gd name="T26" fmla="*/ 489 w 761"/>
                <a:gd name="T27" fmla="*/ 469 h 1188"/>
                <a:gd name="T28" fmla="*/ 489 w 761"/>
                <a:gd name="T29" fmla="*/ 996 h 1188"/>
                <a:gd name="T30" fmla="*/ 274 w 761"/>
                <a:gd name="T31" fmla="*/ 996 h 1188"/>
                <a:gd name="T32" fmla="*/ 274 w 761"/>
                <a:gd name="T33" fmla="*/ 469 h 1188"/>
                <a:gd name="T34" fmla="*/ 489 w 761"/>
                <a:gd name="T35" fmla="*/ 469 h 1188"/>
                <a:gd name="T36" fmla="*/ 650 w 761"/>
                <a:gd name="T37" fmla="*/ 392 h 1188"/>
                <a:gd name="T38" fmla="*/ 381 w 761"/>
                <a:gd name="T39" fmla="*/ 123 h 1188"/>
                <a:gd name="T40" fmla="*/ 112 w 761"/>
                <a:gd name="T41" fmla="*/ 392 h 1188"/>
                <a:gd name="T42" fmla="*/ 243 w 761"/>
                <a:gd name="T43" fmla="*/ 623 h 1188"/>
                <a:gd name="T44" fmla="*/ 243 w 761"/>
                <a:gd name="T45" fmla="*/ 469 h 1188"/>
                <a:gd name="T46" fmla="*/ 226 w 761"/>
                <a:gd name="T47" fmla="*/ 469 h 1188"/>
                <a:gd name="T48" fmla="*/ 307 w 761"/>
                <a:gd name="T49" fmla="*/ 331 h 1188"/>
                <a:gd name="T50" fmla="*/ 378 w 761"/>
                <a:gd name="T51" fmla="*/ 211 h 1188"/>
                <a:gd name="T52" fmla="*/ 450 w 761"/>
                <a:gd name="T53" fmla="*/ 331 h 1188"/>
                <a:gd name="T54" fmla="*/ 531 w 761"/>
                <a:gd name="T55" fmla="*/ 469 h 1188"/>
                <a:gd name="T56" fmla="*/ 519 w 761"/>
                <a:gd name="T57" fmla="*/ 469 h 1188"/>
                <a:gd name="T58" fmla="*/ 519 w 761"/>
                <a:gd name="T59" fmla="*/ 623 h 1188"/>
                <a:gd name="T60" fmla="*/ 650 w 761"/>
                <a:gd name="T61" fmla="*/ 392 h 1188"/>
                <a:gd name="T62" fmla="*/ 761 w 761"/>
                <a:gd name="T63" fmla="*/ 380 h 1188"/>
                <a:gd name="T64" fmla="*/ 381 w 761"/>
                <a:gd name="T65" fmla="*/ 0 h 1188"/>
                <a:gd name="T66" fmla="*/ 0 w 761"/>
                <a:gd name="T67" fmla="*/ 380 h 1188"/>
                <a:gd name="T68" fmla="*/ 82 w 761"/>
                <a:gd name="T69" fmla="*/ 615 h 1188"/>
                <a:gd name="T70" fmla="*/ 206 w 761"/>
                <a:gd name="T71" fmla="*/ 795 h 1188"/>
                <a:gd name="T72" fmla="*/ 206 w 761"/>
                <a:gd name="T73" fmla="*/ 996 h 1188"/>
                <a:gd name="T74" fmla="*/ 243 w 761"/>
                <a:gd name="T75" fmla="*/ 996 h 1188"/>
                <a:gd name="T76" fmla="*/ 243 w 761"/>
                <a:gd name="T77" fmla="*/ 653 h 1188"/>
                <a:gd name="T78" fmla="*/ 86 w 761"/>
                <a:gd name="T79" fmla="*/ 392 h 1188"/>
                <a:gd name="T80" fmla="*/ 381 w 761"/>
                <a:gd name="T81" fmla="*/ 97 h 1188"/>
                <a:gd name="T82" fmla="*/ 675 w 761"/>
                <a:gd name="T83" fmla="*/ 392 h 1188"/>
                <a:gd name="T84" fmla="*/ 519 w 761"/>
                <a:gd name="T85" fmla="*/ 653 h 1188"/>
                <a:gd name="T86" fmla="*/ 519 w 761"/>
                <a:gd name="T87" fmla="*/ 996 h 1188"/>
                <a:gd name="T88" fmla="*/ 554 w 761"/>
                <a:gd name="T89" fmla="*/ 996 h 1188"/>
                <a:gd name="T90" fmla="*/ 554 w 761"/>
                <a:gd name="T91" fmla="*/ 799 h 1188"/>
                <a:gd name="T92" fmla="*/ 681 w 761"/>
                <a:gd name="T93" fmla="*/ 615 h 1188"/>
                <a:gd name="T94" fmla="*/ 761 w 761"/>
                <a:gd name="T95" fmla="*/ 380 h 1188"/>
                <a:gd name="T96" fmla="*/ 301 w 761"/>
                <a:gd name="T97" fmla="*/ 1120 h 1188"/>
                <a:gd name="T98" fmla="*/ 380 w 761"/>
                <a:gd name="T99" fmla="*/ 1188 h 1188"/>
                <a:gd name="T100" fmla="*/ 459 w 761"/>
                <a:gd name="T101" fmla="*/ 1120 h 1188"/>
                <a:gd name="T102" fmla="*/ 554 w 761"/>
                <a:gd name="T103" fmla="*/ 1019 h 1188"/>
                <a:gd name="T104" fmla="*/ 206 w 761"/>
                <a:gd name="T105" fmla="*/ 1019 h 1188"/>
                <a:gd name="T106" fmla="*/ 301 w 761"/>
                <a:gd name="T107" fmla="*/ 112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1" h="1188">
                  <a:moveTo>
                    <a:pt x="378" y="271"/>
                  </a:moveTo>
                  <a:lnTo>
                    <a:pt x="387" y="286"/>
                  </a:lnTo>
                  <a:lnTo>
                    <a:pt x="396" y="300"/>
                  </a:lnTo>
                  <a:lnTo>
                    <a:pt x="361" y="300"/>
                  </a:lnTo>
                  <a:lnTo>
                    <a:pt x="369" y="286"/>
                  </a:lnTo>
                  <a:lnTo>
                    <a:pt x="378" y="271"/>
                  </a:lnTo>
                  <a:close/>
                  <a:moveTo>
                    <a:pt x="414" y="331"/>
                  </a:moveTo>
                  <a:lnTo>
                    <a:pt x="428" y="354"/>
                  </a:lnTo>
                  <a:lnTo>
                    <a:pt x="477" y="437"/>
                  </a:lnTo>
                  <a:lnTo>
                    <a:pt x="279" y="437"/>
                  </a:lnTo>
                  <a:lnTo>
                    <a:pt x="329" y="354"/>
                  </a:lnTo>
                  <a:lnTo>
                    <a:pt x="343" y="331"/>
                  </a:lnTo>
                  <a:lnTo>
                    <a:pt x="414" y="331"/>
                  </a:lnTo>
                  <a:close/>
                  <a:moveTo>
                    <a:pt x="489" y="469"/>
                  </a:moveTo>
                  <a:lnTo>
                    <a:pt x="489" y="996"/>
                  </a:lnTo>
                  <a:lnTo>
                    <a:pt x="274" y="996"/>
                  </a:lnTo>
                  <a:lnTo>
                    <a:pt x="274" y="469"/>
                  </a:lnTo>
                  <a:lnTo>
                    <a:pt x="489" y="469"/>
                  </a:lnTo>
                  <a:close/>
                  <a:moveTo>
                    <a:pt x="650" y="392"/>
                  </a:moveTo>
                  <a:cubicBezTo>
                    <a:pt x="650" y="243"/>
                    <a:pt x="530" y="123"/>
                    <a:pt x="381" y="123"/>
                  </a:cubicBezTo>
                  <a:cubicBezTo>
                    <a:pt x="233" y="123"/>
                    <a:pt x="112" y="243"/>
                    <a:pt x="112" y="392"/>
                  </a:cubicBezTo>
                  <a:cubicBezTo>
                    <a:pt x="112" y="490"/>
                    <a:pt x="165" y="576"/>
                    <a:pt x="243" y="623"/>
                  </a:cubicBezTo>
                  <a:lnTo>
                    <a:pt x="243" y="469"/>
                  </a:lnTo>
                  <a:lnTo>
                    <a:pt x="226" y="469"/>
                  </a:lnTo>
                  <a:cubicBezTo>
                    <a:pt x="253" y="422"/>
                    <a:pt x="279" y="377"/>
                    <a:pt x="307" y="331"/>
                  </a:cubicBezTo>
                  <a:lnTo>
                    <a:pt x="378" y="211"/>
                  </a:lnTo>
                  <a:lnTo>
                    <a:pt x="450" y="331"/>
                  </a:lnTo>
                  <a:cubicBezTo>
                    <a:pt x="478" y="380"/>
                    <a:pt x="505" y="423"/>
                    <a:pt x="531" y="469"/>
                  </a:cubicBezTo>
                  <a:lnTo>
                    <a:pt x="519" y="469"/>
                  </a:lnTo>
                  <a:lnTo>
                    <a:pt x="519" y="623"/>
                  </a:lnTo>
                  <a:cubicBezTo>
                    <a:pt x="598" y="576"/>
                    <a:pt x="650" y="490"/>
                    <a:pt x="650" y="392"/>
                  </a:cubicBezTo>
                  <a:close/>
                  <a:moveTo>
                    <a:pt x="761" y="380"/>
                  </a:moveTo>
                  <a:cubicBezTo>
                    <a:pt x="761" y="171"/>
                    <a:pt x="592" y="0"/>
                    <a:pt x="381" y="0"/>
                  </a:cubicBezTo>
                  <a:cubicBezTo>
                    <a:pt x="171" y="0"/>
                    <a:pt x="0" y="171"/>
                    <a:pt x="0" y="380"/>
                  </a:cubicBezTo>
                  <a:cubicBezTo>
                    <a:pt x="0" y="469"/>
                    <a:pt x="31" y="551"/>
                    <a:pt x="82" y="615"/>
                  </a:cubicBezTo>
                  <a:cubicBezTo>
                    <a:pt x="127" y="672"/>
                    <a:pt x="169" y="733"/>
                    <a:pt x="206" y="795"/>
                  </a:cubicBezTo>
                  <a:lnTo>
                    <a:pt x="206" y="996"/>
                  </a:lnTo>
                  <a:lnTo>
                    <a:pt x="243" y="996"/>
                  </a:lnTo>
                  <a:lnTo>
                    <a:pt x="243" y="653"/>
                  </a:lnTo>
                  <a:cubicBezTo>
                    <a:pt x="150" y="603"/>
                    <a:pt x="86" y="505"/>
                    <a:pt x="86" y="392"/>
                  </a:cubicBezTo>
                  <a:cubicBezTo>
                    <a:pt x="86" y="229"/>
                    <a:pt x="219" y="97"/>
                    <a:pt x="381" y="97"/>
                  </a:cubicBezTo>
                  <a:cubicBezTo>
                    <a:pt x="544" y="97"/>
                    <a:pt x="675" y="229"/>
                    <a:pt x="675" y="392"/>
                  </a:cubicBezTo>
                  <a:cubicBezTo>
                    <a:pt x="675" y="505"/>
                    <a:pt x="612" y="603"/>
                    <a:pt x="519" y="653"/>
                  </a:cubicBezTo>
                  <a:lnTo>
                    <a:pt x="519" y="996"/>
                  </a:lnTo>
                  <a:lnTo>
                    <a:pt x="554" y="996"/>
                  </a:lnTo>
                  <a:lnTo>
                    <a:pt x="554" y="799"/>
                  </a:lnTo>
                  <a:cubicBezTo>
                    <a:pt x="591" y="739"/>
                    <a:pt x="638" y="669"/>
                    <a:pt x="681" y="615"/>
                  </a:cubicBezTo>
                  <a:cubicBezTo>
                    <a:pt x="731" y="551"/>
                    <a:pt x="761" y="469"/>
                    <a:pt x="761" y="380"/>
                  </a:cubicBezTo>
                  <a:close/>
                  <a:moveTo>
                    <a:pt x="301" y="1120"/>
                  </a:moveTo>
                  <a:cubicBezTo>
                    <a:pt x="307" y="1159"/>
                    <a:pt x="340" y="1188"/>
                    <a:pt x="380" y="1188"/>
                  </a:cubicBezTo>
                  <a:cubicBezTo>
                    <a:pt x="421" y="1188"/>
                    <a:pt x="454" y="1159"/>
                    <a:pt x="459" y="1120"/>
                  </a:cubicBezTo>
                  <a:cubicBezTo>
                    <a:pt x="513" y="1117"/>
                    <a:pt x="554" y="1073"/>
                    <a:pt x="554" y="1019"/>
                  </a:cubicBezTo>
                  <a:lnTo>
                    <a:pt x="206" y="1019"/>
                  </a:lnTo>
                  <a:cubicBezTo>
                    <a:pt x="206" y="1073"/>
                    <a:pt x="248" y="1117"/>
                    <a:pt x="301" y="112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D0B474A3-9403-4A1F-B8E8-18C2AD5CE136}"/>
              </a:ext>
            </a:extLst>
          </p:cNvPr>
          <p:cNvGrpSpPr/>
          <p:nvPr/>
        </p:nvGrpSpPr>
        <p:grpSpPr>
          <a:xfrm>
            <a:off x="5968174" y="2949905"/>
            <a:ext cx="697886" cy="697886"/>
            <a:chOff x="5968174" y="2949905"/>
            <a:chExt cx="697886" cy="697886"/>
          </a:xfrm>
        </p:grpSpPr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43951207-0819-4E7A-B85D-664AE6444683}"/>
                </a:ext>
              </a:extLst>
            </p:cNvPr>
            <p:cNvGrpSpPr/>
            <p:nvPr/>
          </p:nvGrpSpPr>
          <p:grpSpPr>
            <a:xfrm>
              <a:off x="5968174" y="2949905"/>
              <a:ext cx="697886" cy="697886"/>
              <a:chOff x="4242842" y="1575842"/>
              <a:chExt cx="3706316" cy="3706315"/>
            </a:xfrm>
          </p:grpSpPr>
          <p:sp>
            <p:nvSpPr>
              <p:cNvPr id="158" name="타원 157">
                <a:extLst>
                  <a:ext uri="{FF2B5EF4-FFF2-40B4-BE49-F238E27FC236}">
                    <a16:creationId xmlns="" xmlns:a16="http://schemas.microsoft.com/office/drawing/2014/main" id="{6A7251D7-EA34-4CAE-9469-E2AC29F5E0BF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="" xmlns:a16="http://schemas.microsoft.com/office/drawing/2014/main" id="{5B73482D-9A6C-40D8-90F9-6BCD5E2F55B3}"/>
                  </a:ext>
                </a:extLst>
              </p:cNvPr>
              <p:cNvSpPr/>
              <p:nvPr userDrawn="1"/>
            </p:nvSpPr>
            <p:spPr>
              <a:xfrm>
                <a:off x="4542503" y="1798714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="" xmlns:a16="http://schemas.microsoft.com/office/drawing/2014/main" id="{2FAA6845-27E1-4E27-9A06-689F6E12545E}"/>
                  </a:ext>
                </a:extLst>
              </p:cNvPr>
              <p:cNvSpPr/>
              <p:nvPr userDrawn="1"/>
            </p:nvSpPr>
            <p:spPr>
              <a:xfrm>
                <a:off x="4383833" y="1596666"/>
                <a:ext cx="3289967" cy="32899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="" xmlns:a16="http://schemas.microsoft.com/office/drawing/2014/main" id="{52D577A5-58FD-4C66-9554-BC52659FE022}"/>
                  </a:ext>
                </a:extLst>
              </p:cNvPr>
              <p:cNvSpPr/>
              <p:nvPr userDrawn="1"/>
            </p:nvSpPr>
            <p:spPr>
              <a:xfrm>
                <a:off x="4358065" y="2063016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="" xmlns:a16="http://schemas.microsoft.com/office/drawing/2014/main" id="{BE2D98AD-D046-4A81-BE7B-AA03EC76B2E8}"/>
                  </a:ext>
                </a:extLst>
              </p:cNvPr>
              <p:cNvSpPr/>
              <p:nvPr userDrawn="1"/>
            </p:nvSpPr>
            <p:spPr>
              <a:xfrm>
                <a:off x="4354549" y="1687549"/>
                <a:ext cx="3482897" cy="34828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Freeform 99">
              <a:extLst>
                <a:ext uri="{FF2B5EF4-FFF2-40B4-BE49-F238E27FC236}">
                  <a16:creationId xmlns="" xmlns:a16="http://schemas.microsoft.com/office/drawing/2014/main" id="{186ED3CB-D76C-4287-B94D-0C2EEA24D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780" y="3082968"/>
              <a:ext cx="440111" cy="431762"/>
            </a:xfrm>
            <a:custGeom>
              <a:avLst/>
              <a:gdLst>
                <a:gd name="T0" fmla="*/ 531 w 1142"/>
                <a:gd name="T1" fmla="*/ 807 h 1121"/>
                <a:gd name="T2" fmla="*/ 450 w 1142"/>
                <a:gd name="T3" fmla="*/ 748 h 1121"/>
                <a:gd name="T4" fmla="*/ 457 w 1142"/>
                <a:gd name="T5" fmla="*/ 866 h 1121"/>
                <a:gd name="T6" fmla="*/ 406 w 1142"/>
                <a:gd name="T7" fmla="*/ 845 h 1121"/>
                <a:gd name="T8" fmla="*/ 383 w 1142"/>
                <a:gd name="T9" fmla="*/ 925 h 1121"/>
                <a:gd name="T10" fmla="*/ 303 w 1142"/>
                <a:gd name="T11" fmla="*/ 866 h 1121"/>
                <a:gd name="T12" fmla="*/ 310 w 1142"/>
                <a:gd name="T13" fmla="*/ 984 h 1121"/>
                <a:gd name="T14" fmla="*/ 260 w 1142"/>
                <a:gd name="T15" fmla="*/ 963 h 1121"/>
                <a:gd name="T16" fmla="*/ 237 w 1142"/>
                <a:gd name="T17" fmla="*/ 1043 h 1121"/>
                <a:gd name="T18" fmla="*/ 156 w 1142"/>
                <a:gd name="T19" fmla="*/ 984 h 1121"/>
                <a:gd name="T20" fmla="*/ 177 w 1142"/>
                <a:gd name="T21" fmla="*/ 1090 h 1121"/>
                <a:gd name="T22" fmla="*/ 2 w 1142"/>
                <a:gd name="T23" fmla="*/ 883 h 1121"/>
                <a:gd name="T24" fmla="*/ 384 w 1142"/>
                <a:gd name="T25" fmla="*/ 569 h 1121"/>
                <a:gd name="T26" fmla="*/ 118 w 1142"/>
                <a:gd name="T27" fmla="*/ 0 h 1121"/>
                <a:gd name="T28" fmla="*/ 157 w 1142"/>
                <a:gd name="T29" fmla="*/ 17 h 1121"/>
                <a:gd name="T30" fmla="*/ 338 w 1142"/>
                <a:gd name="T31" fmla="*/ 96 h 1121"/>
                <a:gd name="T32" fmla="*/ 164 w 1142"/>
                <a:gd name="T33" fmla="*/ 235 h 1121"/>
                <a:gd name="T34" fmla="*/ 126 w 1142"/>
                <a:gd name="T35" fmla="*/ 41 h 1121"/>
                <a:gd name="T36" fmla="*/ 118 w 1142"/>
                <a:gd name="T37" fmla="*/ 0 h 1121"/>
                <a:gd name="T38" fmla="*/ 361 w 1142"/>
                <a:gd name="T39" fmla="*/ 105 h 1121"/>
                <a:gd name="T40" fmla="*/ 866 w 1142"/>
                <a:gd name="T41" fmla="*/ 1121 h 1121"/>
                <a:gd name="T42" fmla="*/ 974 w 1142"/>
                <a:gd name="T43" fmla="*/ 104 h 1121"/>
                <a:gd name="T44" fmla="*/ 1139 w 1142"/>
                <a:gd name="T45" fmla="*/ 319 h 1121"/>
                <a:gd name="T46" fmla="*/ 1058 w 1142"/>
                <a:gd name="T47" fmla="*/ 261 h 1121"/>
                <a:gd name="T48" fmla="*/ 1099 w 1142"/>
                <a:gd name="T49" fmla="*/ 351 h 1121"/>
                <a:gd name="T50" fmla="*/ 1015 w 1142"/>
                <a:gd name="T51" fmla="*/ 357 h 1121"/>
                <a:gd name="T52" fmla="*/ 1025 w 1142"/>
                <a:gd name="T53" fmla="*/ 410 h 1121"/>
                <a:gd name="T54" fmla="*/ 912 w 1142"/>
                <a:gd name="T55" fmla="*/ 378 h 1121"/>
                <a:gd name="T56" fmla="*/ 951 w 1142"/>
                <a:gd name="T57" fmla="*/ 470 h 1121"/>
                <a:gd name="T58" fmla="*/ 868 w 1142"/>
                <a:gd name="T59" fmla="*/ 475 h 1121"/>
                <a:gd name="T60" fmla="*/ 878 w 1142"/>
                <a:gd name="T61" fmla="*/ 528 h 1121"/>
                <a:gd name="T62" fmla="*/ 764 w 1142"/>
                <a:gd name="T63" fmla="*/ 496 h 1121"/>
                <a:gd name="T64" fmla="*/ 805 w 1142"/>
                <a:gd name="T65" fmla="*/ 587 h 1121"/>
                <a:gd name="T66" fmla="*/ 621 w 1142"/>
                <a:gd name="T67" fmla="*/ 380 h 1121"/>
                <a:gd name="T68" fmla="*/ 974 w 1142"/>
                <a:gd name="T69" fmla="*/ 10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2" h="1121">
                  <a:moveTo>
                    <a:pt x="557" y="785"/>
                  </a:moveTo>
                  <a:lnTo>
                    <a:pt x="531" y="807"/>
                  </a:lnTo>
                  <a:lnTo>
                    <a:pt x="470" y="731"/>
                  </a:lnTo>
                  <a:lnTo>
                    <a:pt x="450" y="748"/>
                  </a:lnTo>
                  <a:lnTo>
                    <a:pt x="510" y="823"/>
                  </a:lnTo>
                  <a:lnTo>
                    <a:pt x="457" y="866"/>
                  </a:lnTo>
                  <a:lnTo>
                    <a:pt x="427" y="828"/>
                  </a:lnTo>
                  <a:lnTo>
                    <a:pt x="406" y="845"/>
                  </a:lnTo>
                  <a:lnTo>
                    <a:pt x="437" y="882"/>
                  </a:lnTo>
                  <a:lnTo>
                    <a:pt x="383" y="925"/>
                  </a:lnTo>
                  <a:lnTo>
                    <a:pt x="323" y="850"/>
                  </a:lnTo>
                  <a:lnTo>
                    <a:pt x="303" y="866"/>
                  </a:lnTo>
                  <a:lnTo>
                    <a:pt x="363" y="941"/>
                  </a:lnTo>
                  <a:lnTo>
                    <a:pt x="310" y="984"/>
                  </a:lnTo>
                  <a:lnTo>
                    <a:pt x="280" y="946"/>
                  </a:lnTo>
                  <a:lnTo>
                    <a:pt x="260" y="963"/>
                  </a:lnTo>
                  <a:lnTo>
                    <a:pt x="290" y="1000"/>
                  </a:lnTo>
                  <a:lnTo>
                    <a:pt x="237" y="1043"/>
                  </a:lnTo>
                  <a:lnTo>
                    <a:pt x="176" y="968"/>
                  </a:lnTo>
                  <a:lnTo>
                    <a:pt x="156" y="984"/>
                  </a:lnTo>
                  <a:lnTo>
                    <a:pt x="216" y="1059"/>
                  </a:lnTo>
                  <a:lnTo>
                    <a:pt x="177" y="1090"/>
                  </a:lnTo>
                  <a:cubicBezTo>
                    <a:pt x="174" y="1092"/>
                    <a:pt x="171" y="1092"/>
                    <a:pt x="168" y="1089"/>
                  </a:cubicBezTo>
                  <a:lnTo>
                    <a:pt x="2" y="883"/>
                  </a:lnTo>
                  <a:cubicBezTo>
                    <a:pt x="0" y="880"/>
                    <a:pt x="1" y="876"/>
                    <a:pt x="3" y="874"/>
                  </a:cubicBezTo>
                  <a:lnTo>
                    <a:pt x="384" y="569"/>
                  </a:lnTo>
                  <a:lnTo>
                    <a:pt x="557" y="785"/>
                  </a:lnTo>
                  <a:close/>
                  <a:moveTo>
                    <a:pt x="118" y="0"/>
                  </a:moveTo>
                  <a:lnTo>
                    <a:pt x="137" y="8"/>
                  </a:lnTo>
                  <a:lnTo>
                    <a:pt x="157" y="17"/>
                  </a:lnTo>
                  <a:lnTo>
                    <a:pt x="228" y="48"/>
                  </a:lnTo>
                  <a:lnTo>
                    <a:pt x="338" y="96"/>
                  </a:lnTo>
                  <a:lnTo>
                    <a:pt x="251" y="166"/>
                  </a:lnTo>
                  <a:lnTo>
                    <a:pt x="164" y="235"/>
                  </a:lnTo>
                  <a:lnTo>
                    <a:pt x="142" y="118"/>
                  </a:lnTo>
                  <a:lnTo>
                    <a:pt x="126" y="41"/>
                  </a:lnTo>
                  <a:lnTo>
                    <a:pt x="122" y="21"/>
                  </a:lnTo>
                  <a:lnTo>
                    <a:pt x="118" y="0"/>
                  </a:lnTo>
                  <a:close/>
                  <a:moveTo>
                    <a:pt x="172" y="255"/>
                  </a:moveTo>
                  <a:lnTo>
                    <a:pt x="361" y="105"/>
                  </a:lnTo>
                  <a:lnTo>
                    <a:pt x="1054" y="970"/>
                  </a:lnTo>
                  <a:lnTo>
                    <a:pt x="866" y="1121"/>
                  </a:lnTo>
                  <a:lnTo>
                    <a:pt x="172" y="255"/>
                  </a:lnTo>
                  <a:close/>
                  <a:moveTo>
                    <a:pt x="974" y="104"/>
                  </a:moveTo>
                  <a:lnTo>
                    <a:pt x="1140" y="310"/>
                  </a:lnTo>
                  <a:cubicBezTo>
                    <a:pt x="1142" y="313"/>
                    <a:pt x="1141" y="317"/>
                    <a:pt x="1139" y="319"/>
                  </a:cubicBezTo>
                  <a:lnTo>
                    <a:pt x="1119" y="335"/>
                  </a:lnTo>
                  <a:lnTo>
                    <a:pt x="1058" y="261"/>
                  </a:lnTo>
                  <a:lnTo>
                    <a:pt x="1038" y="277"/>
                  </a:lnTo>
                  <a:lnTo>
                    <a:pt x="1099" y="351"/>
                  </a:lnTo>
                  <a:lnTo>
                    <a:pt x="1045" y="394"/>
                  </a:lnTo>
                  <a:lnTo>
                    <a:pt x="1015" y="357"/>
                  </a:lnTo>
                  <a:lnTo>
                    <a:pt x="995" y="373"/>
                  </a:lnTo>
                  <a:lnTo>
                    <a:pt x="1025" y="410"/>
                  </a:lnTo>
                  <a:lnTo>
                    <a:pt x="971" y="454"/>
                  </a:lnTo>
                  <a:lnTo>
                    <a:pt x="912" y="378"/>
                  </a:lnTo>
                  <a:lnTo>
                    <a:pt x="891" y="395"/>
                  </a:lnTo>
                  <a:lnTo>
                    <a:pt x="951" y="470"/>
                  </a:lnTo>
                  <a:lnTo>
                    <a:pt x="899" y="512"/>
                  </a:lnTo>
                  <a:lnTo>
                    <a:pt x="868" y="475"/>
                  </a:lnTo>
                  <a:lnTo>
                    <a:pt x="848" y="491"/>
                  </a:lnTo>
                  <a:lnTo>
                    <a:pt x="878" y="528"/>
                  </a:lnTo>
                  <a:lnTo>
                    <a:pt x="825" y="571"/>
                  </a:lnTo>
                  <a:lnTo>
                    <a:pt x="764" y="496"/>
                  </a:lnTo>
                  <a:lnTo>
                    <a:pt x="744" y="512"/>
                  </a:lnTo>
                  <a:lnTo>
                    <a:pt x="805" y="587"/>
                  </a:lnTo>
                  <a:lnTo>
                    <a:pt x="793" y="596"/>
                  </a:lnTo>
                  <a:lnTo>
                    <a:pt x="621" y="380"/>
                  </a:lnTo>
                  <a:lnTo>
                    <a:pt x="965" y="103"/>
                  </a:lnTo>
                  <a:cubicBezTo>
                    <a:pt x="968" y="101"/>
                    <a:pt x="972" y="101"/>
                    <a:pt x="974" y="104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51D6EAE8-EF0C-4806-81D5-8DA88C6F9CAD}"/>
              </a:ext>
            </a:extLst>
          </p:cNvPr>
          <p:cNvGrpSpPr/>
          <p:nvPr/>
        </p:nvGrpSpPr>
        <p:grpSpPr>
          <a:xfrm>
            <a:off x="5964787" y="4210380"/>
            <a:ext cx="697886" cy="697886"/>
            <a:chOff x="5964787" y="4210380"/>
            <a:chExt cx="697886" cy="697886"/>
          </a:xfrm>
        </p:grpSpPr>
        <p:grpSp>
          <p:nvGrpSpPr>
            <p:cNvPr id="164" name="그룹 163">
              <a:extLst>
                <a:ext uri="{FF2B5EF4-FFF2-40B4-BE49-F238E27FC236}">
                  <a16:creationId xmlns="" xmlns:a16="http://schemas.microsoft.com/office/drawing/2014/main" id="{C188E270-443E-4A45-8024-3AD2BF1D2C74}"/>
                </a:ext>
              </a:extLst>
            </p:cNvPr>
            <p:cNvGrpSpPr/>
            <p:nvPr/>
          </p:nvGrpSpPr>
          <p:grpSpPr>
            <a:xfrm>
              <a:off x="5964787" y="4210380"/>
              <a:ext cx="697886" cy="697886"/>
              <a:chOff x="4242842" y="1575842"/>
              <a:chExt cx="3706316" cy="3706315"/>
            </a:xfrm>
          </p:grpSpPr>
          <p:sp>
            <p:nvSpPr>
              <p:cNvPr id="166" name="타원 165">
                <a:extLst>
                  <a:ext uri="{FF2B5EF4-FFF2-40B4-BE49-F238E27FC236}">
                    <a16:creationId xmlns="" xmlns:a16="http://schemas.microsoft.com/office/drawing/2014/main" id="{964D93B0-4280-4F17-B48D-2F5D4FE0562C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="" xmlns:a16="http://schemas.microsoft.com/office/drawing/2014/main" id="{B75FC636-4C23-4652-A803-A1CDC51F0BA4}"/>
                  </a:ext>
                </a:extLst>
              </p:cNvPr>
              <p:cNvSpPr/>
              <p:nvPr userDrawn="1"/>
            </p:nvSpPr>
            <p:spPr>
              <a:xfrm>
                <a:off x="4542503" y="1798714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="" xmlns:a16="http://schemas.microsoft.com/office/drawing/2014/main" id="{DB27054E-1797-4EF2-BB4E-A55316D04105}"/>
                  </a:ext>
                </a:extLst>
              </p:cNvPr>
              <p:cNvSpPr/>
              <p:nvPr userDrawn="1"/>
            </p:nvSpPr>
            <p:spPr>
              <a:xfrm>
                <a:off x="4383833" y="1596666"/>
                <a:ext cx="3289967" cy="32899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="" xmlns:a16="http://schemas.microsoft.com/office/drawing/2014/main" id="{CA2FCA8D-4FB8-4BD3-BBD0-2527376B919A}"/>
                  </a:ext>
                </a:extLst>
              </p:cNvPr>
              <p:cNvSpPr/>
              <p:nvPr userDrawn="1"/>
            </p:nvSpPr>
            <p:spPr>
              <a:xfrm>
                <a:off x="4358065" y="2063016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="" xmlns:a16="http://schemas.microsoft.com/office/drawing/2014/main" id="{966886A9-BDC8-4F77-BC0A-8D7A01360ED9}"/>
                  </a:ext>
                </a:extLst>
              </p:cNvPr>
              <p:cNvSpPr/>
              <p:nvPr userDrawn="1"/>
            </p:nvSpPr>
            <p:spPr>
              <a:xfrm>
                <a:off x="4354549" y="1687549"/>
                <a:ext cx="3482897" cy="34828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Freeform 103">
              <a:extLst>
                <a:ext uri="{FF2B5EF4-FFF2-40B4-BE49-F238E27FC236}">
                  <a16:creationId xmlns="" xmlns:a16="http://schemas.microsoft.com/office/drawing/2014/main" id="{4CFB059F-E9A9-4A33-B938-82DF18BA6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8582" y="4367298"/>
              <a:ext cx="410293" cy="384053"/>
            </a:xfrm>
            <a:custGeom>
              <a:avLst/>
              <a:gdLst>
                <a:gd name="T0" fmla="*/ 1032 w 1063"/>
                <a:gd name="T1" fmla="*/ 820 h 996"/>
                <a:gd name="T2" fmla="*/ 895 w 1063"/>
                <a:gd name="T3" fmla="*/ 940 h 996"/>
                <a:gd name="T4" fmla="*/ 895 w 1063"/>
                <a:gd name="T5" fmla="*/ 667 h 996"/>
                <a:gd name="T6" fmla="*/ 1032 w 1063"/>
                <a:gd name="T7" fmla="*/ 788 h 996"/>
                <a:gd name="T8" fmla="*/ 895 w 1063"/>
                <a:gd name="T9" fmla="*/ 667 h 996"/>
                <a:gd name="T10" fmla="*/ 1032 w 1063"/>
                <a:gd name="T11" fmla="*/ 515 h 996"/>
                <a:gd name="T12" fmla="*/ 895 w 1063"/>
                <a:gd name="T13" fmla="*/ 635 h 996"/>
                <a:gd name="T14" fmla="*/ 895 w 1063"/>
                <a:gd name="T15" fmla="*/ 362 h 996"/>
                <a:gd name="T16" fmla="*/ 1032 w 1063"/>
                <a:gd name="T17" fmla="*/ 481 h 996"/>
                <a:gd name="T18" fmla="*/ 895 w 1063"/>
                <a:gd name="T19" fmla="*/ 362 h 996"/>
                <a:gd name="T20" fmla="*/ 1032 w 1063"/>
                <a:gd name="T21" fmla="*/ 209 h 996"/>
                <a:gd name="T22" fmla="*/ 895 w 1063"/>
                <a:gd name="T23" fmla="*/ 329 h 996"/>
                <a:gd name="T24" fmla="*/ 895 w 1063"/>
                <a:gd name="T25" fmla="*/ 56 h 996"/>
                <a:gd name="T26" fmla="*/ 1032 w 1063"/>
                <a:gd name="T27" fmla="*/ 176 h 996"/>
                <a:gd name="T28" fmla="*/ 895 w 1063"/>
                <a:gd name="T29" fmla="*/ 56 h 996"/>
                <a:gd name="T30" fmla="*/ 168 w 1063"/>
                <a:gd name="T31" fmla="*/ 820 h 996"/>
                <a:gd name="T32" fmla="*/ 32 w 1063"/>
                <a:gd name="T33" fmla="*/ 940 h 996"/>
                <a:gd name="T34" fmla="*/ 32 w 1063"/>
                <a:gd name="T35" fmla="*/ 667 h 996"/>
                <a:gd name="T36" fmla="*/ 168 w 1063"/>
                <a:gd name="T37" fmla="*/ 788 h 996"/>
                <a:gd name="T38" fmla="*/ 32 w 1063"/>
                <a:gd name="T39" fmla="*/ 667 h 996"/>
                <a:gd name="T40" fmla="*/ 168 w 1063"/>
                <a:gd name="T41" fmla="*/ 515 h 996"/>
                <a:gd name="T42" fmla="*/ 32 w 1063"/>
                <a:gd name="T43" fmla="*/ 635 h 996"/>
                <a:gd name="T44" fmla="*/ 32 w 1063"/>
                <a:gd name="T45" fmla="*/ 362 h 996"/>
                <a:gd name="T46" fmla="*/ 168 w 1063"/>
                <a:gd name="T47" fmla="*/ 481 h 996"/>
                <a:gd name="T48" fmla="*/ 32 w 1063"/>
                <a:gd name="T49" fmla="*/ 362 h 996"/>
                <a:gd name="T50" fmla="*/ 168 w 1063"/>
                <a:gd name="T51" fmla="*/ 209 h 996"/>
                <a:gd name="T52" fmla="*/ 32 w 1063"/>
                <a:gd name="T53" fmla="*/ 329 h 996"/>
                <a:gd name="T54" fmla="*/ 32 w 1063"/>
                <a:gd name="T55" fmla="*/ 56 h 996"/>
                <a:gd name="T56" fmla="*/ 168 w 1063"/>
                <a:gd name="T57" fmla="*/ 176 h 996"/>
                <a:gd name="T58" fmla="*/ 32 w 1063"/>
                <a:gd name="T59" fmla="*/ 56 h 996"/>
                <a:gd name="T60" fmla="*/ 550 w 1063"/>
                <a:gd name="T61" fmla="*/ 535 h 996"/>
                <a:gd name="T62" fmla="*/ 487 w 1063"/>
                <a:gd name="T63" fmla="*/ 426 h 996"/>
                <a:gd name="T64" fmla="*/ 614 w 1063"/>
                <a:gd name="T65" fmla="*/ 499 h 996"/>
                <a:gd name="T66" fmla="*/ 704 w 1063"/>
                <a:gd name="T67" fmla="*/ 326 h 996"/>
                <a:gd name="T68" fmla="*/ 359 w 1063"/>
                <a:gd name="T69" fmla="*/ 670 h 996"/>
                <a:gd name="T70" fmla="*/ 864 w 1063"/>
                <a:gd name="T71" fmla="*/ 0 h 996"/>
                <a:gd name="T72" fmla="*/ 1063 w 1063"/>
                <a:gd name="T73" fmla="*/ 996 h 996"/>
                <a:gd name="T74" fmla="*/ 864 w 1063"/>
                <a:gd name="T75" fmla="*/ 0 h 996"/>
                <a:gd name="T76" fmla="*/ 199 w 1063"/>
                <a:gd name="T77" fmla="*/ 0 h 996"/>
                <a:gd name="T78" fmla="*/ 864 w 1063"/>
                <a:gd name="T79" fmla="*/ 996 h 996"/>
                <a:gd name="T80" fmla="*/ 0 w 1063"/>
                <a:gd name="T81" fmla="*/ 0 h 996"/>
                <a:gd name="T82" fmla="*/ 199 w 1063"/>
                <a:gd name="T83" fmla="*/ 996 h 996"/>
                <a:gd name="T84" fmla="*/ 0 w 1063"/>
                <a:gd name="T8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996">
                  <a:moveTo>
                    <a:pt x="895" y="820"/>
                  </a:moveTo>
                  <a:lnTo>
                    <a:pt x="1032" y="820"/>
                  </a:lnTo>
                  <a:lnTo>
                    <a:pt x="1032" y="940"/>
                  </a:lnTo>
                  <a:lnTo>
                    <a:pt x="895" y="940"/>
                  </a:lnTo>
                  <a:lnTo>
                    <a:pt x="895" y="820"/>
                  </a:lnTo>
                  <a:close/>
                  <a:moveTo>
                    <a:pt x="895" y="667"/>
                  </a:moveTo>
                  <a:lnTo>
                    <a:pt x="1032" y="667"/>
                  </a:lnTo>
                  <a:lnTo>
                    <a:pt x="1032" y="788"/>
                  </a:lnTo>
                  <a:lnTo>
                    <a:pt x="895" y="788"/>
                  </a:lnTo>
                  <a:lnTo>
                    <a:pt x="895" y="667"/>
                  </a:lnTo>
                  <a:close/>
                  <a:moveTo>
                    <a:pt x="895" y="515"/>
                  </a:moveTo>
                  <a:lnTo>
                    <a:pt x="1032" y="515"/>
                  </a:lnTo>
                  <a:lnTo>
                    <a:pt x="1032" y="635"/>
                  </a:lnTo>
                  <a:lnTo>
                    <a:pt x="895" y="635"/>
                  </a:lnTo>
                  <a:lnTo>
                    <a:pt x="895" y="515"/>
                  </a:lnTo>
                  <a:close/>
                  <a:moveTo>
                    <a:pt x="895" y="362"/>
                  </a:moveTo>
                  <a:lnTo>
                    <a:pt x="1032" y="362"/>
                  </a:lnTo>
                  <a:lnTo>
                    <a:pt x="1032" y="481"/>
                  </a:lnTo>
                  <a:lnTo>
                    <a:pt x="895" y="481"/>
                  </a:lnTo>
                  <a:lnTo>
                    <a:pt x="895" y="362"/>
                  </a:lnTo>
                  <a:close/>
                  <a:moveTo>
                    <a:pt x="895" y="209"/>
                  </a:moveTo>
                  <a:lnTo>
                    <a:pt x="1032" y="209"/>
                  </a:lnTo>
                  <a:lnTo>
                    <a:pt x="1032" y="329"/>
                  </a:lnTo>
                  <a:lnTo>
                    <a:pt x="895" y="329"/>
                  </a:lnTo>
                  <a:lnTo>
                    <a:pt x="895" y="209"/>
                  </a:lnTo>
                  <a:close/>
                  <a:moveTo>
                    <a:pt x="895" y="56"/>
                  </a:moveTo>
                  <a:lnTo>
                    <a:pt x="1032" y="56"/>
                  </a:lnTo>
                  <a:lnTo>
                    <a:pt x="1032" y="176"/>
                  </a:lnTo>
                  <a:lnTo>
                    <a:pt x="895" y="176"/>
                  </a:lnTo>
                  <a:lnTo>
                    <a:pt x="895" y="56"/>
                  </a:lnTo>
                  <a:close/>
                  <a:moveTo>
                    <a:pt x="32" y="820"/>
                  </a:moveTo>
                  <a:lnTo>
                    <a:pt x="168" y="820"/>
                  </a:lnTo>
                  <a:lnTo>
                    <a:pt x="168" y="940"/>
                  </a:lnTo>
                  <a:lnTo>
                    <a:pt x="32" y="940"/>
                  </a:lnTo>
                  <a:lnTo>
                    <a:pt x="32" y="820"/>
                  </a:lnTo>
                  <a:close/>
                  <a:moveTo>
                    <a:pt x="32" y="667"/>
                  </a:moveTo>
                  <a:lnTo>
                    <a:pt x="168" y="667"/>
                  </a:lnTo>
                  <a:lnTo>
                    <a:pt x="168" y="788"/>
                  </a:lnTo>
                  <a:lnTo>
                    <a:pt x="32" y="788"/>
                  </a:lnTo>
                  <a:lnTo>
                    <a:pt x="32" y="667"/>
                  </a:lnTo>
                  <a:close/>
                  <a:moveTo>
                    <a:pt x="32" y="515"/>
                  </a:moveTo>
                  <a:lnTo>
                    <a:pt x="168" y="515"/>
                  </a:lnTo>
                  <a:lnTo>
                    <a:pt x="168" y="635"/>
                  </a:lnTo>
                  <a:lnTo>
                    <a:pt x="32" y="635"/>
                  </a:lnTo>
                  <a:lnTo>
                    <a:pt x="32" y="515"/>
                  </a:lnTo>
                  <a:close/>
                  <a:moveTo>
                    <a:pt x="32" y="362"/>
                  </a:moveTo>
                  <a:lnTo>
                    <a:pt x="168" y="362"/>
                  </a:lnTo>
                  <a:lnTo>
                    <a:pt x="168" y="481"/>
                  </a:lnTo>
                  <a:lnTo>
                    <a:pt x="32" y="481"/>
                  </a:lnTo>
                  <a:lnTo>
                    <a:pt x="32" y="362"/>
                  </a:lnTo>
                  <a:close/>
                  <a:moveTo>
                    <a:pt x="32" y="209"/>
                  </a:moveTo>
                  <a:lnTo>
                    <a:pt x="168" y="209"/>
                  </a:lnTo>
                  <a:lnTo>
                    <a:pt x="168" y="329"/>
                  </a:lnTo>
                  <a:lnTo>
                    <a:pt x="32" y="329"/>
                  </a:lnTo>
                  <a:lnTo>
                    <a:pt x="32" y="209"/>
                  </a:lnTo>
                  <a:close/>
                  <a:moveTo>
                    <a:pt x="32" y="56"/>
                  </a:moveTo>
                  <a:lnTo>
                    <a:pt x="168" y="56"/>
                  </a:lnTo>
                  <a:lnTo>
                    <a:pt x="168" y="176"/>
                  </a:lnTo>
                  <a:lnTo>
                    <a:pt x="32" y="176"/>
                  </a:lnTo>
                  <a:lnTo>
                    <a:pt x="32" y="56"/>
                  </a:lnTo>
                  <a:close/>
                  <a:moveTo>
                    <a:pt x="614" y="499"/>
                  </a:moveTo>
                  <a:lnTo>
                    <a:pt x="550" y="535"/>
                  </a:lnTo>
                  <a:lnTo>
                    <a:pt x="487" y="571"/>
                  </a:lnTo>
                  <a:lnTo>
                    <a:pt x="487" y="426"/>
                  </a:lnTo>
                  <a:lnTo>
                    <a:pt x="550" y="462"/>
                  </a:lnTo>
                  <a:lnTo>
                    <a:pt x="614" y="499"/>
                  </a:lnTo>
                  <a:close/>
                  <a:moveTo>
                    <a:pt x="359" y="326"/>
                  </a:moveTo>
                  <a:lnTo>
                    <a:pt x="704" y="326"/>
                  </a:lnTo>
                  <a:lnTo>
                    <a:pt x="704" y="670"/>
                  </a:lnTo>
                  <a:lnTo>
                    <a:pt x="359" y="670"/>
                  </a:lnTo>
                  <a:lnTo>
                    <a:pt x="359" y="326"/>
                  </a:lnTo>
                  <a:close/>
                  <a:moveTo>
                    <a:pt x="864" y="0"/>
                  </a:moveTo>
                  <a:lnTo>
                    <a:pt x="1063" y="0"/>
                  </a:lnTo>
                  <a:lnTo>
                    <a:pt x="1063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864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0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7788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="" xmlns:a16="http://schemas.microsoft.com/office/drawing/2014/main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8571D45-7811-46DF-AFBD-E590B6DC8721}"/>
              </a:ext>
            </a:extLst>
          </p:cNvPr>
          <p:cNvSpPr txBox="1"/>
          <p:nvPr/>
        </p:nvSpPr>
        <p:spPr>
          <a:xfrm>
            <a:off x="3123817" y="18284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SIMPLE IS BEST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B9E820C-C6E0-4D72-A830-4BB717FAEB8A}"/>
              </a:ext>
            </a:extLst>
          </p:cNvPr>
          <p:cNvSpPr txBox="1"/>
          <p:nvPr/>
        </p:nvSpPr>
        <p:spPr>
          <a:xfrm>
            <a:off x="3123817" y="2865212"/>
            <a:ext cx="2621952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30" spc="-15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C9C9716-00D2-4766-9857-BB96FD8CF5E1}"/>
              </a:ext>
            </a:extLst>
          </p:cNvPr>
          <p:cNvCxnSpPr>
            <a:cxnSpLocks/>
          </p:cNvCxnSpPr>
          <p:nvPr/>
        </p:nvCxnSpPr>
        <p:spPr>
          <a:xfrm>
            <a:off x="5932753" y="1605321"/>
            <a:ext cx="0" cy="407008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8F4995EF-981D-4A0B-9DF6-434C0DDCE319}"/>
              </a:ext>
            </a:extLst>
          </p:cNvPr>
          <p:cNvCxnSpPr>
            <a:cxnSpLocks/>
          </p:cNvCxnSpPr>
          <p:nvPr/>
        </p:nvCxnSpPr>
        <p:spPr>
          <a:xfrm>
            <a:off x="8799081" y="1605321"/>
            <a:ext cx="0" cy="407008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E95C04-71B2-440E-AC3D-3A591412388B}"/>
              </a:ext>
            </a:extLst>
          </p:cNvPr>
          <p:cNvSpPr txBox="1"/>
          <p:nvPr/>
        </p:nvSpPr>
        <p:spPr>
          <a:xfrm>
            <a:off x="6022780" y="18284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SIMPLE IS BEST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4B30A6D-17AB-49EC-A02A-5A581E96AD2C}"/>
              </a:ext>
            </a:extLst>
          </p:cNvPr>
          <p:cNvSpPr txBox="1"/>
          <p:nvPr/>
        </p:nvSpPr>
        <p:spPr>
          <a:xfrm>
            <a:off x="8889107" y="18284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SIMPLE IS BEST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9F9826C4-436E-4120-8145-4AF7F77ACCC6}"/>
              </a:ext>
            </a:extLst>
          </p:cNvPr>
          <p:cNvSpPr/>
          <p:nvPr/>
        </p:nvSpPr>
        <p:spPr>
          <a:xfrm flipV="1">
            <a:off x="3143102" y="1434301"/>
            <a:ext cx="270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08F8A8A-ACED-417C-B304-CAE2B4A0D86A}"/>
              </a:ext>
            </a:extLst>
          </p:cNvPr>
          <p:cNvSpPr/>
          <p:nvPr/>
        </p:nvSpPr>
        <p:spPr>
          <a:xfrm flipV="1">
            <a:off x="6015184" y="1434301"/>
            <a:ext cx="270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883333E-D3D1-4579-A3B0-9A47DF79F5CB}"/>
              </a:ext>
            </a:extLst>
          </p:cNvPr>
          <p:cNvSpPr/>
          <p:nvPr/>
        </p:nvSpPr>
        <p:spPr>
          <a:xfrm flipV="1">
            <a:off x="8881840" y="1434301"/>
            <a:ext cx="270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77CACFC-8335-4DD9-8E01-35287658BDBB}"/>
              </a:ext>
            </a:extLst>
          </p:cNvPr>
          <p:cNvSpPr txBox="1"/>
          <p:nvPr/>
        </p:nvSpPr>
        <p:spPr>
          <a:xfrm>
            <a:off x="6021916" y="2865212"/>
            <a:ext cx="2621952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30" spc="-15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BF191CE9-194F-4B3F-9AE6-F8DEFE60ADFF}"/>
              </a:ext>
            </a:extLst>
          </p:cNvPr>
          <p:cNvSpPr txBox="1"/>
          <p:nvPr/>
        </p:nvSpPr>
        <p:spPr>
          <a:xfrm>
            <a:off x="8894556" y="2865212"/>
            <a:ext cx="2621952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30" spc="-15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966987D-F5A8-4E0F-97FC-1FBA4362425A}"/>
              </a:ext>
            </a:extLst>
          </p:cNvPr>
          <p:cNvSpPr txBox="1"/>
          <p:nvPr/>
        </p:nvSpPr>
        <p:spPr>
          <a:xfrm>
            <a:off x="3123817" y="2342230"/>
            <a:ext cx="2621952" cy="389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4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 ipsum dolor sit </a:t>
            </a:r>
            <a:r>
              <a:rPr lang="en-US" altLang="ko-KR" sz="144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amet</a:t>
            </a:r>
            <a:endParaRPr lang="en-US" altLang="ko-KR" sz="1440" spc="-12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90F73E78-13F6-4537-9688-EF285E045CBA}"/>
              </a:ext>
            </a:extLst>
          </p:cNvPr>
          <p:cNvSpPr txBox="1"/>
          <p:nvPr/>
        </p:nvSpPr>
        <p:spPr>
          <a:xfrm>
            <a:off x="6021916" y="2342230"/>
            <a:ext cx="2621952" cy="389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4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 ipsum dolor sit </a:t>
            </a:r>
            <a:r>
              <a:rPr lang="en-US" altLang="ko-KR" sz="144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amet</a:t>
            </a:r>
            <a:endParaRPr lang="en-US" altLang="ko-KR" sz="1440" spc="-12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20FC13AA-37A1-4AFE-B376-1D192AD6F7CB}"/>
              </a:ext>
            </a:extLst>
          </p:cNvPr>
          <p:cNvSpPr txBox="1"/>
          <p:nvPr/>
        </p:nvSpPr>
        <p:spPr>
          <a:xfrm>
            <a:off x="8894556" y="2342230"/>
            <a:ext cx="2621952" cy="389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4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 ipsum dolor sit </a:t>
            </a:r>
            <a:r>
              <a:rPr lang="en-US" altLang="ko-KR" sz="144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amet</a:t>
            </a:r>
            <a:endParaRPr lang="en-US" altLang="ko-KR" sz="1440" spc="-12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9937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="" xmlns:a16="http://schemas.microsoft.com/office/drawing/2014/main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8C3FED31-8D59-4884-B49E-0FFB29225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14" y="5226564"/>
            <a:ext cx="396982" cy="4178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FFD58640-138B-49FD-9086-59BAD5283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12" y="4417336"/>
            <a:ext cx="418051" cy="41785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40E0CA15-AB3F-46A0-B538-7405CA926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64" y="4417336"/>
            <a:ext cx="201515" cy="41785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597571EF-24AB-4FC3-AAD4-A3FDAFE8DC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94" y="4417336"/>
            <a:ext cx="207498" cy="4178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CF96E71-81E1-432F-B371-FC32BD945F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53" y="4417336"/>
            <a:ext cx="418051" cy="41785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3F7F201B-9E1B-4DBC-8378-2FD03006B2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17" y="3605878"/>
            <a:ext cx="366878" cy="41785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716A330-AD27-4B17-9FC1-05A0C31F01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15" y="3605878"/>
            <a:ext cx="348867" cy="41785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97FCEBB7-01D3-4FF3-96A5-C00B987F5B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87" y="3605878"/>
            <a:ext cx="500884" cy="41785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1827FF9-A8A8-44A9-957A-912485479C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15" y="2813757"/>
            <a:ext cx="742850" cy="3793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E7CE151E-F546-4FFA-B361-0D54704550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02" y="2794498"/>
            <a:ext cx="418051" cy="41785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99CEBB2-81FA-4A38-A21B-A3A1C86AA4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10" y="1984233"/>
            <a:ext cx="505217" cy="41785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FC233701-24D3-4EB5-8EC4-F708603AA10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14" y="1984233"/>
            <a:ext cx="553386" cy="41785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8F2695E0-1169-44D5-9D9D-3B2D074E1FF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01" y="1984233"/>
            <a:ext cx="476293" cy="41785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2420683C-FE3A-4629-969C-6476B93E163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00" y="1984233"/>
            <a:ext cx="348867" cy="41785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08007FB-5D26-499B-9499-FE52A785042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5" y="1173794"/>
            <a:ext cx="424124" cy="41785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6A26314D-C8BB-4CD9-ABE9-19D24910B7C1}"/>
              </a:ext>
            </a:extLst>
          </p:cNvPr>
          <p:cNvGrpSpPr/>
          <p:nvPr/>
        </p:nvGrpSpPr>
        <p:grpSpPr>
          <a:xfrm>
            <a:off x="4546221" y="1147022"/>
            <a:ext cx="470149" cy="471397"/>
            <a:chOff x="4779963" y="1265238"/>
            <a:chExt cx="538163" cy="490538"/>
          </a:xfrm>
        </p:grpSpPr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87869278-93EC-46B2-8ACE-5790F70AB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1276351"/>
              <a:ext cx="207963" cy="257175"/>
            </a:xfrm>
            <a:custGeom>
              <a:avLst/>
              <a:gdLst>
                <a:gd name="T0" fmla="*/ 2524 w 2524"/>
                <a:gd name="T1" fmla="*/ 3136 h 3136"/>
                <a:gd name="T2" fmla="*/ 2361 w 2524"/>
                <a:gd name="T3" fmla="*/ 402 h 3136"/>
                <a:gd name="T4" fmla="*/ 1934 w 2524"/>
                <a:gd name="T5" fmla="*/ 0 h 3136"/>
                <a:gd name="T6" fmla="*/ 1205 w 2524"/>
                <a:gd name="T7" fmla="*/ 0 h 3136"/>
                <a:gd name="T8" fmla="*/ 1318 w 2524"/>
                <a:gd name="T9" fmla="*/ 0 h 3136"/>
                <a:gd name="T10" fmla="*/ 589 w 2524"/>
                <a:gd name="T11" fmla="*/ 0 h 3136"/>
                <a:gd name="T12" fmla="*/ 162 w 2524"/>
                <a:gd name="T13" fmla="*/ 402 h 3136"/>
                <a:gd name="T14" fmla="*/ 0 w 2524"/>
                <a:gd name="T15" fmla="*/ 3136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4" h="3136">
                  <a:moveTo>
                    <a:pt x="2524" y="3136"/>
                  </a:moveTo>
                  <a:lnTo>
                    <a:pt x="2361" y="402"/>
                  </a:lnTo>
                  <a:cubicBezTo>
                    <a:pt x="2348" y="176"/>
                    <a:pt x="2161" y="0"/>
                    <a:pt x="1934" y="0"/>
                  </a:cubicBezTo>
                  <a:lnTo>
                    <a:pt x="1205" y="0"/>
                  </a:lnTo>
                  <a:lnTo>
                    <a:pt x="1318" y="0"/>
                  </a:lnTo>
                  <a:lnTo>
                    <a:pt x="589" y="0"/>
                  </a:lnTo>
                  <a:cubicBezTo>
                    <a:pt x="364" y="0"/>
                    <a:pt x="176" y="176"/>
                    <a:pt x="162" y="402"/>
                  </a:cubicBezTo>
                  <a:lnTo>
                    <a:pt x="0" y="3136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480B530C-B992-4BBF-A286-C10E0E503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9963" y="1265238"/>
              <a:ext cx="538163" cy="490538"/>
            </a:xfrm>
            <a:custGeom>
              <a:avLst/>
              <a:gdLst>
                <a:gd name="T0" fmla="*/ 121 w 6548"/>
                <a:gd name="T1" fmla="*/ 3140 h 5976"/>
                <a:gd name="T2" fmla="*/ 121 w 6548"/>
                <a:gd name="T3" fmla="*/ 3383 h 5976"/>
                <a:gd name="T4" fmla="*/ 415 w 6548"/>
                <a:gd name="T5" fmla="*/ 3884 h 5976"/>
                <a:gd name="T6" fmla="*/ 836 w 6548"/>
                <a:gd name="T7" fmla="*/ 4006 h 5976"/>
                <a:gd name="T8" fmla="*/ 957 w 6548"/>
                <a:gd name="T9" fmla="*/ 5976 h 5976"/>
                <a:gd name="T10" fmla="*/ 1500 w 6548"/>
                <a:gd name="T11" fmla="*/ 5855 h 5976"/>
                <a:gd name="T12" fmla="*/ 1077 w 6548"/>
                <a:gd name="T13" fmla="*/ 5734 h 5976"/>
                <a:gd name="T14" fmla="*/ 5459 w 6548"/>
                <a:gd name="T15" fmla="*/ 4003 h 5976"/>
                <a:gd name="T16" fmla="*/ 5159 w 6548"/>
                <a:gd name="T17" fmla="*/ 5731 h 5976"/>
                <a:gd name="T18" fmla="*/ 5159 w 6548"/>
                <a:gd name="T19" fmla="*/ 5974 h 5976"/>
                <a:gd name="T20" fmla="*/ 5701 w 6548"/>
                <a:gd name="T21" fmla="*/ 5852 h 5976"/>
                <a:gd name="T22" fmla="*/ 6012 w 6548"/>
                <a:gd name="T23" fmla="*/ 4003 h 5976"/>
                <a:gd name="T24" fmla="*/ 6133 w 6548"/>
                <a:gd name="T25" fmla="*/ 3380 h 5976"/>
                <a:gd name="T26" fmla="*/ 6548 w 6548"/>
                <a:gd name="T27" fmla="*/ 3259 h 5976"/>
                <a:gd name="T28" fmla="*/ 5260 w 6548"/>
                <a:gd name="T29" fmla="*/ 3138 h 5976"/>
                <a:gd name="T30" fmla="*/ 4751 w 6548"/>
                <a:gd name="T31" fmla="*/ 2042 h 5976"/>
                <a:gd name="T32" fmla="*/ 4493 w 6548"/>
                <a:gd name="T33" fmla="*/ 515 h 5976"/>
                <a:gd name="T34" fmla="*/ 2601 w 6548"/>
                <a:gd name="T35" fmla="*/ 0 h 5976"/>
                <a:gd name="T36" fmla="*/ 1964 w 6548"/>
                <a:gd name="T37" fmla="*/ 2042 h 5976"/>
                <a:gd name="T38" fmla="*/ 1431 w 6548"/>
                <a:gd name="T39" fmla="*/ 2348 h 5976"/>
                <a:gd name="T40" fmla="*/ 5889 w 6548"/>
                <a:gd name="T41" fmla="*/ 3762 h 5976"/>
                <a:gd name="T42" fmla="*/ 657 w 6548"/>
                <a:gd name="T43" fmla="*/ 3382 h 5976"/>
                <a:gd name="T44" fmla="*/ 5888 w 6548"/>
                <a:gd name="T45" fmla="*/ 3762 h 5976"/>
                <a:gd name="T46" fmla="*/ 4749 w 6548"/>
                <a:gd name="T47" fmla="*/ 2286 h 5976"/>
                <a:gd name="T48" fmla="*/ 5013 w 6548"/>
                <a:gd name="T49" fmla="*/ 3139 h 5976"/>
                <a:gd name="T50" fmla="*/ 4597 w 6548"/>
                <a:gd name="T51" fmla="*/ 2286 h 5976"/>
                <a:gd name="T52" fmla="*/ 2296 w 6548"/>
                <a:gd name="T53" fmla="*/ 532 h 5976"/>
                <a:gd name="T54" fmla="*/ 3945 w 6548"/>
                <a:gd name="T55" fmla="*/ 244 h 5976"/>
                <a:gd name="T56" fmla="*/ 4407 w 6548"/>
                <a:gd name="T57" fmla="*/ 3140 h 5976"/>
                <a:gd name="T58" fmla="*/ 2296 w 6548"/>
                <a:gd name="T59" fmla="*/ 532 h 5976"/>
                <a:gd name="T60" fmla="*/ 1797 w 6548"/>
                <a:gd name="T61" fmla="*/ 2286 h 5976"/>
                <a:gd name="T62" fmla="*/ 1899 w 6548"/>
                <a:gd name="T63" fmla="*/ 3139 h 5976"/>
                <a:gd name="T64" fmla="*/ 1668 w 6548"/>
                <a:gd name="T65" fmla="*/ 2394 h 5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48" h="5976">
                  <a:moveTo>
                    <a:pt x="1287" y="3140"/>
                  </a:moveTo>
                  <a:lnTo>
                    <a:pt x="121" y="3140"/>
                  </a:lnTo>
                  <a:cubicBezTo>
                    <a:pt x="55" y="3140"/>
                    <a:pt x="0" y="3195"/>
                    <a:pt x="0" y="3262"/>
                  </a:cubicBezTo>
                  <a:cubicBezTo>
                    <a:pt x="0" y="3328"/>
                    <a:pt x="55" y="3383"/>
                    <a:pt x="121" y="3383"/>
                  </a:cubicBezTo>
                  <a:lnTo>
                    <a:pt x="415" y="3383"/>
                  </a:lnTo>
                  <a:lnTo>
                    <a:pt x="415" y="3884"/>
                  </a:lnTo>
                  <a:cubicBezTo>
                    <a:pt x="415" y="3951"/>
                    <a:pt x="469" y="4006"/>
                    <a:pt x="536" y="4006"/>
                  </a:cubicBezTo>
                  <a:lnTo>
                    <a:pt x="836" y="4006"/>
                  </a:lnTo>
                  <a:lnTo>
                    <a:pt x="836" y="5855"/>
                  </a:lnTo>
                  <a:cubicBezTo>
                    <a:pt x="836" y="5922"/>
                    <a:pt x="891" y="5976"/>
                    <a:pt x="957" y="5976"/>
                  </a:cubicBezTo>
                  <a:lnTo>
                    <a:pt x="1379" y="5976"/>
                  </a:lnTo>
                  <a:cubicBezTo>
                    <a:pt x="1445" y="5976"/>
                    <a:pt x="1500" y="5922"/>
                    <a:pt x="1500" y="5855"/>
                  </a:cubicBezTo>
                  <a:cubicBezTo>
                    <a:pt x="1500" y="5788"/>
                    <a:pt x="1445" y="5734"/>
                    <a:pt x="1379" y="5734"/>
                  </a:cubicBezTo>
                  <a:lnTo>
                    <a:pt x="1077" y="5734"/>
                  </a:lnTo>
                  <a:lnTo>
                    <a:pt x="1077" y="4003"/>
                  </a:lnTo>
                  <a:lnTo>
                    <a:pt x="5459" y="4003"/>
                  </a:lnTo>
                  <a:lnTo>
                    <a:pt x="5459" y="5731"/>
                  </a:lnTo>
                  <a:lnTo>
                    <a:pt x="5159" y="5731"/>
                  </a:lnTo>
                  <a:cubicBezTo>
                    <a:pt x="5092" y="5731"/>
                    <a:pt x="5037" y="5786"/>
                    <a:pt x="5037" y="5852"/>
                  </a:cubicBezTo>
                  <a:cubicBezTo>
                    <a:pt x="5037" y="5919"/>
                    <a:pt x="5092" y="5974"/>
                    <a:pt x="5159" y="5974"/>
                  </a:cubicBezTo>
                  <a:lnTo>
                    <a:pt x="5580" y="5974"/>
                  </a:lnTo>
                  <a:cubicBezTo>
                    <a:pt x="5647" y="5974"/>
                    <a:pt x="5701" y="5919"/>
                    <a:pt x="5701" y="5852"/>
                  </a:cubicBezTo>
                  <a:lnTo>
                    <a:pt x="5701" y="4003"/>
                  </a:lnTo>
                  <a:lnTo>
                    <a:pt x="6012" y="4003"/>
                  </a:lnTo>
                  <a:cubicBezTo>
                    <a:pt x="6079" y="4003"/>
                    <a:pt x="6133" y="3948"/>
                    <a:pt x="6133" y="3882"/>
                  </a:cubicBezTo>
                  <a:lnTo>
                    <a:pt x="6133" y="3380"/>
                  </a:lnTo>
                  <a:lnTo>
                    <a:pt x="6427" y="3380"/>
                  </a:lnTo>
                  <a:cubicBezTo>
                    <a:pt x="6493" y="3380"/>
                    <a:pt x="6548" y="3326"/>
                    <a:pt x="6548" y="3259"/>
                  </a:cubicBezTo>
                  <a:cubicBezTo>
                    <a:pt x="6548" y="3192"/>
                    <a:pt x="6493" y="3138"/>
                    <a:pt x="6427" y="3138"/>
                  </a:cubicBezTo>
                  <a:lnTo>
                    <a:pt x="5260" y="3138"/>
                  </a:lnTo>
                  <a:lnTo>
                    <a:pt x="5117" y="2348"/>
                  </a:lnTo>
                  <a:cubicBezTo>
                    <a:pt x="5085" y="2171"/>
                    <a:pt x="4931" y="2042"/>
                    <a:pt x="4751" y="2042"/>
                  </a:cubicBezTo>
                  <a:lnTo>
                    <a:pt x="4584" y="2042"/>
                  </a:lnTo>
                  <a:lnTo>
                    <a:pt x="4493" y="515"/>
                  </a:lnTo>
                  <a:cubicBezTo>
                    <a:pt x="4476" y="226"/>
                    <a:pt x="4236" y="0"/>
                    <a:pt x="3947" y="0"/>
                  </a:cubicBezTo>
                  <a:lnTo>
                    <a:pt x="2601" y="0"/>
                  </a:lnTo>
                  <a:cubicBezTo>
                    <a:pt x="2312" y="0"/>
                    <a:pt x="2072" y="227"/>
                    <a:pt x="2055" y="515"/>
                  </a:cubicBezTo>
                  <a:lnTo>
                    <a:pt x="1964" y="2042"/>
                  </a:lnTo>
                  <a:lnTo>
                    <a:pt x="1797" y="2042"/>
                  </a:lnTo>
                  <a:cubicBezTo>
                    <a:pt x="1617" y="2042"/>
                    <a:pt x="1463" y="2171"/>
                    <a:pt x="1431" y="2348"/>
                  </a:cubicBezTo>
                  <a:lnTo>
                    <a:pt x="1287" y="3140"/>
                  </a:lnTo>
                  <a:close/>
                  <a:moveTo>
                    <a:pt x="5889" y="3762"/>
                  </a:moveTo>
                  <a:lnTo>
                    <a:pt x="657" y="3762"/>
                  </a:lnTo>
                  <a:lnTo>
                    <a:pt x="657" y="3382"/>
                  </a:lnTo>
                  <a:lnTo>
                    <a:pt x="5888" y="3382"/>
                  </a:lnTo>
                  <a:lnTo>
                    <a:pt x="5888" y="3762"/>
                  </a:lnTo>
                  <a:lnTo>
                    <a:pt x="5889" y="3762"/>
                  </a:lnTo>
                  <a:close/>
                  <a:moveTo>
                    <a:pt x="4749" y="2286"/>
                  </a:moveTo>
                  <a:cubicBezTo>
                    <a:pt x="4813" y="2286"/>
                    <a:pt x="4867" y="2331"/>
                    <a:pt x="4879" y="2394"/>
                  </a:cubicBezTo>
                  <a:lnTo>
                    <a:pt x="5013" y="3139"/>
                  </a:lnTo>
                  <a:lnTo>
                    <a:pt x="4648" y="3139"/>
                  </a:lnTo>
                  <a:lnTo>
                    <a:pt x="4597" y="2286"/>
                  </a:lnTo>
                  <a:lnTo>
                    <a:pt x="4749" y="2286"/>
                  </a:lnTo>
                  <a:close/>
                  <a:moveTo>
                    <a:pt x="2296" y="532"/>
                  </a:moveTo>
                  <a:cubicBezTo>
                    <a:pt x="2305" y="371"/>
                    <a:pt x="2440" y="244"/>
                    <a:pt x="2601" y="244"/>
                  </a:cubicBezTo>
                  <a:lnTo>
                    <a:pt x="3945" y="244"/>
                  </a:lnTo>
                  <a:cubicBezTo>
                    <a:pt x="4107" y="244"/>
                    <a:pt x="4241" y="371"/>
                    <a:pt x="4251" y="532"/>
                  </a:cubicBezTo>
                  <a:lnTo>
                    <a:pt x="4407" y="3140"/>
                  </a:lnTo>
                  <a:lnTo>
                    <a:pt x="2140" y="3140"/>
                  </a:lnTo>
                  <a:lnTo>
                    <a:pt x="2296" y="532"/>
                  </a:lnTo>
                  <a:close/>
                  <a:moveTo>
                    <a:pt x="1668" y="2394"/>
                  </a:moveTo>
                  <a:cubicBezTo>
                    <a:pt x="1679" y="2331"/>
                    <a:pt x="1733" y="2286"/>
                    <a:pt x="1797" y="2286"/>
                  </a:cubicBezTo>
                  <a:lnTo>
                    <a:pt x="1949" y="2286"/>
                  </a:lnTo>
                  <a:lnTo>
                    <a:pt x="1899" y="3139"/>
                  </a:lnTo>
                  <a:lnTo>
                    <a:pt x="1533" y="3139"/>
                  </a:lnTo>
                  <a:lnTo>
                    <a:pt x="1668" y="2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4865C879-88C8-4540-8CEA-94F055FBA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1" y="1363663"/>
              <a:ext cx="112713" cy="20638"/>
            </a:xfrm>
            <a:custGeom>
              <a:avLst/>
              <a:gdLst>
                <a:gd name="T0" fmla="*/ 122 w 1371"/>
                <a:gd name="T1" fmla="*/ 243 h 243"/>
                <a:gd name="T2" fmla="*/ 1250 w 1371"/>
                <a:gd name="T3" fmla="*/ 243 h 243"/>
                <a:gd name="T4" fmla="*/ 1371 w 1371"/>
                <a:gd name="T5" fmla="*/ 122 h 243"/>
                <a:gd name="T6" fmla="*/ 1250 w 1371"/>
                <a:gd name="T7" fmla="*/ 0 h 243"/>
                <a:gd name="T8" fmla="*/ 122 w 1371"/>
                <a:gd name="T9" fmla="*/ 0 h 243"/>
                <a:gd name="T10" fmla="*/ 0 w 1371"/>
                <a:gd name="T11" fmla="*/ 122 h 243"/>
                <a:gd name="T12" fmla="*/ 122 w 1371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1" h="243">
                  <a:moveTo>
                    <a:pt x="122" y="243"/>
                  </a:moveTo>
                  <a:lnTo>
                    <a:pt x="1250" y="243"/>
                  </a:lnTo>
                  <a:cubicBezTo>
                    <a:pt x="1316" y="243"/>
                    <a:pt x="1371" y="188"/>
                    <a:pt x="1371" y="122"/>
                  </a:cubicBezTo>
                  <a:cubicBezTo>
                    <a:pt x="1371" y="55"/>
                    <a:pt x="1316" y="0"/>
                    <a:pt x="1250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3"/>
                    <a:pt x="12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F9E58838-EF0F-42A8-A0C2-9C434A540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1617663"/>
              <a:ext cx="227013" cy="138113"/>
            </a:xfrm>
            <a:custGeom>
              <a:avLst/>
              <a:gdLst>
                <a:gd name="T0" fmla="*/ 2644 w 2765"/>
                <a:gd name="T1" fmla="*/ 243 h 1683"/>
                <a:gd name="T2" fmla="*/ 2765 w 2765"/>
                <a:gd name="T3" fmla="*/ 122 h 1683"/>
                <a:gd name="T4" fmla="*/ 2644 w 2765"/>
                <a:gd name="T5" fmla="*/ 0 h 1683"/>
                <a:gd name="T6" fmla="*/ 121 w 2765"/>
                <a:gd name="T7" fmla="*/ 0 h 1683"/>
                <a:gd name="T8" fmla="*/ 0 w 2765"/>
                <a:gd name="T9" fmla="*/ 122 h 1683"/>
                <a:gd name="T10" fmla="*/ 121 w 2765"/>
                <a:gd name="T11" fmla="*/ 243 h 1683"/>
                <a:gd name="T12" fmla="*/ 1262 w 2765"/>
                <a:gd name="T13" fmla="*/ 243 h 1683"/>
                <a:gd name="T14" fmla="*/ 1262 w 2765"/>
                <a:gd name="T15" fmla="*/ 774 h 1683"/>
                <a:gd name="T16" fmla="*/ 708 w 2765"/>
                <a:gd name="T17" fmla="*/ 774 h 1683"/>
                <a:gd name="T18" fmla="*/ 586 w 2765"/>
                <a:gd name="T19" fmla="*/ 895 h 1683"/>
                <a:gd name="T20" fmla="*/ 586 w 2765"/>
                <a:gd name="T21" fmla="*/ 1562 h 1683"/>
                <a:gd name="T22" fmla="*/ 708 w 2765"/>
                <a:gd name="T23" fmla="*/ 1683 h 1683"/>
                <a:gd name="T24" fmla="*/ 829 w 2765"/>
                <a:gd name="T25" fmla="*/ 1562 h 1683"/>
                <a:gd name="T26" fmla="*/ 829 w 2765"/>
                <a:gd name="T27" fmla="*/ 1016 h 1683"/>
                <a:gd name="T28" fmla="*/ 1264 w 2765"/>
                <a:gd name="T29" fmla="*/ 1016 h 1683"/>
                <a:gd name="T30" fmla="*/ 1264 w 2765"/>
                <a:gd name="T31" fmla="*/ 1562 h 1683"/>
                <a:gd name="T32" fmla="*/ 1385 w 2765"/>
                <a:gd name="T33" fmla="*/ 1683 h 1683"/>
                <a:gd name="T34" fmla="*/ 1506 w 2765"/>
                <a:gd name="T35" fmla="*/ 1562 h 1683"/>
                <a:gd name="T36" fmla="*/ 1506 w 2765"/>
                <a:gd name="T37" fmla="*/ 1016 h 1683"/>
                <a:gd name="T38" fmla="*/ 1941 w 2765"/>
                <a:gd name="T39" fmla="*/ 1016 h 1683"/>
                <a:gd name="T40" fmla="*/ 1941 w 2765"/>
                <a:gd name="T41" fmla="*/ 1562 h 1683"/>
                <a:gd name="T42" fmla="*/ 2062 w 2765"/>
                <a:gd name="T43" fmla="*/ 1683 h 1683"/>
                <a:gd name="T44" fmla="*/ 2184 w 2765"/>
                <a:gd name="T45" fmla="*/ 1562 h 1683"/>
                <a:gd name="T46" fmla="*/ 2184 w 2765"/>
                <a:gd name="T47" fmla="*/ 895 h 1683"/>
                <a:gd name="T48" fmla="*/ 2062 w 2765"/>
                <a:gd name="T49" fmla="*/ 774 h 1683"/>
                <a:gd name="T50" fmla="*/ 1508 w 2765"/>
                <a:gd name="T51" fmla="*/ 774 h 1683"/>
                <a:gd name="T52" fmla="*/ 1508 w 2765"/>
                <a:gd name="T53" fmla="*/ 243 h 1683"/>
                <a:gd name="T54" fmla="*/ 2644 w 2765"/>
                <a:gd name="T55" fmla="*/ 24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1683">
                  <a:moveTo>
                    <a:pt x="2644" y="243"/>
                  </a:moveTo>
                  <a:cubicBezTo>
                    <a:pt x="2710" y="243"/>
                    <a:pt x="2765" y="188"/>
                    <a:pt x="2765" y="122"/>
                  </a:cubicBezTo>
                  <a:cubicBezTo>
                    <a:pt x="2765" y="55"/>
                    <a:pt x="2710" y="0"/>
                    <a:pt x="2644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lnTo>
                    <a:pt x="1262" y="243"/>
                  </a:lnTo>
                  <a:lnTo>
                    <a:pt x="1262" y="774"/>
                  </a:lnTo>
                  <a:lnTo>
                    <a:pt x="708" y="774"/>
                  </a:lnTo>
                  <a:cubicBezTo>
                    <a:pt x="641" y="774"/>
                    <a:pt x="586" y="828"/>
                    <a:pt x="586" y="895"/>
                  </a:cubicBezTo>
                  <a:lnTo>
                    <a:pt x="586" y="1562"/>
                  </a:lnTo>
                  <a:cubicBezTo>
                    <a:pt x="586" y="1628"/>
                    <a:pt x="641" y="1683"/>
                    <a:pt x="708" y="1683"/>
                  </a:cubicBezTo>
                  <a:cubicBezTo>
                    <a:pt x="774" y="1683"/>
                    <a:pt x="829" y="1628"/>
                    <a:pt x="829" y="1562"/>
                  </a:cubicBezTo>
                  <a:lnTo>
                    <a:pt x="829" y="1016"/>
                  </a:lnTo>
                  <a:lnTo>
                    <a:pt x="1264" y="1016"/>
                  </a:lnTo>
                  <a:lnTo>
                    <a:pt x="1264" y="1562"/>
                  </a:lnTo>
                  <a:cubicBezTo>
                    <a:pt x="1264" y="1628"/>
                    <a:pt x="1318" y="1683"/>
                    <a:pt x="1385" y="1683"/>
                  </a:cubicBezTo>
                  <a:cubicBezTo>
                    <a:pt x="1452" y="1683"/>
                    <a:pt x="1506" y="1628"/>
                    <a:pt x="1506" y="1562"/>
                  </a:cubicBezTo>
                  <a:lnTo>
                    <a:pt x="1506" y="1016"/>
                  </a:lnTo>
                  <a:lnTo>
                    <a:pt x="1941" y="1016"/>
                  </a:lnTo>
                  <a:lnTo>
                    <a:pt x="1941" y="1562"/>
                  </a:lnTo>
                  <a:cubicBezTo>
                    <a:pt x="1941" y="1628"/>
                    <a:pt x="1996" y="1683"/>
                    <a:pt x="2062" y="1683"/>
                  </a:cubicBezTo>
                  <a:cubicBezTo>
                    <a:pt x="2129" y="1683"/>
                    <a:pt x="2184" y="1628"/>
                    <a:pt x="2184" y="1562"/>
                  </a:cubicBezTo>
                  <a:lnTo>
                    <a:pt x="2184" y="895"/>
                  </a:lnTo>
                  <a:cubicBezTo>
                    <a:pt x="2184" y="828"/>
                    <a:pt x="2129" y="774"/>
                    <a:pt x="2062" y="774"/>
                  </a:cubicBezTo>
                  <a:lnTo>
                    <a:pt x="1508" y="774"/>
                  </a:lnTo>
                  <a:lnTo>
                    <a:pt x="1508" y="243"/>
                  </a:lnTo>
                  <a:lnTo>
                    <a:pt x="2644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C30ECE83-7AF4-4C36-B694-484120207EB9}"/>
              </a:ext>
            </a:extLst>
          </p:cNvPr>
          <p:cNvGrpSpPr/>
          <p:nvPr/>
        </p:nvGrpSpPr>
        <p:grpSpPr>
          <a:xfrm>
            <a:off x="6620719" y="1147022"/>
            <a:ext cx="407740" cy="471397"/>
            <a:chOff x="6950075" y="1311275"/>
            <a:chExt cx="466725" cy="490538"/>
          </a:xfrm>
        </p:grpSpPr>
        <p:sp>
          <p:nvSpPr>
            <p:cNvPr id="52" name="Oval 44">
              <a:extLst>
                <a:ext uri="{FF2B5EF4-FFF2-40B4-BE49-F238E27FC236}">
                  <a16:creationId xmlns="" xmlns:a16="http://schemas.microsoft.com/office/drawing/2014/main" id="{AB46639A-E3DC-46C3-B6E7-4184A534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3" y="1320800"/>
              <a:ext cx="119063" cy="117475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Oval 45">
              <a:extLst>
                <a:ext uri="{FF2B5EF4-FFF2-40B4-BE49-F238E27FC236}">
                  <a16:creationId xmlns="" xmlns:a16="http://schemas.microsoft.com/office/drawing/2014/main" id="{060CE9EC-65D7-467B-8793-4B0EA61A7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3" y="1497013"/>
              <a:ext cx="119063" cy="119063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Oval 46">
              <a:extLst>
                <a:ext uri="{FF2B5EF4-FFF2-40B4-BE49-F238E27FC236}">
                  <a16:creationId xmlns="" xmlns:a16="http://schemas.microsoft.com/office/drawing/2014/main" id="{CB02BA51-2046-4A94-96BD-8C019945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3" y="1674813"/>
              <a:ext cx="119063" cy="117475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="" xmlns:a16="http://schemas.microsoft.com/office/drawing/2014/main" id="{7C0FDE01-F6D6-4378-A0C9-644B951DEE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5175" y="1312863"/>
              <a:ext cx="301625" cy="488950"/>
            </a:xfrm>
            <a:custGeom>
              <a:avLst/>
              <a:gdLst>
                <a:gd name="T0" fmla="*/ 3864 w 3986"/>
                <a:gd name="T1" fmla="*/ 734 h 6479"/>
                <a:gd name="T2" fmla="*/ 2592 w 3986"/>
                <a:gd name="T3" fmla="*/ 734 h 6479"/>
                <a:gd name="T4" fmla="*/ 3108 w 3986"/>
                <a:gd name="T5" fmla="*/ 218 h 6479"/>
                <a:gd name="T6" fmla="*/ 3108 w 3986"/>
                <a:gd name="T7" fmla="*/ 47 h 6479"/>
                <a:gd name="T8" fmla="*/ 2938 w 3986"/>
                <a:gd name="T9" fmla="*/ 47 h 6479"/>
                <a:gd name="T10" fmla="*/ 2215 w 3986"/>
                <a:gd name="T11" fmla="*/ 770 h 6479"/>
                <a:gd name="T12" fmla="*/ 2179 w 3986"/>
                <a:gd name="T13" fmla="*/ 855 h 6479"/>
                <a:gd name="T14" fmla="*/ 2215 w 3986"/>
                <a:gd name="T15" fmla="*/ 940 h 6479"/>
                <a:gd name="T16" fmla="*/ 2938 w 3986"/>
                <a:gd name="T17" fmla="*/ 1663 h 6479"/>
                <a:gd name="T18" fmla="*/ 3023 w 3986"/>
                <a:gd name="T19" fmla="*/ 1699 h 6479"/>
                <a:gd name="T20" fmla="*/ 3108 w 3986"/>
                <a:gd name="T21" fmla="*/ 1663 h 6479"/>
                <a:gd name="T22" fmla="*/ 3108 w 3986"/>
                <a:gd name="T23" fmla="*/ 1492 h 6479"/>
                <a:gd name="T24" fmla="*/ 2592 w 3986"/>
                <a:gd name="T25" fmla="*/ 976 h 6479"/>
                <a:gd name="T26" fmla="*/ 3744 w 3986"/>
                <a:gd name="T27" fmla="*/ 976 h 6479"/>
                <a:gd name="T28" fmla="*/ 3744 w 3986"/>
                <a:gd name="T29" fmla="*/ 5456 h 6479"/>
                <a:gd name="T30" fmla="*/ 1798 w 3986"/>
                <a:gd name="T31" fmla="*/ 5456 h 6479"/>
                <a:gd name="T32" fmla="*/ 903 w 3986"/>
                <a:gd name="T33" fmla="*/ 4674 h 6479"/>
                <a:gd name="T34" fmla="*/ 0 w 3986"/>
                <a:gd name="T35" fmla="*/ 5576 h 6479"/>
                <a:gd name="T36" fmla="*/ 903 w 3986"/>
                <a:gd name="T37" fmla="*/ 6479 h 6479"/>
                <a:gd name="T38" fmla="*/ 1798 w 3986"/>
                <a:gd name="T39" fmla="*/ 5696 h 6479"/>
                <a:gd name="T40" fmla="*/ 3864 w 3986"/>
                <a:gd name="T41" fmla="*/ 5696 h 6479"/>
                <a:gd name="T42" fmla="*/ 3986 w 3986"/>
                <a:gd name="T43" fmla="*/ 5575 h 6479"/>
                <a:gd name="T44" fmla="*/ 3986 w 3986"/>
                <a:gd name="T45" fmla="*/ 855 h 6479"/>
                <a:gd name="T46" fmla="*/ 3864 w 3986"/>
                <a:gd name="T47" fmla="*/ 734 h 6479"/>
                <a:gd name="T48" fmla="*/ 903 w 3986"/>
                <a:gd name="T49" fmla="*/ 6238 h 6479"/>
                <a:gd name="T50" fmla="*/ 242 w 3986"/>
                <a:gd name="T51" fmla="*/ 5576 h 6479"/>
                <a:gd name="T52" fmla="*/ 903 w 3986"/>
                <a:gd name="T53" fmla="*/ 4915 h 6479"/>
                <a:gd name="T54" fmla="*/ 1564 w 3986"/>
                <a:gd name="T55" fmla="*/ 5576 h 6479"/>
                <a:gd name="T56" fmla="*/ 903 w 3986"/>
                <a:gd name="T57" fmla="*/ 6238 h 6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86" h="6479">
                  <a:moveTo>
                    <a:pt x="3864" y="734"/>
                  </a:moveTo>
                  <a:lnTo>
                    <a:pt x="2592" y="734"/>
                  </a:lnTo>
                  <a:lnTo>
                    <a:pt x="3108" y="218"/>
                  </a:lnTo>
                  <a:cubicBezTo>
                    <a:pt x="3155" y="171"/>
                    <a:pt x="3155" y="94"/>
                    <a:pt x="3108" y="47"/>
                  </a:cubicBezTo>
                  <a:cubicBezTo>
                    <a:pt x="3062" y="0"/>
                    <a:pt x="2984" y="0"/>
                    <a:pt x="2938" y="47"/>
                  </a:cubicBezTo>
                  <a:lnTo>
                    <a:pt x="2215" y="770"/>
                  </a:lnTo>
                  <a:cubicBezTo>
                    <a:pt x="2192" y="792"/>
                    <a:pt x="2179" y="823"/>
                    <a:pt x="2179" y="855"/>
                  </a:cubicBezTo>
                  <a:cubicBezTo>
                    <a:pt x="2179" y="887"/>
                    <a:pt x="2192" y="918"/>
                    <a:pt x="2215" y="940"/>
                  </a:cubicBezTo>
                  <a:lnTo>
                    <a:pt x="2938" y="1663"/>
                  </a:lnTo>
                  <a:cubicBezTo>
                    <a:pt x="2962" y="1687"/>
                    <a:pt x="2992" y="1699"/>
                    <a:pt x="3023" y="1699"/>
                  </a:cubicBezTo>
                  <a:cubicBezTo>
                    <a:pt x="3054" y="1699"/>
                    <a:pt x="3084" y="1687"/>
                    <a:pt x="3108" y="1663"/>
                  </a:cubicBezTo>
                  <a:cubicBezTo>
                    <a:pt x="3155" y="1616"/>
                    <a:pt x="3155" y="1539"/>
                    <a:pt x="3108" y="1492"/>
                  </a:cubicBezTo>
                  <a:lnTo>
                    <a:pt x="2592" y="976"/>
                  </a:lnTo>
                  <a:lnTo>
                    <a:pt x="3744" y="976"/>
                  </a:lnTo>
                  <a:lnTo>
                    <a:pt x="3744" y="5456"/>
                  </a:lnTo>
                  <a:lnTo>
                    <a:pt x="1798" y="5456"/>
                  </a:lnTo>
                  <a:cubicBezTo>
                    <a:pt x="1739" y="5015"/>
                    <a:pt x="1360" y="4674"/>
                    <a:pt x="903" y="4674"/>
                  </a:cubicBezTo>
                  <a:cubicBezTo>
                    <a:pt x="406" y="4674"/>
                    <a:pt x="0" y="5079"/>
                    <a:pt x="0" y="5576"/>
                  </a:cubicBezTo>
                  <a:cubicBezTo>
                    <a:pt x="0" y="6074"/>
                    <a:pt x="406" y="6479"/>
                    <a:pt x="903" y="6479"/>
                  </a:cubicBezTo>
                  <a:cubicBezTo>
                    <a:pt x="1360" y="6479"/>
                    <a:pt x="1739" y="6138"/>
                    <a:pt x="1798" y="5696"/>
                  </a:cubicBezTo>
                  <a:lnTo>
                    <a:pt x="3864" y="5696"/>
                  </a:lnTo>
                  <a:cubicBezTo>
                    <a:pt x="3931" y="5696"/>
                    <a:pt x="3986" y="5642"/>
                    <a:pt x="3986" y="5575"/>
                  </a:cubicBezTo>
                  <a:lnTo>
                    <a:pt x="3986" y="855"/>
                  </a:lnTo>
                  <a:cubicBezTo>
                    <a:pt x="3986" y="787"/>
                    <a:pt x="3931" y="734"/>
                    <a:pt x="3864" y="734"/>
                  </a:cubicBezTo>
                  <a:close/>
                  <a:moveTo>
                    <a:pt x="903" y="6238"/>
                  </a:moveTo>
                  <a:cubicBezTo>
                    <a:pt x="538" y="6238"/>
                    <a:pt x="242" y="5940"/>
                    <a:pt x="242" y="5576"/>
                  </a:cubicBezTo>
                  <a:cubicBezTo>
                    <a:pt x="242" y="5212"/>
                    <a:pt x="539" y="4915"/>
                    <a:pt x="903" y="4915"/>
                  </a:cubicBezTo>
                  <a:cubicBezTo>
                    <a:pt x="1267" y="4915"/>
                    <a:pt x="1564" y="5212"/>
                    <a:pt x="1564" y="5576"/>
                  </a:cubicBezTo>
                  <a:cubicBezTo>
                    <a:pt x="1564" y="5940"/>
                    <a:pt x="1268" y="6238"/>
                    <a:pt x="903" y="62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="" xmlns:a16="http://schemas.microsoft.com/office/drawing/2014/main" id="{60FC5C30-863F-43F3-98F6-4A04B1B4B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0075" y="1311275"/>
              <a:ext cx="301625" cy="488950"/>
            </a:xfrm>
            <a:custGeom>
              <a:avLst/>
              <a:gdLst>
                <a:gd name="T0" fmla="*/ 1049 w 3983"/>
                <a:gd name="T1" fmla="*/ 4816 h 6470"/>
                <a:gd name="T2" fmla="*/ 879 w 3983"/>
                <a:gd name="T3" fmla="*/ 4816 h 6470"/>
                <a:gd name="T4" fmla="*/ 879 w 3983"/>
                <a:gd name="T5" fmla="*/ 4987 h 6470"/>
                <a:gd name="T6" fmla="*/ 1395 w 3983"/>
                <a:gd name="T7" fmla="*/ 5503 h 6470"/>
                <a:gd name="T8" fmla="*/ 241 w 3983"/>
                <a:gd name="T9" fmla="*/ 5503 h 6470"/>
                <a:gd name="T10" fmla="*/ 241 w 3983"/>
                <a:gd name="T11" fmla="*/ 1023 h 6470"/>
                <a:gd name="T12" fmla="*/ 2185 w 3983"/>
                <a:gd name="T13" fmla="*/ 1023 h 6470"/>
                <a:gd name="T14" fmla="*/ 3080 w 3983"/>
                <a:gd name="T15" fmla="*/ 1806 h 6470"/>
                <a:gd name="T16" fmla="*/ 3983 w 3983"/>
                <a:gd name="T17" fmla="*/ 903 h 6470"/>
                <a:gd name="T18" fmla="*/ 3080 w 3983"/>
                <a:gd name="T19" fmla="*/ 0 h 6470"/>
                <a:gd name="T20" fmla="*/ 2185 w 3983"/>
                <a:gd name="T21" fmla="*/ 783 h 6470"/>
                <a:gd name="T22" fmla="*/ 121 w 3983"/>
                <a:gd name="T23" fmla="*/ 783 h 6470"/>
                <a:gd name="T24" fmla="*/ 0 w 3983"/>
                <a:gd name="T25" fmla="*/ 904 h 6470"/>
                <a:gd name="T26" fmla="*/ 0 w 3983"/>
                <a:gd name="T27" fmla="*/ 5626 h 6470"/>
                <a:gd name="T28" fmla="*/ 121 w 3983"/>
                <a:gd name="T29" fmla="*/ 5747 h 6470"/>
                <a:gd name="T30" fmla="*/ 1396 w 3983"/>
                <a:gd name="T31" fmla="*/ 5747 h 6470"/>
                <a:gd name="T32" fmla="*/ 880 w 3983"/>
                <a:gd name="T33" fmla="*/ 6263 h 6470"/>
                <a:gd name="T34" fmla="*/ 880 w 3983"/>
                <a:gd name="T35" fmla="*/ 6434 h 6470"/>
                <a:gd name="T36" fmla="*/ 965 w 3983"/>
                <a:gd name="T37" fmla="*/ 6470 h 6470"/>
                <a:gd name="T38" fmla="*/ 1051 w 3983"/>
                <a:gd name="T39" fmla="*/ 6434 h 6470"/>
                <a:gd name="T40" fmla="*/ 1773 w 3983"/>
                <a:gd name="T41" fmla="*/ 5711 h 6470"/>
                <a:gd name="T42" fmla="*/ 1809 w 3983"/>
                <a:gd name="T43" fmla="*/ 5626 h 6470"/>
                <a:gd name="T44" fmla="*/ 1773 w 3983"/>
                <a:gd name="T45" fmla="*/ 5540 h 6470"/>
                <a:gd name="T46" fmla="*/ 1049 w 3983"/>
                <a:gd name="T47" fmla="*/ 4816 h 6470"/>
                <a:gd name="T48" fmla="*/ 3080 w 3983"/>
                <a:gd name="T49" fmla="*/ 242 h 6470"/>
                <a:gd name="T50" fmla="*/ 3741 w 3983"/>
                <a:gd name="T51" fmla="*/ 903 h 6470"/>
                <a:gd name="T52" fmla="*/ 3080 w 3983"/>
                <a:gd name="T53" fmla="*/ 1564 h 6470"/>
                <a:gd name="T54" fmla="*/ 2419 w 3983"/>
                <a:gd name="T55" fmla="*/ 903 h 6470"/>
                <a:gd name="T56" fmla="*/ 3080 w 3983"/>
                <a:gd name="T57" fmla="*/ 242 h 6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83" h="6470">
                  <a:moveTo>
                    <a:pt x="1049" y="4816"/>
                  </a:moveTo>
                  <a:cubicBezTo>
                    <a:pt x="1003" y="4770"/>
                    <a:pt x="925" y="4770"/>
                    <a:pt x="879" y="4816"/>
                  </a:cubicBezTo>
                  <a:cubicBezTo>
                    <a:pt x="832" y="4863"/>
                    <a:pt x="832" y="4940"/>
                    <a:pt x="879" y="4987"/>
                  </a:cubicBezTo>
                  <a:lnTo>
                    <a:pt x="1395" y="5503"/>
                  </a:lnTo>
                  <a:lnTo>
                    <a:pt x="241" y="5503"/>
                  </a:lnTo>
                  <a:lnTo>
                    <a:pt x="241" y="1023"/>
                  </a:lnTo>
                  <a:lnTo>
                    <a:pt x="2185" y="1023"/>
                  </a:lnTo>
                  <a:cubicBezTo>
                    <a:pt x="2244" y="1464"/>
                    <a:pt x="2623" y="1806"/>
                    <a:pt x="3080" y="1806"/>
                  </a:cubicBezTo>
                  <a:cubicBezTo>
                    <a:pt x="3577" y="1806"/>
                    <a:pt x="3983" y="1400"/>
                    <a:pt x="3983" y="903"/>
                  </a:cubicBezTo>
                  <a:cubicBezTo>
                    <a:pt x="3983" y="406"/>
                    <a:pt x="3577" y="0"/>
                    <a:pt x="3080" y="0"/>
                  </a:cubicBezTo>
                  <a:cubicBezTo>
                    <a:pt x="2623" y="0"/>
                    <a:pt x="2244" y="342"/>
                    <a:pt x="2185" y="783"/>
                  </a:cubicBezTo>
                  <a:lnTo>
                    <a:pt x="121" y="783"/>
                  </a:lnTo>
                  <a:cubicBezTo>
                    <a:pt x="55" y="783"/>
                    <a:pt x="0" y="838"/>
                    <a:pt x="0" y="904"/>
                  </a:cubicBezTo>
                  <a:lnTo>
                    <a:pt x="0" y="5626"/>
                  </a:lnTo>
                  <a:cubicBezTo>
                    <a:pt x="0" y="5692"/>
                    <a:pt x="55" y="5747"/>
                    <a:pt x="121" y="5747"/>
                  </a:cubicBezTo>
                  <a:lnTo>
                    <a:pt x="1396" y="5747"/>
                  </a:lnTo>
                  <a:lnTo>
                    <a:pt x="880" y="6263"/>
                  </a:lnTo>
                  <a:cubicBezTo>
                    <a:pt x="833" y="6310"/>
                    <a:pt x="833" y="6387"/>
                    <a:pt x="880" y="6434"/>
                  </a:cubicBezTo>
                  <a:cubicBezTo>
                    <a:pt x="904" y="6458"/>
                    <a:pt x="935" y="6470"/>
                    <a:pt x="965" y="6470"/>
                  </a:cubicBezTo>
                  <a:cubicBezTo>
                    <a:pt x="996" y="6470"/>
                    <a:pt x="1027" y="6458"/>
                    <a:pt x="1051" y="6434"/>
                  </a:cubicBezTo>
                  <a:lnTo>
                    <a:pt x="1773" y="5711"/>
                  </a:lnTo>
                  <a:cubicBezTo>
                    <a:pt x="1796" y="5688"/>
                    <a:pt x="1809" y="5658"/>
                    <a:pt x="1809" y="5626"/>
                  </a:cubicBezTo>
                  <a:cubicBezTo>
                    <a:pt x="1809" y="5594"/>
                    <a:pt x="1796" y="5563"/>
                    <a:pt x="1773" y="5540"/>
                  </a:cubicBezTo>
                  <a:lnTo>
                    <a:pt x="1049" y="4816"/>
                  </a:lnTo>
                  <a:close/>
                  <a:moveTo>
                    <a:pt x="3080" y="242"/>
                  </a:moveTo>
                  <a:cubicBezTo>
                    <a:pt x="3445" y="242"/>
                    <a:pt x="3741" y="539"/>
                    <a:pt x="3741" y="903"/>
                  </a:cubicBezTo>
                  <a:cubicBezTo>
                    <a:pt x="3741" y="1267"/>
                    <a:pt x="3444" y="1564"/>
                    <a:pt x="3080" y="1564"/>
                  </a:cubicBezTo>
                  <a:cubicBezTo>
                    <a:pt x="2716" y="1564"/>
                    <a:pt x="2419" y="1267"/>
                    <a:pt x="2419" y="903"/>
                  </a:cubicBezTo>
                  <a:cubicBezTo>
                    <a:pt x="2419" y="539"/>
                    <a:pt x="2716" y="242"/>
                    <a:pt x="3080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="" xmlns:a16="http://schemas.microsoft.com/office/drawing/2014/main" id="{A73EA944-5384-4562-9BA2-4A2C05C1B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5175" y="1489075"/>
              <a:ext cx="136525" cy="134938"/>
            </a:xfrm>
            <a:custGeom>
              <a:avLst/>
              <a:gdLst>
                <a:gd name="T0" fmla="*/ 903 w 1807"/>
                <a:gd name="T1" fmla="*/ 0 h 1805"/>
                <a:gd name="T2" fmla="*/ 0 w 1807"/>
                <a:gd name="T3" fmla="*/ 903 h 1805"/>
                <a:gd name="T4" fmla="*/ 903 w 1807"/>
                <a:gd name="T5" fmla="*/ 1805 h 1805"/>
                <a:gd name="T6" fmla="*/ 1806 w 1807"/>
                <a:gd name="T7" fmla="*/ 903 h 1805"/>
                <a:gd name="T8" fmla="*/ 903 w 1807"/>
                <a:gd name="T9" fmla="*/ 0 h 1805"/>
                <a:gd name="T10" fmla="*/ 903 w 1807"/>
                <a:gd name="T11" fmla="*/ 1564 h 1805"/>
                <a:gd name="T12" fmla="*/ 242 w 1807"/>
                <a:gd name="T13" fmla="*/ 903 h 1805"/>
                <a:gd name="T14" fmla="*/ 903 w 1807"/>
                <a:gd name="T15" fmla="*/ 241 h 1805"/>
                <a:gd name="T16" fmla="*/ 1564 w 1807"/>
                <a:gd name="T17" fmla="*/ 903 h 1805"/>
                <a:gd name="T18" fmla="*/ 903 w 1807"/>
                <a:gd name="T19" fmla="*/ 156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7" h="1805">
                  <a:moveTo>
                    <a:pt x="903" y="0"/>
                  </a:moveTo>
                  <a:cubicBezTo>
                    <a:pt x="406" y="0"/>
                    <a:pt x="0" y="405"/>
                    <a:pt x="0" y="903"/>
                  </a:cubicBezTo>
                  <a:cubicBezTo>
                    <a:pt x="0" y="1400"/>
                    <a:pt x="406" y="1805"/>
                    <a:pt x="903" y="1805"/>
                  </a:cubicBezTo>
                  <a:cubicBezTo>
                    <a:pt x="1400" y="1805"/>
                    <a:pt x="1806" y="1400"/>
                    <a:pt x="1806" y="903"/>
                  </a:cubicBezTo>
                  <a:cubicBezTo>
                    <a:pt x="1807" y="405"/>
                    <a:pt x="1402" y="0"/>
                    <a:pt x="903" y="0"/>
                  </a:cubicBezTo>
                  <a:close/>
                  <a:moveTo>
                    <a:pt x="903" y="1564"/>
                  </a:moveTo>
                  <a:cubicBezTo>
                    <a:pt x="538" y="1564"/>
                    <a:pt x="242" y="1267"/>
                    <a:pt x="242" y="903"/>
                  </a:cubicBezTo>
                  <a:cubicBezTo>
                    <a:pt x="242" y="539"/>
                    <a:pt x="539" y="241"/>
                    <a:pt x="903" y="241"/>
                  </a:cubicBezTo>
                  <a:cubicBezTo>
                    <a:pt x="1267" y="241"/>
                    <a:pt x="1564" y="539"/>
                    <a:pt x="1564" y="903"/>
                  </a:cubicBezTo>
                  <a:cubicBezTo>
                    <a:pt x="1564" y="1267"/>
                    <a:pt x="1268" y="1564"/>
                    <a:pt x="903" y="1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F5FB1316-CBE5-4414-A4E9-D2A5E9B67E2C}"/>
              </a:ext>
            </a:extLst>
          </p:cNvPr>
          <p:cNvGrpSpPr/>
          <p:nvPr/>
        </p:nvGrpSpPr>
        <p:grpSpPr>
          <a:xfrm>
            <a:off x="7612028" y="1148547"/>
            <a:ext cx="460442" cy="468346"/>
            <a:chOff x="7842250" y="1352551"/>
            <a:chExt cx="527051" cy="487362"/>
          </a:xfrm>
        </p:grpSpPr>
        <p:sp>
          <p:nvSpPr>
            <p:cNvPr id="59" name="Freeform 53">
              <a:extLst>
                <a:ext uri="{FF2B5EF4-FFF2-40B4-BE49-F238E27FC236}">
                  <a16:creationId xmlns="" xmlns:a16="http://schemas.microsoft.com/office/drawing/2014/main" id="{5D5AC16C-82F0-4FC6-83FE-07B0A6575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1677988"/>
              <a:ext cx="452438" cy="66675"/>
            </a:xfrm>
            <a:custGeom>
              <a:avLst/>
              <a:gdLst>
                <a:gd name="T0" fmla="*/ 5464 w 5587"/>
                <a:gd name="T1" fmla="*/ 826 h 826"/>
                <a:gd name="T2" fmla="*/ 122 w 5587"/>
                <a:gd name="T3" fmla="*/ 826 h 826"/>
                <a:gd name="T4" fmla="*/ 0 w 5587"/>
                <a:gd name="T5" fmla="*/ 705 h 826"/>
                <a:gd name="T6" fmla="*/ 0 w 5587"/>
                <a:gd name="T7" fmla="*/ 0 h 826"/>
                <a:gd name="T8" fmla="*/ 5587 w 5587"/>
                <a:gd name="T9" fmla="*/ 0 h 826"/>
                <a:gd name="T10" fmla="*/ 5587 w 5587"/>
                <a:gd name="T11" fmla="*/ 705 h 826"/>
                <a:gd name="T12" fmla="*/ 5464 w 5587"/>
                <a:gd name="T13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7" h="826">
                  <a:moveTo>
                    <a:pt x="5464" y="826"/>
                  </a:moveTo>
                  <a:lnTo>
                    <a:pt x="122" y="826"/>
                  </a:lnTo>
                  <a:cubicBezTo>
                    <a:pt x="55" y="826"/>
                    <a:pt x="0" y="772"/>
                    <a:pt x="0" y="705"/>
                  </a:cubicBezTo>
                  <a:lnTo>
                    <a:pt x="0" y="0"/>
                  </a:lnTo>
                  <a:lnTo>
                    <a:pt x="5587" y="0"/>
                  </a:lnTo>
                  <a:lnTo>
                    <a:pt x="5587" y="705"/>
                  </a:lnTo>
                  <a:cubicBezTo>
                    <a:pt x="5587" y="772"/>
                    <a:pt x="5532" y="826"/>
                    <a:pt x="5464" y="826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="" xmlns:a16="http://schemas.microsoft.com/office/drawing/2014/main" id="{F09E3D8C-FEEB-4466-8702-7AB195E45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63" y="1362076"/>
              <a:ext cx="250825" cy="231775"/>
            </a:xfrm>
            <a:custGeom>
              <a:avLst/>
              <a:gdLst>
                <a:gd name="T0" fmla="*/ 2716 w 3100"/>
                <a:gd name="T1" fmla="*/ 0 h 2872"/>
                <a:gd name="T2" fmla="*/ 384 w 3100"/>
                <a:gd name="T3" fmla="*/ 0 h 2872"/>
                <a:gd name="T4" fmla="*/ 0 w 3100"/>
                <a:gd name="T5" fmla="*/ 384 h 2872"/>
                <a:gd name="T6" fmla="*/ 0 w 3100"/>
                <a:gd name="T7" fmla="*/ 1808 h 2872"/>
                <a:gd name="T8" fmla="*/ 384 w 3100"/>
                <a:gd name="T9" fmla="*/ 2192 h 2872"/>
                <a:gd name="T10" fmla="*/ 685 w 3100"/>
                <a:gd name="T11" fmla="*/ 2192 h 2872"/>
                <a:gd name="T12" fmla="*/ 685 w 3100"/>
                <a:gd name="T13" fmla="*/ 2872 h 2872"/>
                <a:gd name="T14" fmla="*/ 1395 w 3100"/>
                <a:gd name="T15" fmla="*/ 2192 h 2872"/>
                <a:gd name="T16" fmla="*/ 2716 w 3100"/>
                <a:gd name="T17" fmla="*/ 2192 h 2872"/>
                <a:gd name="T18" fmla="*/ 3100 w 3100"/>
                <a:gd name="T19" fmla="*/ 1808 h 2872"/>
                <a:gd name="T20" fmla="*/ 3100 w 3100"/>
                <a:gd name="T21" fmla="*/ 384 h 2872"/>
                <a:gd name="T22" fmla="*/ 2716 w 3100"/>
                <a:gd name="T23" fmla="*/ 0 h 2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0" h="2872">
                  <a:moveTo>
                    <a:pt x="2716" y="0"/>
                  </a:moveTo>
                  <a:lnTo>
                    <a:pt x="384" y="0"/>
                  </a:lnTo>
                  <a:cubicBezTo>
                    <a:pt x="173" y="0"/>
                    <a:pt x="0" y="174"/>
                    <a:pt x="0" y="384"/>
                  </a:cubicBezTo>
                  <a:lnTo>
                    <a:pt x="0" y="1808"/>
                  </a:lnTo>
                  <a:cubicBezTo>
                    <a:pt x="0" y="2019"/>
                    <a:pt x="173" y="2192"/>
                    <a:pt x="384" y="2192"/>
                  </a:cubicBezTo>
                  <a:lnTo>
                    <a:pt x="685" y="2192"/>
                  </a:lnTo>
                  <a:lnTo>
                    <a:pt x="685" y="2872"/>
                  </a:lnTo>
                  <a:lnTo>
                    <a:pt x="1395" y="2192"/>
                  </a:lnTo>
                  <a:lnTo>
                    <a:pt x="2716" y="2192"/>
                  </a:lnTo>
                  <a:cubicBezTo>
                    <a:pt x="2927" y="2192"/>
                    <a:pt x="3100" y="2019"/>
                    <a:pt x="3100" y="1808"/>
                  </a:cubicBezTo>
                  <a:lnTo>
                    <a:pt x="3100" y="384"/>
                  </a:lnTo>
                  <a:cubicBezTo>
                    <a:pt x="3100" y="172"/>
                    <a:pt x="2928" y="0"/>
                    <a:pt x="2716" y="0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="" xmlns:a16="http://schemas.microsoft.com/office/drawing/2014/main" id="{1C610A48-4014-442E-99D0-D96BBA5DE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2250" y="1417638"/>
              <a:ext cx="471488" cy="422275"/>
            </a:xfrm>
            <a:custGeom>
              <a:avLst/>
              <a:gdLst>
                <a:gd name="T0" fmla="*/ 5708 w 5829"/>
                <a:gd name="T1" fmla="*/ 1869 h 5228"/>
                <a:gd name="T2" fmla="*/ 5587 w 5829"/>
                <a:gd name="T3" fmla="*/ 1991 h 5228"/>
                <a:gd name="T4" fmla="*/ 5587 w 5829"/>
                <a:gd name="T5" fmla="*/ 3155 h 5228"/>
                <a:gd name="T6" fmla="*/ 241 w 5829"/>
                <a:gd name="T7" fmla="*/ 3155 h 5228"/>
                <a:gd name="T8" fmla="*/ 241 w 5829"/>
                <a:gd name="T9" fmla="*/ 505 h 5228"/>
                <a:gd name="T10" fmla="*/ 504 w 5829"/>
                <a:gd name="T11" fmla="*/ 243 h 5228"/>
                <a:gd name="T12" fmla="*/ 2817 w 5829"/>
                <a:gd name="T13" fmla="*/ 243 h 5228"/>
                <a:gd name="T14" fmla="*/ 2939 w 5829"/>
                <a:gd name="T15" fmla="*/ 121 h 5228"/>
                <a:gd name="T16" fmla="*/ 2817 w 5829"/>
                <a:gd name="T17" fmla="*/ 0 h 5228"/>
                <a:gd name="T18" fmla="*/ 504 w 5829"/>
                <a:gd name="T19" fmla="*/ 0 h 5228"/>
                <a:gd name="T20" fmla="*/ 0 w 5829"/>
                <a:gd name="T21" fmla="*/ 504 h 5228"/>
                <a:gd name="T22" fmla="*/ 0 w 5829"/>
                <a:gd name="T23" fmla="*/ 3693 h 5228"/>
                <a:gd name="T24" fmla="*/ 504 w 5829"/>
                <a:gd name="T25" fmla="*/ 4197 h 5228"/>
                <a:gd name="T26" fmla="*/ 2793 w 5829"/>
                <a:gd name="T27" fmla="*/ 4197 h 5228"/>
                <a:gd name="T28" fmla="*/ 2793 w 5829"/>
                <a:gd name="T29" fmla="*/ 4985 h 5228"/>
                <a:gd name="T30" fmla="*/ 1720 w 5829"/>
                <a:gd name="T31" fmla="*/ 4985 h 5228"/>
                <a:gd name="T32" fmla="*/ 1599 w 5829"/>
                <a:gd name="T33" fmla="*/ 5107 h 5228"/>
                <a:gd name="T34" fmla="*/ 1720 w 5829"/>
                <a:gd name="T35" fmla="*/ 5228 h 5228"/>
                <a:gd name="T36" fmla="*/ 4109 w 5829"/>
                <a:gd name="T37" fmla="*/ 5228 h 5228"/>
                <a:gd name="T38" fmla="*/ 4231 w 5829"/>
                <a:gd name="T39" fmla="*/ 5107 h 5228"/>
                <a:gd name="T40" fmla="*/ 4109 w 5829"/>
                <a:gd name="T41" fmla="*/ 4985 h 5228"/>
                <a:gd name="T42" fmla="*/ 3036 w 5829"/>
                <a:gd name="T43" fmla="*/ 4985 h 5228"/>
                <a:gd name="T44" fmla="*/ 3036 w 5829"/>
                <a:gd name="T45" fmla="*/ 4197 h 5228"/>
                <a:gd name="T46" fmla="*/ 5325 w 5829"/>
                <a:gd name="T47" fmla="*/ 4197 h 5228"/>
                <a:gd name="T48" fmla="*/ 5829 w 5829"/>
                <a:gd name="T49" fmla="*/ 3693 h 5228"/>
                <a:gd name="T50" fmla="*/ 5829 w 5829"/>
                <a:gd name="T51" fmla="*/ 1989 h 5228"/>
                <a:gd name="T52" fmla="*/ 5708 w 5829"/>
                <a:gd name="T53" fmla="*/ 1869 h 5228"/>
                <a:gd name="T54" fmla="*/ 5324 w 5829"/>
                <a:gd name="T55" fmla="*/ 3957 h 5228"/>
                <a:gd name="T56" fmla="*/ 504 w 5829"/>
                <a:gd name="T57" fmla="*/ 3957 h 5228"/>
                <a:gd name="T58" fmla="*/ 241 w 5829"/>
                <a:gd name="T59" fmla="*/ 3695 h 5228"/>
                <a:gd name="T60" fmla="*/ 241 w 5829"/>
                <a:gd name="T61" fmla="*/ 3396 h 5228"/>
                <a:gd name="T62" fmla="*/ 5587 w 5829"/>
                <a:gd name="T63" fmla="*/ 3396 h 5228"/>
                <a:gd name="T64" fmla="*/ 5587 w 5829"/>
                <a:gd name="T65" fmla="*/ 3695 h 5228"/>
                <a:gd name="T66" fmla="*/ 5324 w 5829"/>
                <a:gd name="T67" fmla="*/ 3957 h 5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29" h="5228">
                  <a:moveTo>
                    <a:pt x="5708" y="1869"/>
                  </a:moveTo>
                  <a:cubicBezTo>
                    <a:pt x="5641" y="1869"/>
                    <a:pt x="5587" y="1924"/>
                    <a:pt x="5587" y="1991"/>
                  </a:cubicBezTo>
                  <a:lnTo>
                    <a:pt x="5587" y="3155"/>
                  </a:lnTo>
                  <a:lnTo>
                    <a:pt x="241" y="3155"/>
                  </a:lnTo>
                  <a:lnTo>
                    <a:pt x="241" y="505"/>
                  </a:lnTo>
                  <a:cubicBezTo>
                    <a:pt x="241" y="361"/>
                    <a:pt x="359" y="243"/>
                    <a:pt x="504" y="243"/>
                  </a:cubicBezTo>
                  <a:lnTo>
                    <a:pt x="2817" y="243"/>
                  </a:lnTo>
                  <a:cubicBezTo>
                    <a:pt x="2884" y="243"/>
                    <a:pt x="2939" y="188"/>
                    <a:pt x="2939" y="121"/>
                  </a:cubicBezTo>
                  <a:cubicBezTo>
                    <a:pt x="2939" y="55"/>
                    <a:pt x="2884" y="0"/>
                    <a:pt x="2817" y="0"/>
                  </a:cubicBezTo>
                  <a:lnTo>
                    <a:pt x="504" y="0"/>
                  </a:lnTo>
                  <a:cubicBezTo>
                    <a:pt x="227" y="0"/>
                    <a:pt x="0" y="227"/>
                    <a:pt x="0" y="504"/>
                  </a:cubicBezTo>
                  <a:lnTo>
                    <a:pt x="0" y="3693"/>
                  </a:lnTo>
                  <a:cubicBezTo>
                    <a:pt x="0" y="3971"/>
                    <a:pt x="227" y="4197"/>
                    <a:pt x="504" y="4197"/>
                  </a:cubicBezTo>
                  <a:lnTo>
                    <a:pt x="2793" y="4197"/>
                  </a:lnTo>
                  <a:lnTo>
                    <a:pt x="2793" y="4985"/>
                  </a:lnTo>
                  <a:lnTo>
                    <a:pt x="1720" y="4985"/>
                  </a:lnTo>
                  <a:cubicBezTo>
                    <a:pt x="1653" y="4985"/>
                    <a:pt x="1599" y="5040"/>
                    <a:pt x="1599" y="5107"/>
                  </a:cubicBezTo>
                  <a:cubicBezTo>
                    <a:pt x="1599" y="5173"/>
                    <a:pt x="1653" y="5228"/>
                    <a:pt x="1720" y="5228"/>
                  </a:cubicBezTo>
                  <a:lnTo>
                    <a:pt x="4109" y="5228"/>
                  </a:lnTo>
                  <a:cubicBezTo>
                    <a:pt x="4176" y="5228"/>
                    <a:pt x="4231" y="5173"/>
                    <a:pt x="4231" y="5107"/>
                  </a:cubicBezTo>
                  <a:cubicBezTo>
                    <a:pt x="4231" y="5040"/>
                    <a:pt x="4176" y="4985"/>
                    <a:pt x="4109" y="4985"/>
                  </a:cubicBezTo>
                  <a:lnTo>
                    <a:pt x="3036" y="4985"/>
                  </a:lnTo>
                  <a:lnTo>
                    <a:pt x="3036" y="4197"/>
                  </a:lnTo>
                  <a:lnTo>
                    <a:pt x="5325" y="4197"/>
                  </a:lnTo>
                  <a:cubicBezTo>
                    <a:pt x="5603" y="4197"/>
                    <a:pt x="5829" y="3971"/>
                    <a:pt x="5829" y="3693"/>
                  </a:cubicBezTo>
                  <a:lnTo>
                    <a:pt x="5829" y="1989"/>
                  </a:lnTo>
                  <a:cubicBezTo>
                    <a:pt x="5828" y="1923"/>
                    <a:pt x="5775" y="1869"/>
                    <a:pt x="5708" y="1869"/>
                  </a:cubicBezTo>
                  <a:close/>
                  <a:moveTo>
                    <a:pt x="5324" y="3957"/>
                  </a:moveTo>
                  <a:lnTo>
                    <a:pt x="504" y="3957"/>
                  </a:lnTo>
                  <a:cubicBezTo>
                    <a:pt x="360" y="3957"/>
                    <a:pt x="241" y="3840"/>
                    <a:pt x="241" y="3695"/>
                  </a:cubicBezTo>
                  <a:lnTo>
                    <a:pt x="241" y="3396"/>
                  </a:lnTo>
                  <a:lnTo>
                    <a:pt x="5587" y="3396"/>
                  </a:lnTo>
                  <a:lnTo>
                    <a:pt x="5587" y="3695"/>
                  </a:lnTo>
                  <a:cubicBezTo>
                    <a:pt x="5587" y="3840"/>
                    <a:pt x="5469" y="3957"/>
                    <a:pt x="5324" y="39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="" xmlns:a16="http://schemas.microsoft.com/office/drawing/2014/main" id="{B584BEA3-C656-4EB7-B0D7-CC725D138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7838" y="1352551"/>
              <a:ext cx="271463" cy="250825"/>
            </a:xfrm>
            <a:custGeom>
              <a:avLst/>
              <a:gdLst>
                <a:gd name="T0" fmla="*/ 2837 w 3344"/>
                <a:gd name="T1" fmla="*/ 0 h 3113"/>
                <a:gd name="T2" fmla="*/ 505 w 3344"/>
                <a:gd name="T3" fmla="*/ 0 h 3113"/>
                <a:gd name="T4" fmla="*/ 0 w 3344"/>
                <a:gd name="T5" fmla="*/ 505 h 3113"/>
                <a:gd name="T6" fmla="*/ 0 w 3344"/>
                <a:gd name="T7" fmla="*/ 1929 h 3113"/>
                <a:gd name="T8" fmla="*/ 505 w 3344"/>
                <a:gd name="T9" fmla="*/ 2435 h 3113"/>
                <a:gd name="T10" fmla="*/ 685 w 3344"/>
                <a:gd name="T11" fmla="*/ 2435 h 3113"/>
                <a:gd name="T12" fmla="*/ 685 w 3344"/>
                <a:gd name="T13" fmla="*/ 2993 h 3113"/>
                <a:gd name="T14" fmla="*/ 758 w 3344"/>
                <a:gd name="T15" fmla="*/ 3104 h 3113"/>
                <a:gd name="T16" fmla="*/ 806 w 3344"/>
                <a:gd name="T17" fmla="*/ 3113 h 3113"/>
                <a:gd name="T18" fmla="*/ 890 w 3344"/>
                <a:gd name="T19" fmla="*/ 3080 h 3113"/>
                <a:gd name="T20" fmla="*/ 1565 w 3344"/>
                <a:gd name="T21" fmla="*/ 2433 h 3113"/>
                <a:gd name="T22" fmla="*/ 2838 w 3344"/>
                <a:gd name="T23" fmla="*/ 2433 h 3113"/>
                <a:gd name="T24" fmla="*/ 3344 w 3344"/>
                <a:gd name="T25" fmla="*/ 1928 h 3113"/>
                <a:gd name="T26" fmla="*/ 3344 w 3344"/>
                <a:gd name="T27" fmla="*/ 505 h 3113"/>
                <a:gd name="T28" fmla="*/ 2837 w 3344"/>
                <a:gd name="T29" fmla="*/ 0 h 3113"/>
                <a:gd name="T30" fmla="*/ 3101 w 3344"/>
                <a:gd name="T31" fmla="*/ 1928 h 3113"/>
                <a:gd name="T32" fmla="*/ 2838 w 3344"/>
                <a:gd name="T33" fmla="*/ 2191 h 3113"/>
                <a:gd name="T34" fmla="*/ 1517 w 3344"/>
                <a:gd name="T35" fmla="*/ 2191 h 3113"/>
                <a:gd name="T36" fmla="*/ 1433 w 3344"/>
                <a:gd name="T37" fmla="*/ 2224 h 3113"/>
                <a:gd name="T38" fmla="*/ 928 w 3344"/>
                <a:gd name="T39" fmla="*/ 2708 h 3113"/>
                <a:gd name="T40" fmla="*/ 928 w 3344"/>
                <a:gd name="T41" fmla="*/ 2311 h 3113"/>
                <a:gd name="T42" fmla="*/ 892 w 3344"/>
                <a:gd name="T43" fmla="*/ 2225 h 3113"/>
                <a:gd name="T44" fmla="*/ 806 w 3344"/>
                <a:gd name="T45" fmla="*/ 2189 h 3113"/>
                <a:gd name="T46" fmla="*/ 505 w 3344"/>
                <a:gd name="T47" fmla="*/ 2189 h 3113"/>
                <a:gd name="T48" fmla="*/ 242 w 3344"/>
                <a:gd name="T49" fmla="*/ 1927 h 3113"/>
                <a:gd name="T50" fmla="*/ 242 w 3344"/>
                <a:gd name="T51" fmla="*/ 505 h 3113"/>
                <a:gd name="T52" fmla="*/ 505 w 3344"/>
                <a:gd name="T53" fmla="*/ 243 h 3113"/>
                <a:gd name="T54" fmla="*/ 2837 w 3344"/>
                <a:gd name="T55" fmla="*/ 243 h 3113"/>
                <a:gd name="T56" fmla="*/ 3100 w 3344"/>
                <a:gd name="T57" fmla="*/ 505 h 3113"/>
                <a:gd name="T58" fmla="*/ 3100 w 3344"/>
                <a:gd name="T59" fmla="*/ 1928 h 3113"/>
                <a:gd name="T60" fmla="*/ 3101 w 3344"/>
                <a:gd name="T61" fmla="*/ 1928 h 3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44" h="3113">
                  <a:moveTo>
                    <a:pt x="2837" y="0"/>
                  </a:moveTo>
                  <a:lnTo>
                    <a:pt x="505" y="0"/>
                  </a:lnTo>
                  <a:cubicBezTo>
                    <a:pt x="226" y="0"/>
                    <a:pt x="0" y="227"/>
                    <a:pt x="0" y="505"/>
                  </a:cubicBezTo>
                  <a:lnTo>
                    <a:pt x="0" y="1929"/>
                  </a:lnTo>
                  <a:cubicBezTo>
                    <a:pt x="0" y="2208"/>
                    <a:pt x="226" y="2435"/>
                    <a:pt x="505" y="2435"/>
                  </a:cubicBezTo>
                  <a:lnTo>
                    <a:pt x="685" y="2435"/>
                  </a:lnTo>
                  <a:lnTo>
                    <a:pt x="685" y="2993"/>
                  </a:lnTo>
                  <a:cubicBezTo>
                    <a:pt x="685" y="3041"/>
                    <a:pt x="714" y="3085"/>
                    <a:pt x="758" y="3104"/>
                  </a:cubicBezTo>
                  <a:cubicBezTo>
                    <a:pt x="773" y="3111"/>
                    <a:pt x="790" y="3113"/>
                    <a:pt x="806" y="3113"/>
                  </a:cubicBezTo>
                  <a:cubicBezTo>
                    <a:pt x="837" y="3113"/>
                    <a:pt x="868" y="3101"/>
                    <a:pt x="890" y="3080"/>
                  </a:cubicBezTo>
                  <a:lnTo>
                    <a:pt x="1565" y="2433"/>
                  </a:lnTo>
                  <a:lnTo>
                    <a:pt x="2838" y="2433"/>
                  </a:lnTo>
                  <a:cubicBezTo>
                    <a:pt x="3117" y="2433"/>
                    <a:pt x="3344" y="2207"/>
                    <a:pt x="3344" y="1928"/>
                  </a:cubicBezTo>
                  <a:lnTo>
                    <a:pt x="3344" y="505"/>
                  </a:lnTo>
                  <a:cubicBezTo>
                    <a:pt x="3342" y="227"/>
                    <a:pt x="3116" y="0"/>
                    <a:pt x="2837" y="0"/>
                  </a:cubicBezTo>
                  <a:close/>
                  <a:moveTo>
                    <a:pt x="3101" y="1928"/>
                  </a:moveTo>
                  <a:cubicBezTo>
                    <a:pt x="3101" y="2073"/>
                    <a:pt x="2984" y="2191"/>
                    <a:pt x="2838" y="2191"/>
                  </a:cubicBezTo>
                  <a:lnTo>
                    <a:pt x="1517" y="2191"/>
                  </a:lnTo>
                  <a:cubicBezTo>
                    <a:pt x="1486" y="2191"/>
                    <a:pt x="1456" y="2203"/>
                    <a:pt x="1433" y="2224"/>
                  </a:cubicBezTo>
                  <a:lnTo>
                    <a:pt x="928" y="2708"/>
                  </a:lnTo>
                  <a:lnTo>
                    <a:pt x="928" y="2311"/>
                  </a:lnTo>
                  <a:cubicBezTo>
                    <a:pt x="928" y="2279"/>
                    <a:pt x="914" y="2248"/>
                    <a:pt x="892" y="2225"/>
                  </a:cubicBezTo>
                  <a:cubicBezTo>
                    <a:pt x="869" y="2203"/>
                    <a:pt x="838" y="2189"/>
                    <a:pt x="806" y="2189"/>
                  </a:cubicBezTo>
                  <a:lnTo>
                    <a:pt x="505" y="2189"/>
                  </a:lnTo>
                  <a:cubicBezTo>
                    <a:pt x="360" y="2189"/>
                    <a:pt x="242" y="2072"/>
                    <a:pt x="242" y="1927"/>
                  </a:cubicBezTo>
                  <a:lnTo>
                    <a:pt x="242" y="505"/>
                  </a:lnTo>
                  <a:cubicBezTo>
                    <a:pt x="242" y="360"/>
                    <a:pt x="360" y="243"/>
                    <a:pt x="505" y="243"/>
                  </a:cubicBezTo>
                  <a:lnTo>
                    <a:pt x="2837" y="243"/>
                  </a:lnTo>
                  <a:cubicBezTo>
                    <a:pt x="2982" y="243"/>
                    <a:pt x="3100" y="360"/>
                    <a:pt x="3100" y="505"/>
                  </a:cubicBezTo>
                  <a:lnTo>
                    <a:pt x="3100" y="1928"/>
                  </a:lnTo>
                  <a:lnTo>
                    <a:pt x="3101" y="19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="" xmlns:a16="http://schemas.microsoft.com/office/drawing/2014/main" id="{43D8B258-D31E-4004-837C-CBA480A2E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0" y="1444626"/>
              <a:ext cx="20638" cy="19050"/>
            </a:xfrm>
            <a:custGeom>
              <a:avLst/>
              <a:gdLst>
                <a:gd name="T0" fmla="*/ 122 w 243"/>
                <a:gd name="T1" fmla="*/ 0 h 240"/>
                <a:gd name="T2" fmla="*/ 36 w 243"/>
                <a:gd name="T3" fmla="*/ 34 h 240"/>
                <a:gd name="T4" fmla="*/ 0 w 243"/>
                <a:gd name="T5" fmla="*/ 120 h 240"/>
                <a:gd name="T6" fmla="*/ 36 w 243"/>
                <a:gd name="T7" fmla="*/ 205 h 240"/>
                <a:gd name="T8" fmla="*/ 122 w 243"/>
                <a:gd name="T9" fmla="*/ 240 h 240"/>
                <a:gd name="T10" fmla="*/ 207 w 243"/>
                <a:gd name="T11" fmla="*/ 205 h 240"/>
                <a:gd name="T12" fmla="*/ 243 w 243"/>
                <a:gd name="T13" fmla="*/ 120 h 240"/>
                <a:gd name="T14" fmla="*/ 207 w 243"/>
                <a:gd name="T15" fmla="*/ 34 h 240"/>
                <a:gd name="T16" fmla="*/ 122 w 243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0">
                  <a:moveTo>
                    <a:pt x="122" y="0"/>
                  </a:moveTo>
                  <a:cubicBezTo>
                    <a:pt x="90" y="0"/>
                    <a:pt x="59" y="13"/>
                    <a:pt x="36" y="34"/>
                  </a:cubicBezTo>
                  <a:cubicBezTo>
                    <a:pt x="14" y="57"/>
                    <a:pt x="0" y="88"/>
                    <a:pt x="0" y="120"/>
                  </a:cubicBezTo>
                  <a:cubicBezTo>
                    <a:pt x="0" y="152"/>
                    <a:pt x="14" y="182"/>
                    <a:pt x="36" y="205"/>
                  </a:cubicBezTo>
                  <a:cubicBezTo>
                    <a:pt x="59" y="228"/>
                    <a:pt x="90" y="240"/>
                    <a:pt x="122" y="240"/>
                  </a:cubicBezTo>
                  <a:cubicBezTo>
                    <a:pt x="154" y="240"/>
                    <a:pt x="184" y="226"/>
                    <a:pt x="207" y="205"/>
                  </a:cubicBezTo>
                  <a:cubicBezTo>
                    <a:pt x="230" y="182"/>
                    <a:pt x="243" y="152"/>
                    <a:pt x="243" y="120"/>
                  </a:cubicBezTo>
                  <a:cubicBezTo>
                    <a:pt x="243" y="88"/>
                    <a:pt x="230" y="57"/>
                    <a:pt x="207" y="34"/>
                  </a:cubicBezTo>
                  <a:cubicBezTo>
                    <a:pt x="184" y="12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="" xmlns:a16="http://schemas.microsoft.com/office/drawing/2014/main" id="{29481418-0DF9-4724-8C88-2EA4B66F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1444626"/>
              <a:ext cx="19050" cy="19050"/>
            </a:xfrm>
            <a:custGeom>
              <a:avLst/>
              <a:gdLst>
                <a:gd name="T0" fmla="*/ 121 w 242"/>
                <a:gd name="T1" fmla="*/ 0 h 240"/>
                <a:gd name="T2" fmla="*/ 36 w 242"/>
                <a:gd name="T3" fmla="*/ 34 h 240"/>
                <a:gd name="T4" fmla="*/ 0 w 242"/>
                <a:gd name="T5" fmla="*/ 120 h 240"/>
                <a:gd name="T6" fmla="*/ 36 w 242"/>
                <a:gd name="T7" fmla="*/ 205 h 240"/>
                <a:gd name="T8" fmla="*/ 121 w 242"/>
                <a:gd name="T9" fmla="*/ 240 h 240"/>
                <a:gd name="T10" fmla="*/ 206 w 242"/>
                <a:gd name="T11" fmla="*/ 205 h 240"/>
                <a:gd name="T12" fmla="*/ 242 w 242"/>
                <a:gd name="T13" fmla="*/ 120 h 240"/>
                <a:gd name="T14" fmla="*/ 206 w 242"/>
                <a:gd name="T15" fmla="*/ 34 h 240"/>
                <a:gd name="T16" fmla="*/ 121 w 242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0">
                  <a:moveTo>
                    <a:pt x="121" y="0"/>
                  </a:moveTo>
                  <a:cubicBezTo>
                    <a:pt x="89" y="0"/>
                    <a:pt x="58" y="13"/>
                    <a:pt x="36" y="34"/>
                  </a:cubicBezTo>
                  <a:cubicBezTo>
                    <a:pt x="13" y="57"/>
                    <a:pt x="0" y="88"/>
                    <a:pt x="0" y="120"/>
                  </a:cubicBezTo>
                  <a:cubicBezTo>
                    <a:pt x="0" y="152"/>
                    <a:pt x="13" y="182"/>
                    <a:pt x="36" y="205"/>
                  </a:cubicBezTo>
                  <a:cubicBezTo>
                    <a:pt x="58" y="228"/>
                    <a:pt x="89" y="240"/>
                    <a:pt x="121" y="240"/>
                  </a:cubicBezTo>
                  <a:cubicBezTo>
                    <a:pt x="153" y="240"/>
                    <a:pt x="184" y="226"/>
                    <a:pt x="206" y="205"/>
                  </a:cubicBezTo>
                  <a:cubicBezTo>
                    <a:pt x="229" y="182"/>
                    <a:pt x="242" y="152"/>
                    <a:pt x="242" y="120"/>
                  </a:cubicBezTo>
                  <a:cubicBezTo>
                    <a:pt x="242" y="88"/>
                    <a:pt x="229" y="57"/>
                    <a:pt x="206" y="34"/>
                  </a:cubicBezTo>
                  <a:cubicBezTo>
                    <a:pt x="184" y="12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59">
              <a:extLst>
                <a:ext uri="{FF2B5EF4-FFF2-40B4-BE49-F238E27FC236}">
                  <a16:creationId xmlns="" xmlns:a16="http://schemas.microsoft.com/office/drawing/2014/main" id="{CBE1D348-148F-4CA5-A7C6-58E95FE1A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6738" y="1444626"/>
              <a:ext cx="20638" cy="19050"/>
            </a:xfrm>
            <a:custGeom>
              <a:avLst/>
              <a:gdLst>
                <a:gd name="T0" fmla="*/ 121 w 242"/>
                <a:gd name="T1" fmla="*/ 0 h 240"/>
                <a:gd name="T2" fmla="*/ 36 w 242"/>
                <a:gd name="T3" fmla="*/ 34 h 240"/>
                <a:gd name="T4" fmla="*/ 0 w 242"/>
                <a:gd name="T5" fmla="*/ 120 h 240"/>
                <a:gd name="T6" fmla="*/ 36 w 242"/>
                <a:gd name="T7" fmla="*/ 205 h 240"/>
                <a:gd name="T8" fmla="*/ 121 w 242"/>
                <a:gd name="T9" fmla="*/ 240 h 240"/>
                <a:gd name="T10" fmla="*/ 206 w 242"/>
                <a:gd name="T11" fmla="*/ 205 h 240"/>
                <a:gd name="T12" fmla="*/ 242 w 242"/>
                <a:gd name="T13" fmla="*/ 120 h 240"/>
                <a:gd name="T14" fmla="*/ 206 w 242"/>
                <a:gd name="T15" fmla="*/ 34 h 240"/>
                <a:gd name="T16" fmla="*/ 121 w 242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0">
                  <a:moveTo>
                    <a:pt x="121" y="0"/>
                  </a:moveTo>
                  <a:cubicBezTo>
                    <a:pt x="89" y="0"/>
                    <a:pt x="58" y="13"/>
                    <a:pt x="36" y="34"/>
                  </a:cubicBezTo>
                  <a:cubicBezTo>
                    <a:pt x="13" y="57"/>
                    <a:pt x="0" y="88"/>
                    <a:pt x="0" y="120"/>
                  </a:cubicBezTo>
                  <a:cubicBezTo>
                    <a:pt x="0" y="152"/>
                    <a:pt x="13" y="182"/>
                    <a:pt x="36" y="205"/>
                  </a:cubicBezTo>
                  <a:cubicBezTo>
                    <a:pt x="58" y="228"/>
                    <a:pt x="89" y="240"/>
                    <a:pt x="121" y="240"/>
                  </a:cubicBezTo>
                  <a:cubicBezTo>
                    <a:pt x="153" y="240"/>
                    <a:pt x="184" y="226"/>
                    <a:pt x="206" y="205"/>
                  </a:cubicBezTo>
                  <a:cubicBezTo>
                    <a:pt x="229" y="182"/>
                    <a:pt x="242" y="152"/>
                    <a:pt x="242" y="120"/>
                  </a:cubicBezTo>
                  <a:cubicBezTo>
                    <a:pt x="242" y="88"/>
                    <a:pt x="229" y="57"/>
                    <a:pt x="206" y="34"/>
                  </a:cubicBezTo>
                  <a:cubicBezTo>
                    <a:pt x="185" y="12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F27F20F3-6816-48E2-BD7E-BAADE2F9D246}"/>
              </a:ext>
            </a:extLst>
          </p:cNvPr>
          <p:cNvGrpSpPr/>
          <p:nvPr/>
        </p:nvGrpSpPr>
        <p:grpSpPr>
          <a:xfrm>
            <a:off x="8656481" y="1148548"/>
            <a:ext cx="436864" cy="468347"/>
            <a:chOff x="8659813" y="1339850"/>
            <a:chExt cx="500062" cy="487363"/>
          </a:xfrm>
        </p:grpSpPr>
        <p:sp>
          <p:nvSpPr>
            <p:cNvPr id="76" name="Freeform 63">
              <a:extLst>
                <a:ext uri="{FF2B5EF4-FFF2-40B4-BE49-F238E27FC236}">
                  <a16:creationId xmlns="" xmlns:a16="http://schemas.microsoft.com/office/drawing/2014/main" id="{E8C933B9-DC75-4C4E-B49D-8FF19ABE1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563" y="1458913"/>
              <a:ext cx="182562" cy="131762"/>
            </a:xfrm>
            <a:custGeom>
              <a:avLst/>
              <a:gdLst>
                <a:gd name="T0" fmla="*/ 2294 w 2390"/>
                <a:gd name="T1" fmla="*/ 1706 h 1706"/>
                <a:gd name="T2" fmla="*/ 96 w 2390"/>
                <a:gd name="T3" fmla="*/ 1706 h 1706"/>
                <a:gd name="T4" fmla="*/ 0 w 2390"/>
                <a:gd name="T5" fmla="*/ 1610 h 1706"/>
                <a:gd name="T6" fmla="*/ 0 w 2390"/>
                <a:gd name="T7" fmla="*/ 96 h 1706"/>
                <a:gd name="T8" fmla="*/ 96 w 2390"/>
                <a:gd name="T9" fmla="*/ 0 h 1706"/>
                <a:gd name="T10" fmla="*/ 2294 w 2390"/>
                <a:gd name="T11" fmla="*/ 0 h 1706"/>
                <a:gd name="T12" fmla="*/ 2390 w 2390"/>
                <a:gd name="T13" fmla="*/ 96 h 1706"/>
                <a:gd name="T14" fmla="*/ 2390 w 2390"/>
                <a:gd name="T15" fmla="*/ 1610 h 1706"/>
                <a:gd name="T16" fmla="*/ 2294 w 2390"/>
                <a:gd name="T1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0" h="1706">
                  <a:moveTo>
                    <a:pt x="2294" y="1706"/>
                  </a:moveTo>
                  <a:lnTo>
                    <a:pt x="96" y="1706"/>
                  </a:lnTo>
                  <a:cubicBezTo>
                    <a:pt x="43" y="1706"/>
                    <a:pt x="0" y="1663"/>
                    <a:pt x="0" y="161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2294" y="0"/>
                  </a:lnTo>
                  <a:cubicBezTo>
                    <a:pt x="2347" y="0"/>
                    <a:pt x="2390" y="43"/>
                    <a:pt x="2390" y="96"/>
                  </a:cubicBezTo>
                  <a:lnTo>
                    <a:pt x="2390" y="1610"/>
                  </a:lnTo>
                  <a:cubicBezTo>
                    <a:pt x="2390" y="1662"/>
                    <a:pt x="2347" y="1706"/>
                    <a:pt x="2294" y="1706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4">
              <a:extLst>
                <a:ext uri="{FF2B5EF4-FFF2-40B4-BE49-F238E27FC236}">
                  <a16:creationId xmlns="" xmlns:a16="http://schemas.microsoft.com/office/drawing/2014/main" id="{ED459472-0E4A-4848-8AB2-DEFEBC516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1398588"/>
              <a:ext cx="500062" cy="428625"/>
            </a:xfrm>
            <a:custGeom>
              <a:avLst/>
              <a:gdLst>
                <a:gd name="T0" fmla="*/ 320 w 6530"/>
                <a:gd name="T1" fmla="*/ 4431 h 5590"/>
                <a:gd name="T2" fmla="*/ 3145 w 6530"/>
                <a:gd name="T3" fmla="*/ 4431 h 5590"/>
                <a:gd name="T4" fmla="*/ 3145 w 6530"/>
                <a:gd name="T5" fmla="*/ 5347 h 5590"/>
                <a:gd name="T6" fmla="*/ 1921 w 6530"/>
                <a:gd name="T7" fmla="*/ 5347 h 5590"/>
                <a:gd name="T8" fmla="*/ 1800 w 6530"/>
                <a:gd name="T9" fmla="*/ 5468 h 5590"/>
                <a:gd name="T10" fmla="*/ 1921 w 6530"/>
                <a:gd name="T11" fmla="*/ 5590 h 5590"/>
                <a:gd name="T12" fmla="*/ 4610 w 6530"/>
                <a:gd name="T13" fmla="*/ 5590 h 5590"/>
                <a:gd name="T14" fmla="*/ 4732 w 6530"/>
                <a:gd name="T15" fmla="*/ 5468 h 5590"/>
                <a:gd name="T16" fmla="*/ 4610 w 6530"/>
                <a:gd name="T17" fmla="*/ 5347 h 5590"/>
                <a:gd name="T18" fmla="*/ 3386 w 6530"/>
                <a:gd name="T19" fmla="*/ 5347 h 5590"/>
                <a:gd name="T20" fmla="*/ 3386 w 6530"/>
                <a:gd name="T21" fmla="*/ 4431 h 5590"/>
                <a:gd name="T22" fmla="*/ 6212 w 6530"/>
                <a:gd name="T23" fmla="*/ 4431 h 5590"/>
                <a:gd name="T24" fmla="*/ 6530 w 6530"/>
                <a:gd name="T25" fmla="*/ 4112 h 5590"/>
                <a:gd name="T26" fmla="*/ 6530 w 6530"/>
                <a:gd name="T27" fmla="*/ 320 h 5590"/>
                <a:gd name="T28" fmla="*/ 6212 w 6530"/>
                <a:gd name="T29" fmla="*/ 2 h 5590"/>
                <a:gd name="T30" fmla="*/ 4868 w 6530"/>
                <a:gd name="T31" fmla="*/ 2 h 5590"/>
                <a:gd name="T32" fmla="*/ 4746 w 6530"/>
                <a:gd name="T33" fmla="*/ 123 h 5590"/>
                <a:gd name="T34" fmla="*/ 4868 w 6530"/>
                <a:gd name="T35" fmla="*/ 244 h 5590"/>
                <a:gd name="T36" fmla="*/ 6210 w 6530"/>
                <a:gd name="T37" fmla="*/ 244 h 5590"/>
                <a:gd name="T38" fmla="*/ 6288 w 6530"/>
                <a:gd name="T39" fmla="*/ 322 h 5590"/>
                <a:gd name="T40" fmla="*/ 6288 w 6530"/>
                <a:gd name="T41" fmla="*/ 4114 h 5590"/>
                <a:gd name="T42" fmla="*/ 6210 w 6530"/>
                <a:gd name="T43" fmla="*/ 4191 h 5590"/>
                <a:gd name="T44" fmla="*/ 320 w 6530"/>
                <a:gd name="T45" fmla="*/ 4191 h 5590"/>
                <a:gd name="T46" fmla="*/ 242 w 6530"/>
                <a:gd name="T47" fmla="*/ 4114 h 5590"/>
                <a:gd name="T48" fmla="*/ 242 w 6530"/>
                <a:gd name="T49" fmla="*/ 320 h 5590"/>
                <a:gd name="T50" fmla="*/ 320 w 6530"/>
                <a:gd name="T51" fmla="*/ 243 h 5590"/>
                <a:gd name="T52" fmla="*/ 1666 w 6530"/>
                <a:gd name="T53" fmla="*/ 243 h 5590"/>
                <a:gd name="T54" fmla="*/ 1788 w 6530"/>
                <a:gd name="T55" fmla="*/ 122 h 5590"/>
                <a:gd name="T56" fmla="*/ 1666 w 6530"/>
                <a:gd name="T57" fmla="*/ 0 h 5590"/>
                <a:gd name="T58" fmla="*/ 320 w 6530"/>
                <a:gd name="T59" fmla="*/ 0 h 5590"/>
                <a:gd name="T60" fmla="*/ 1 w 6530"/>
                <a:gd name="T61" fmla="*/ 319 h 5590"/>
                <a:gd name="T62" fmla="*/ 1 w 6530"/>
                <a:gd name="T63" fmla="*/ 4111 h 5590"/>
                <a:gd name="T64" fmla="*/ 320 w 6530"/>
                <a:gd name="T65" fmla="*/ 4431 h 5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30" h="5590">
                  <a:moveTo>
                    <a:pt x="320" y="4431"/>
                  </a:moveTo>
                  <a:lnTo>
                    <a:pt x="3145" y="4431"/>
                  </a:lnTo>
                  <a:lnTo>
                    <a:pt x="3145" y="5347"/>
                  </a:lnTo>
                  <a:lnTo>
                    <a:pt x="1921" y="5347"/>
                  </a:lnTo>
                  <a:cubicBezTo>
                    <a:pt x="1854" y="5347"/>
                    <a:pt x="1800" y="5402"/>
                    <a:pt x="1800" y="5468"/>
                  </a:cubicBezTo>
                  <a:cubicBezTo>
                    <a:pt x="1800" y="5535"/>
                    <a:pt x="1854" y="5590"/>
                    <a:pt x="1921" y="5590"/>
                  </a:cubicBezTo>
                  <a:lnTo>
                    <a:pt x="4610" y="5590"/>
                  </a:lnTo>
                  <a:cubicBezTo>
                    <a:pt x="4677" y="5590"/>
                    <a:pt x="4732" y="5535"/>
                    <a:pt x="4732" y="5468"/>
                  </a:cubicBezTo>
                  <a:cubicBezTo>
                    <a:pt x="4732" y="5402"/>
                    <a:pt x="4677" y="5347"/>
                    <a:pt x="4610" y="5347"/>
                  </a:cubicBezTo>
                  <a:lnTo>
                    <a:pt x="3386" y="5347"/>
                  </a:lnTo>
                  <a:lnTo>
                    <a:pt x="3386" y="4431"/>
                  </a:lnTo>
                  <a:lnTo>
                    <a:pt x="6212" y="4431"/>
                  </a:lnTo>
                  <a:cubicBezTo>
                    <a:pt x="6388" y="4431"/>
                    <a:pt x="6530" y="4288"/>
                    <a:pt x="6530" y="4112"/>
                  </a:cubicBezTo>
                  <a:lnTo>
                    <a:pt x="6530" y="320"/>
                  </a:lnTo>
                  <a:cubicBezTo>
                    <a:pt x="6530" y="144"/>
                    <a:pt x="6388" y="2"/>
                    <a:pt x="6212" y="2"/>
                  </a:cubicBezTo>
                  <a:lnTo>
                    <a:pt x="4868" y="2"/>
                  </a:lnTo>
                  <a:cubicBezTo>
                    <a:pt x="4801" y="2"/>
                    <a:pt x="4746" y="56"/>
                    <a:pt x="4746" y="123"/>
                  </a:cubicBezTo>
                  <a:cubicBezTo>
                    <a:pt x="4746" y="190"/>
                    <a:pt x="4801" y="244"/>
                    <a:pt x="4868" y="244"/>
                  </a:cubicBezTo>
                  <a:lnTo>
                    <a:pt x="6210" y="244"/>
                  </a:lnTo>
                  <a:cubicBezTo>
                    <a:pt x="6253" y="244"/>
                    <a:pt x="6288" y="279"/>
                    <a:pt x="6288" y="322"/>
                  </a:cubicBezTo>
                  <a:lnTo>
                    <a:pt x="6288" y="4114"/>
                  </a:lnTo>
                  <a:cubicBezTo>
                    <a:pt x="6288" y="4156"/>
                    <a:pt x="6253" y="4191"/>
                    <a:pt x="6210" y="4191"/>
                  </a:cubicBezTo>
                  <a:lnTo>
                    <a:pt x="320" y="4191"/>
                  </a:lnTo>
                  <a:cubicBezTo>
                    <a:pt x="277" y="4191"/>
                    <a:pt x="242" y="4156"/>
                    <a:pt x="242" y="4114"/>
                  </a:cubicBezTo>
                  <a:lnTo>
                    <a:pt x="242" y="320"/>
                  </a:lnTo>
                  <a:cubicBezTo>
                    <a:pt x="242" y="278"/>
                    <a:pt x="277" y="243"/>
                    <a:pt x="320" y="243"/>
                  </a:cubicBezTo>
                  <a:lnTo>
                    <a:pt x="1666" y="243"/>
                  </a:lnTo>
                  <a:cubicBezTo>
                    <a:pt x="1733" y="243"/>
                    <a:pt x="1788" y="188"/>
                    <a:pt x="1788" y="122"/>
                  </a:cubicBezTo>
                  <a:cubicBezTo>
                    <a:pt x="1788" y="55"/>
                    <a:pt x="1733" y="0"/>
                    <a:pt x="1666" y="0"/>
                  </a:cubicBezTo>
                  <a:lnTo>
                    <a:pt x="320" y="0"/>
                  </a:lnTo>
                  <a:cubicBezTo>
                    <a:pt x="144" y="0"/>
                    <a:pt x="1" y="143"/>
                    <a:pt x="1" y="319"/>
                  </a:cubicBezTo>
                  <a:lnTo>
                    <a:pt x="1" y="4111"/>
                  </a:lnTo>
                  <a:cubicBezTo>
                    <a:pt x="0" y="4288"/>
                    <a:pt x="144" y="4431"/>
                    <a:pt x="320" y="4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="" xmlns:a16="http://schemas.microsoft.com/office/drawing/2014/main" id="{DC79D3E5-149C-4B6A-A791-A37174261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1339850"/>
              <a:ext cx="201612" cy="260350"/>
            </a:xfrm>
            <a:custGeom>
              <a:avLst/>
              <a:gdLst>
                <a:gd name="T0" fmla="*/ 315 w 2632"/>
                <a:gd name="T1" fmla="*/ 3391 h 3391"/>
                <a:gd name="T2" fmla="*/ 2317 w 2632"/>
                <a:gd name="T3" fmla="*/ 3391 h 3391"/>
                <a:gd name="T4" fmla="*/ 2632 w 2632"/>
                <a:gd name="T5" fmla="*/ 3076 h 3391"/>
                <a:gd name="T6" fmla="*/ 2632 w 2632"/>
                <a:gd name="T7" fmla="*/ 1757 h 3391"/>
                <a:gd name="T8" fmla="*/ 2317 w 2632"/>
                <a:gd name="T9" fmla="*/ 1443 h 3391"/>
                <a:gd name="T10" fmla="*/ 2280 w 2632"/>
                <a:gd name="T11" fmla="*/ 1443 h 3391"/>
                <a:gd name="T12" fmla="*/ 2280 w 2632"/>
                <a:gd name="T13" fmla="*/ 964 h 3391"/>
                <a:gd name="T14" fmla="*/ 1316 w 2632"/>
                <a:gd name="T15" fmla="*/ 0 h 3391"/>
                <a:gd name="T16" fmla="*/ 352 w 2632"/>
                <a:gd name="T17" fmla="*/ 964 h 3391"/>
                <a:gd name="T18" fmla="*/ 352 w 2632"/>
                <a:gd name="T19" fmla="*/ 1444 h 3391"/>
                <a:gd name="T20" fmla="*/ 315 w 2632"/>
                <a:gd name="T21" fmla="*/ 1444 h 3391"/>
                <a:gd name="T22" fmla="*/ 0 w 2632"/>
                <a:gd name="T23" fmla="*/ 1759 h 3391"/>
                <a:gd name="T24" fmla="*/ 0 w 2632"/>
                <a:gd name="T25" fmla="*/ 3077 h 3391"/>
                <a:gd name="T26" fmla="*/ 315 w 2632"/>
                <a:gd name="T27" fmla="*/ 3391 h 3391"/>
                <a:gd name="T28" fmla="*/ 593 w 2632"/>
                <a:gd name="T29" fmla="*/ 964 h 3391"/>
                <a:gd name="T30" fmla="*/ 1316 w 2632"/>
                <a:gd name="T31" fmla="*/ 241 h 3391"/>
                <a:gd name="T32" fmla="*/ 2039 w 2632"/>
                <a:gd name="T33" fmla="*/ 964 h 3391"/>
                <a:gd name="T34" fmla="*/ 2039 w 2632"/>
                <a:gd name="T35" fmla="*/ 1444 h 3391"/>
                <a:gd name="T36" fmla="*/ 593 w 2632"/>
                <a:gd name="T37" fmla="*/ 1444 h 3391"/>
                <a:gd name="T38" fmla="*/ 593 w 2632"/>
                <a:gd name="T39" fmla="*/ 964 h 3391"/>
                <a:gd name="T40" fmla="*/ 243 w 2632"/>
                <a:gd name="T41" fmla="*/ 1759 h 3391"/>
                <a:gd name="T42" fmla="*/ 315 w 2632"/>
                <a:gd name="T43" fmla="*/ 1687 h 3391"/>
                <a:gd name="T44" fmla="*/ 2317 w 2632"/>
                <a:gd name="T45" fmla="*/ 1687 h 3391"/>
                <a:gd name="T46" fmla="*/ 2389 w 2632"/>
                <a:gd name="T47" fmla="*/ 1759 h 3391"/>
                <a:gd name="T48" fmla="*/ 2389 w 2632"/>
                <a:gd name="T49" fmla="*/ 3077 h 3391"/>
                <a:gd name="T50" fmla="*/ 2317 w 2632"/>
                <a:gd name="T51" fmla="*/ 3149 h 3391"/>
                <a:gd name="T52" fmla="*/ 315 w 2632"/>
                <a:gd name="T53" fmla="*/ 3149 h 3391"/>
                <a:gd name="T54" fmla="*/ 243 w 2632"/>
                <a:gd name="T55" fmla="*/ 3077 h 3391"/>
                <a:gd name="T56" fmla="*/ 243 w 2632"/>
                <a:gd name="T57" fmla="*/ 1759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32" h="3391">
                  <a:moveTo>
                    <a:pt x="315" y="3391"/>
                  </a:moveTo>
                  <a:lnTo>
                    <a:pt x="2317" y="3391"/>
                  </a:lnTo>
                  <a:cubicBezTo>
                    <a:pt x="2491" y="3391"/>
                    <a:pt x="2632" y="3249"/>
                    <a:pt x="2632" y="3076"/>
                  </a:cubicBezTo>
                  <a:lnTo>
                    <a:pt x="2632" y="1757"/>
                  </a:lnTo>
                  <a:cubicBezTo>
                    <a:pt x="2632" y="1584"/>
                    <a:pt x="2491" y="1443"/>
                    <a:pt x="2317" y="1443"/>
                  </a:cubicBezTo>
                  <a:lnTo>
                    <a:pt x="2280" y="1443"/>
                  </a:lnTo>
                  <a:lnTo>
                    <a:pt x="2280" y="964"/>
                  </a:lnTo>
                  <a:cubicBezTo>
                    <a:pt x="2280" y="432"/>
                    <a:pt x="1848" y="0"/>
                    <a:pt x="1316" y="0"/>
                  </a:cubicBezTo>
                  <a:cubicBezTo>
                    <a:pt x="784" y="0"/>
                    <a:pt x="352" y="432"/>
                    <a:pt x="352" y="964"/>
                  </a:cubicBezTo>
                  <a:lnTo>
                    <a:pt x="352" y="1444"/>
                  </a:lnTo>
                  <a:lnTo>
                    <a:pt x="315" y="1444"/>
                  </a:lnTo>
                  <a:cubicBezTo>
                    <a:pt x="141" y="1444"/>
                    <a:pt x="0" y="1585"/>
                    <a:pt x="0" y="1759"/>
                  </a:cubicBezTo>
                  <a:lnTo>
                    <a:pt x="0" y="3077"/>
                  </a:lnTo>
                  <a:cubicBezTo>
                    <a:pt x="1" y="3251"/>
                    <a:pt x="141" y="3391"/>
                    <a:pt x="315" y="3391"/>
                  </a:cubicBezTo>
                  <a:close/>
                  <a:moveTo>
                    <a:pt x="593" y="964"/>
                  </a:moveTo>
                  <a:cubicBezTo>
                    <a:pt x="593" y="565"/>
                    <a:pt x="917" y="241"/>
                    <a:pt x="1316" y="241"/>
                  </a:cubicBezTo>
                  <a:cubicBezTo>
                    <a:pt x="1715" y="241"/>
                    <a:pt x="2039" y="565"/>
                    <a:pt x="2039" y="964"/>
                  </a:cubicBezTo>
                  <a:lnTo>
                    <a:pt x="2039" y="1444"/>
                  </a:lnTo>
                  <a:lnTo>
                    <a:pt x="593" y="1444"/>
                  </a:lnTo>
                  <a:lnTo>
                    <a:pt x="593" y="964"/>
                  </a:lnTo>
                  <a:close/>
                  <a:moveTo>
                    <a:pt x="243" y="1759"/>
                  </a:moveTo>
                  <a:cubicBezTo>
                    <a:pt x="243" y="1719"/>
                    <a:pt x="275" y="1687"/>
                    <a:pt x="315" y="1687"/>
                  </a:cubicBezTo>
                  <a:lnTo>
                    <a:pt x="2317" y="1687"/>
                  </a:lnTo>
                  <a:cubicBezTo>
                    <a:pt x="2357" y="1687"/>
                    <a:pt x="2389" y="1719"/>
                    <a:pt x="2389" y="1759"/>
                  </a:cubicBezTo>
                  <a:lnTo>
                    <a:pt x="2389" y="3077"/>
                  </a:lnTo>
                  <a:cubicBezTo>
                    <a:pt x="2389" y="3117"/>
                    <a:pt x="2357" y="3149"/>
                    <a:pt x="2317" y="3149"/>
                  </a:cubicBezTo>
                  <a:lnTo>
                    <a:pt x="315" y="3149"/>
                  </a:lnTo>
                  <a:cubicBezTo>
                    <a:pt x="275" y="3149"/>
                    <a:pt x="243" y="3117"/>
                    <a:pt x="243" y="3077"/>
                  </a:cubicBezTo>
                  <a:lnTo>
                    <a:pt x="243" y="17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="" xmlns:a16="http://schemas.microsoft.com/office/drawing/2014/main" id="{306106F5-12E9-41FB-B4AD-A1918CE1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1500188"/>
              <a:ext cx="28575" cy="55562"/>
            </a:xfrm>
            <a:custGeom>
              <a:avLst/>
              <a:gdLst>
                <a:gd name="T0" fmla="*/ 92 w 376"/>
                <a:gd name="T1" fmla="*/ 333 h 709"/>
                <a:gd name="T2" fmla="*/ 109 w 376"/>
                <a:gd name="T3" fmla="*/ 369 h 709"/>
                <a:gd name="T4" fmla="*/ 109 w 376"/>
                <a:gd name="T5" fmla="*/ 598 h 709"/>
                <a:gd name="T6" fmla="*/ 242 w 376"/>
                <a:gd name="T7" fmla="*/ 676 h 709"/>
                <a:gd name="T8" fmla="*/ 285 w 376"/>
                <a:gd name="T9" fmla="*/ 598 h 709"/>
                <a:gd name="T10" fmla="*/ 285 w 376"/>
                <a:gd name="T11" fmla="*/ 369 h 709"/>
                <a:gd name="T12" fmla="*/ 304 w 376"/>
                <a:gd name="T13" fmla="*/ 332 h 709"/>
                <a:gd name="T14" fmla="*/ 376 w 376"/>
                <a:gd name="T15" fmla="*/ 189 h 709"/>
                <a:gd name="T16" fmla="*/ 229 w 376"/>
                <a:gd name="T17" fmla="*/ 16 h 709"/>
                <a:gd name="T18" fmla="*/ 36 w 376"/>
                <a:gd name="T19" fmla="*/ 118 h 709"/>
                <a:gd name="T20" fmla="*/ 92 w 376"/>
                <a:gd name="T21" fmla="*/ 33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6" h="709">
                  <a:moveTo>
                    <a:pt x="92" y="333"/>
                  </a:moveTo>
                  <a:cubicBezTo>
                    <a:pt x="105" y="344"/>
                    <a:pt x="109" y="353"/>
                    <a:pt x="109" y="369"/>
                  </a:cubicBezTo>
                  <a:lnTo>
                    <a:pt x="109" y="598"/>
                  </a:lnTo>
                  <a:cubicBezTo>
                    <a:pt x="109" y="661"/>
                    <a:pt x="176" y="709"/>
                    <a:pt x="242" y="676"/>
                  </a:cubicBezTo>
                  <a:cubicBezTo>
                    <a:pt x="270" y="661"/>
                    <a:pt x="286" y="630"/>
                    <a:pt x="285" y="598"/>
                  </a:cubicBezTo>
                  <a:lnTo>
                    <a:pt x="285" y="369"/>
                  </a:lnTo>
                  <a:cubicBezTo>
                    <a:pt x="285" y="352"/>
                    <a:pt x="289" y="341"/>
                    <a:pt x="304" y="332"/>
                  </a:cubicBezTo>
                  <a:cubicBezTo>
                    <a:pt x="352" y="297"/>
                    <a:pt x="376" y="248"/>
                    <a:pt x="376" y="189"/>
                  </a:cubicBezTo>
                  <a:cubicBezTo>
                    <a:pt x="374" y="102"/>
                    <a:pt x="314" y="33"/>
                    <a:pt x="229" y="16"/>
                  </a:cubicBezTo>
                  <a:cubicBezTo>
                    <a:pt x="152" y="0"/>
                    <a:pt x="69" y="44"/>
                    <a:pt x="36" y="118"/>
                  </a:cubicBezTo>
                  <a:cubicBezTo>
                    <a:pt x="0" y="194"/>
                    <a:pt x="22" y="281"/>
                    <a:pt x="92" y="3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F56F6C3-C9BA-41AE-92B5-37513A54B34B}"/>
              </a:ext>
            </a:extLst>
          </p:cNvPr>
          <p:cNvGrpSpPr/>
          <p:nvPr/>
        </p:nvGrpSpPr>
        <p:grpSpPr>
          <a:xfrm>
            <a:off x="9676999" y="1147785"/>
            <a:ext cx="436864" cy="469871"/>
            <a:chOff x="9648826" y="1296988"/>
            <a:chExt cx="500062" cy="488950"/>
          </a:xfrm>
        </p:grpSpPr>
        <p:sp>
          <p:nvSpPr>
            <p:cNvPr id="83" name="Freeform 70">
              <a:extLst>
                <a:ext uri="{FF2B5EF4-FFF2-40B4-BE49-F238E27FC236}">
                  <a16:creationId xmlns="" xmlns:a16="http://schemas.microsoft.com/office/drawing/2014/main" id="{D4BC8D12-E3BB-4008-9295-34B94277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1409701"/>
              <a:ext cx="173037" cy="227013"/>
            </a:xfrm>
            <a:custGeom>
              <a:avLst/>
              <a:gdLst>
                <a:gd name="T0" fmla="*/ 1123 w 2296"/>
                <a:gd name="T1" fmla="*/ 24 h 3030"/>
                <a:gd name="T2" fmla="*/ 1192 w 2296"/>
                <a:gd name="T3" fmla="*/ 44 h 3030"/>
                <a:gd name="T4" fmla="*/ 1288 w 2296"/>
                <a:gd name="T5" fmla="*/ 299 h 3030"/>
                <a:gd name="T6" fmla="*/ 2280 w 2296"/>
                <a:gd name="T7" fmla="*/ 2946 h 3030"/>
                <a:gd name="T8" fmla="*/ 2276 w 2296"/>
                <a:gd name="T9" fmla="*/ 3010 h 3030"/>
                <a:gd name="T10" fmla="*/ 2212 w 2296"/>
                <a:gd name="T11" fmla="*/ 3011 h 3030"/>
                <a:gd name="T12" fmla="*/ 1148 w 2296"/>
                <a:gd name="T13" fmla="*/ 2555 h 3030"/>
                <a:gd name="T14" fmla="*/ 87 w 2296"/>
                <a:gd name="T15" fmla="*/ 3008 h 3030"/>
                <a:gd name="T16" fmla="*/ 23 w 2296"/>
                <a:gd name="T17" fmla="*/ 3008 h 3030"/>
                <a:gd name="T18" fmla="*/ 16 w 2296"/>
                <a:gd name="T19" fmla="*/ 2942 h 3030"/>
                <a:gd name="T20" fmla="*/ 1104 w 2296"/>
                <a:gd name="T21" fmla="*/ 60 h 3030"/>
                <a:gd name="T22" fmla="*/ 1123 w 2296"/>
                <a:gd name="T23" fmla="*/ 2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6" h="3030">
                  <a:moveTo>
                    <a:pt x="1123" y="24"/>
                  </a:moveTo>
                  <a:cubicBezTo>
                    <a:pt x="1147" y="0"/>
                    <a:pt x="1179" y="8"/>
                    <a:pt x="1192" y="44"/>
                  </a:cubicBezTo>
                  <a:cubicBezTo>
                    <a:pt x="1225" y="130"/>
                    <a:pt x="1256" y="214"/>
                    <a:pt x="1288" y="299"/>
                  </a:cubicBezTo>
                  <a:cubicBezTo>
                    <a:pt x="1619" y="1182"/>
                    <a:pt x="1949" y="2064"/>
                    <a:pt x="2280" y="2946"/>
                  </a:cubicBezTo>
                  <a:cubicBezTo>
                    <a:pt x="2288" y="2968"/>
                    <a:pt x="2296" y="2991"/>
                    <a:pt x="2276" y="3010"/>
                  </a:cubicBezTo>
                  <a:cubicBezTo>
                    <a:pt x="2256" y="3030"/>
                    <a:pt x="2233" y="3020"/>
                    <a:pt x="2212" y="3011"/>
                  </a:cubicBezTo>
                  <a:cubicBezTo>
                    <a:pt x="1857" y="2859"/>
                    <a:pt x="1503" y="2708"/>
                    <a:pt x="1148" y="2555"/>
                  </a:cubicBezTo>
                  <a:cubicBezTo>
                    <a:pt x="795" y="2707"/>
                    <a:pt x="440" y="2858"/>
                    <a:pt x="87" y="3008"/>
                  </a:cubicBezTo>
                  <a:cubicBezTo>
                    <a:pt x="64" y="3018"/>
                    <a:pt x="44" y="3027"/>
                    <a:pt x="23" y="3008"/>
                  </a:cubicBezTo>
                  <a:cubicBezTo>
                    <a:pt x="0" y="2988"/>
                    <a:pt x="8" y="2964"/>
                    <a:pt x="16" y="2942"/>
                  </a:cubicBezTo>
                  <a:cubicBezTo>
                    <a:pt x="379" y="1982"/>
                    <a:pt x="741" y="1022"/>
                    <a:pt x="1104" y="60"/>
                  </a:cubicBezTo>
                  <a:cubicBezTo>
                    <a:pt x="1109" y="50"/>
                    <a:pt x="1112" y="35"/>
                    <a:pt x="1123" y="24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1">
              <a:extLst>
                <a:ext uri="{FF2B5EF4-FFF2-40B4-BE49-F238E27FC236}">
                  <a16:creationId xmlns="" xmlns:a16="http://schemas.microsoft.com/office/drawing/2014/main" id="{867B769D-E940-4A06-993B-1C6149DCB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826" y="1296988"/>
              <a:ext cx="441325" cy="333375"/>
            </a:xfrm>
            <a:custGeom>
              <a:avLst/>
              <a:gdLst>
                <a:gd name="T0" fmla="*/ 3287 w 5870"/>
                <a:gd name="T1" fmla="*/ 243 h 4452"/>
                <a:gd name="T2" fmla="*/ 5436 w 5870"/>
                <a:gd name="T3" fmla="*/ 1104 h 4452"/>
                <a:gd name="T4" fmla="*/ 5455 w 5870"/>
                <a:gd name="T5" fmla="*/ 1123 h 4452"/>
                <a:gd name="T6" fmla="*/ 5088 w 5870"/>
                <a:gd name="T7" fmla="*/ 1127 h 4452"/>
                <a:gd name="T8" fmla="*/ 4968 w 5870"/>
                <a:gd name="T9" fmla="*/ 1250 h 4452"/>
                <a:gd name="T10" fmla="*/ 5090 w 5870"/>
                <a:gd name="T11" fmla="*/ 1370 h 4452"/>
                <a:gd name="T12" fmla="*/ 5091 w 5870"/>
                <a:gd name="T13" fmla="*/ 1370 h 4452"/>
                <a:gd name="T14" fmla="*/ 5750 w 5870"/>
                <a:gd name="T15" fmla="*/ 1362 h 4452"/>
                <a:gd name="T16" fmla="*/ 5870 w 5870"/>
                <a:gd name="T17" fmla="*/ 1239 h 4452"/>
                <a:gd name="T18" fmla="*/ 5862 w 5870"/>
                <a:gd name="T19" fmla="*/ 580 h 4452"/>
                <a:gd name="T20" fmla="*/ 5739 w 5870"/>
                <a:gd name="T21" fmla="*/ 460 h 4452"/>
                <a:gd name="T22" fmla="*/ 5619 w 5870"/>
                <a:gd name="T23" fmla="*/ 583 h 4452"/>
                <a:gd name="T24" fmla="*/ 5623 w 5870"/>
                <a:gd name="T25" fmla="*/ 950 h 4452"/>
                <a:gd name="T26" fmla="*/ 5604 w 5870"/>
                <a:gd name="T27" fmla="*/ 931 h 4452"/>
                <a:gd name="T28" fmla="*/ 3322 w 5870"/>
                <a:gd name="T29" fmla="*/ 0 h 4452"/>
                <a:gd name="T30" fmla="*/ 3283 w 5870"/>
                <a:gd name="T31" fmla="*/ 0 h 4452"/>
                <a:gd name="T32" fmla="*/ 986 w 5870"/>
                <a:gd name="T33" fmla="*/ 984 h 4452"/>
                <a:gd name="T34" fmla="*/ 124 w 5870"/>
                <a:gd name="T35" fmla="*/ 2598 h 4452"/>
                <a:gd name="T36" fmla="*/ 247 w 5870"/>
                <a:gd name="T37" fmla="*/ 4372 h 4452"/>
                <a:gd name="T38" fmla="*/ 360 w 5870"/>
                <a:gd name="T39" fmla="*/ 4452 h 4452"/>
                <a:gd name="T40" fmla="*/ 402 w 5870"/>
                <a:gd name="T41" fmla="*/ 4446 h 4452"/>
                <a:gd name="T42" fmla="*/ 475 w 5870"/>
                <a:gd name="T43" fmla="*/ 4291 h 4452"/>
                <a:gd name="T44" fmla="*/ 1159 w 5870"/>
                <a:gd name="T45" fmla="*/ 1152 h 4452"/>
                <a:gd name="T46" fmla="*/ 3287 w 5870"/>
                <a:gd name="T47" fmla="*/ 243 h 4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70" h="4452">
                  <a:moveTo>
                    <a:pt x="3287" y="243"/>
                  </a:moveTo>
                  <a:cubicBezTo>
                    <a:pt x="4094" y="232"/>
                    <a:pt x="4858" y="539"/>
                    <a:pt x="5436" y="1104"/>
                  </a:cubicBezTo>
                  <a:lnTo>
                    <a:pt x="5455" y="1123"/>
                  </a:lnTo>
                  <a:lnTo>
                    <a:pt x="5088" y="1127"/>
                  </a:lnTo>
                  <a:cubicBezTo>
                    <a:pt x="5022" y="1128"/>
                    <a:pt x="4968" y="1183"/>
                    <a:pt x="4968" y="1250"/>
                  </a:cubicBezTo>
                  <a:cubicBezTo>
                    <a:pt x="4970" y="1316"/>
                    <a:pt x="5023" y="1370"/>
                    <a:pt x="5090" y="1370"/>
                  </a:cubicBezTo>
                  <a:lnTo>
                    <a:pt x="5091" y="1370"/>
                  </a:lnTo>
                  <a:lnTo>
                    <a:pt x="5750" y="1362"/>
                  </a:lnTo>
                  <a:cubicBezTo>
                    <a:pt x="5816" y="1360"/>
                    <a:pt x="5870" y="1306"/>
                    <a:pt x="5870" y="1239"/>
                  </a:cubicBezTo>
                  <a:lnTo>
                    <a:pt x="5862" y="580"/>
                  </a:lnTo>
                  <a:cubicBezTo>
                    <a:pt x="5860" y="514"/>
                    <a:pt x="5806" y="462"/>
                    <a:pt x="5739" y="460"/>
                  </a:cubicBezTo>
                  <a:cubicBezTo>
                    <a:pt x="5672" y="462"/>
                    <a:pt x="5619" y="516"/>
                    <a:pt x="5619" y="583"/>
                  </a:cubicBezTo>
                  <a:lnTo>
                    <a:pt x="5623" y="950"/>
                  </a:lnTo>
                  <a:lnTo>
                    <a:pt x="5604" y="931"/>
                  </a:lnTo>
                  <a:cubicBezTo>
                    <a:pt x="4990" y="330"/>
                    <a:pt x="4180" y="0"/>
                    <a:pt x="3322" y="0"/>
                  </a:cubicBezTo>
                  <a:lnTo>
                    <a:pt x="3283" y="0"/>
                  </a:lnTo>
                  <a:cubicBezTo>
                    <a:pt x="2412" y="11"/>
                    <a:pt x="1595" y="360"/>
                    <a:pt x="986" y="984"/>
                  </a:cubicBezTo>
                  <a:cubicBezTo>
                    <a:pt x="550" y="1431"/>
                    <a:pt x="251" y="1990"/>
                    <a:pt x="124" y="2598"/>
                  </a:cubicBezTo>
                  <a:cubicBezTo>
                    <a:pt x="0" y="3190"/>
                    <a:pt x="43" y="3804"/>
                    <a:pt x="247" y="4372"/>
                  </a:cubicBezTo>
                  <a:cubicBezTo>
                    <a:pt x="264" y="4422"/>
                    <a:pt x="311" y="4452"/>
                    <a:pt x="360" y="4452"/>
                  </a:cubicBezTo>
                  <a:cubicBezTo>
                    <a:pt x="374" y="4452"/>
                    <a:pt x="387" y="4450"/>
                    <a:pt x="402" y="4446"/>
                  </a:cubicBezTo>
                  <a:cubicBezTo>
                    <a:pt x="464" y="4423"/>
                    <a:pt x="498" y="4354"/>
                    <a:pt x="475" y="4291"/>
                  </a:cubicBezTo>
                  <a:cubicBezTo>
                    <a:pt x="80" y="3191"/>
                    <a:pt x="342" y="1988"/>
                    <a:pt x="1159" y="1152"/>
                  </a:cubicBezTo>
                  <a:cubicBezTo>
                    <a:pt x="1723" y="576"/>
                    <a:pt x="2479" y="252"/>
                    <a:pt x="3287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2">
              <a:extLst>
                <a:ext uri="{FF2B5EF4-FFF2-40B4-BE49-F238E27FC236}">
                  <a16:creationId xmlns="" xmlns:a16="http://schemas.microsoft.com/office/drawing/2014/main" id="{4C0CABCA-4195-4874-AC22-3DF54A1B7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1452563"/>
              <a:ext cx="441325" cy="333375"/>
            </a:xfrm>
            <a:custGeom>
              <a:avLst/>
              <a:gdLst>
                <a:gd name="T0" fmla="*/ 2548 w 5869"/>
                <a:gd name="T1" fmla="*/ 4465 h 4465"/>
                <a:gd name="T2" fmla="*/ 4884 w 5869"/>
                <a:gd name="T3" fmla="*/ 3484 h 4465"/>
                <a:gd name="T4" fmla="*/ 5745 w 5869"/>
                <a:gd name="T5" fmla="*/ 1871 h 4465"/>
                <a:gd name="T6" fmla="*/ 5622 w 5869"/>
                <a:gd name="T7" fmla="*/ 96 h 4465"/>
                <a:gd name="T8" fmla="*/ 5468 w 5869"/>
                <a:gd name="T9" fmla="*/ 23 h 4465"/>
                <a:gd name="T10" fmla="*/ 5394 w 5869"/>
                <a:gd name="T11" fmla="*/ 177 h 4465"/>
                <a:gd name="T12" fmla="*/ 4710 w 5869"/>
                <a:gd name="T13" fmla="*/ 3316 h 4465"/>
                <a:gd name="T14" fmla="*/ 2548 w 5869"/>
                <a:gd name="T15" fmla="*/ 4224 h 4465"/>
                <a:gd name="T16" fmla="*/ 434 w 5869"/>
                <a:gd name="T17" fmla="*/ 3364 h 4465"/>
                <a:gd name="T18" fmla="*/ 416 w 5869"/>
                <a:gd name="T19" fmla="*/ 3345 h 4465"/>
                <a:gd name="T20" fmla="*/ 782 w 5869"/>
                <a:gd name="T21" fmla="*/ 3341 h 4465"/>
                <a:gd name="T22" fmla="*/ 902 w 5869"/>
                <a:gd name="T23" fmla="*/ 3219 h 4465"/>
                <a:gd name="T24" fmla="*/ 781 w 5869"/>
                <a:gd name="T25" fmla="*/ 3099 h 4465"/>
                <a:gd name="T26" fmla="*/ 780 w 5869"/>
                <a:gd name="T27" fmla="*/ 3099 h 4465"/>
                <a:gd name="T28" fmla="*/ 120 w 5869"/>
                <a:gd name="T29" fmla="*/ 3107 h 4465"/>
                <a:gd name="T30" fmla="*/ 34 w 5869"/>
                <a:gd name="T31" fmla="*/ 3143 h 4465"/>
                <a:gd name="T32" fmla="*/ 0 w 5869"/>
                <a:gd name="T33" fmla="*/ 3228 h 4465"/>
                <a:gd name="T34" fmla="*/ 8 w 5869"/>
                <a:gd name="T35" fmla="*/ 3887 h 4465"/>
                <a:gd name="T36" fmla="*/ 129 w 5869"/>
                <a:gd name="T37" fmla="*/ 4007 h 4465"/>
                <a:gd name="T38" fmla="*/ 130 w 5869"/>
                <a:gd name="T39" fmla="*/ 4007 h 4465"/>
                <a:gd name="T40" fmla="*/ 250 w 5869"/>
                <a:gd name="T41" fmla="*/ 3884 h 4465"/>
                <a:gd name="T42" fmla="*/ 247 w 5869"/>
                <a:gd name="T43" fmla="*/ 3517 h 4465"/>
                <a:gd name="T44" fmla="*/ 265 w 5869"/>
                <a:gd name="T45" fmla="*/ 3536 h 4465"/>
                <a:gd name="T46" fmla="*/ 2548 w 5869"/>
                <a:gd name="T47" fmla="*/ 4465 h 4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69" h="4465">
                  <a:moveTo>
                    <a:pt x="2548" y="4465"/>
                  </a:moveTo>
                  <a:cubicBezTo>
                    <a:pt x="3397" y="4465"/>
                    <a:pt x="4245" y="4137"/>
                    <a:pt x="4884" y="3484"/>
                  </a:cubicBezTo>
                  <a:cubicBezTo>
                    <a:pt x="5321" y="3037"/>
                    <a:pt x="5618" y="2479"/>
                    <a:pt x="5745" y="1871"/>
                  </a:cubicBezTo>
                  <a:cubicBezTo>
                    <a:pt x="5869" y="1279"/>
                    <a:pt x="5826" y="664"/>
                    <a:pt x="5622" y="96"/>
                  </a:cubicBezTo>
                  <a:cubicBezTo>
                    <a:pt x="5600" y="33"/>
                    <a:pt x="5530" y="0"/>
                    <a:pt x="5468" y="23"/>
                  </a:cubicBezTo>
                  <a:cubicBezTo>
                    <a:pt x="5405" y="45"/>
                    <a:pt x="5372" y="115"/>
                    <a:pt x="5394" y="177"/>
                  </a:cubicBezTo>
                  <a:cubicBezTo>
                    <a:pt x="5789" y="1277"/>
                    <a:pt x="5528" y="2480"/>
                    <a:pt x="4710" y="3316"/>
                  </a:cubicBezTo>
                  <a:cubicBezTo>
                    <a:pt x="4120" y="3920"/>
                    <a:pt x="3333" y="4224"/>
                    <a:pt x="2548" y="4224"/>
                  </a:cubicBezTo>
                  <a:cubicBezTo>
                    <a:pt x="1785" y="4224"/>
                    <a:pt x="1021" y="3937"/>
                    <a:pt x="434" y="3364"/>
                  </a:cubicBezTo>
                  <a:lnTo>
                    <a:pt x="416" y="3345"/>
                  </a:lnTo>
                  <a:lnTo>
                    <a:pt x="782" y="3341"/>
                  </a:lnTo>
                  <a:cubicBezTo>
                    <a:pt x="849" y="3340"/>
                    <a:pt x="902" y="3285"/>
                    <a:pt x="902" y="3219"/>
                  </a:cubicBezTo>
                  <a:cubicBezTo>
                    <a:pt x="901" y="3152"/>
                    <a:pt x="848" y="3099"/>
                    <a:pt x="781" y="3099"/>
                  </a:cubicBezTo>
                  <a:lnTo>
                    <a:pt x="780" y="3099"/>
                  </a:lnTo>
                  <a:lnTo>
                    <a:pt x="120" y="3107"/>
                  </a:lnTo>
                  <a:cubicBezTo>
                    <a:pt x="88" y="3107"/>
                    <a:pt x="57" y="3120"/>
                    <a:pt x="34" y="3143"/>
                  </a:cubicBezTo>
                  <a:cubicBezTo>
                    <a:pt x="12" y="3165"/>
                    <a:pt x="0" y="3196"/>
                    <a:pt x="0" y="3228"/>
                  </a:cubicBezTo>
                  <a:lnTo>
                    <a:pt x="8" y="3887"/>
                  </a:lnTo>
                  <a:cubicBezTo>
                    <a:pt x="9" y="3953"/>
                    <a:pt x="62" y="4007"/>
                    <a:pt x="129" y="4007"/>
                  </a:cubicBezTo>
                  <a:lnTo>
                    <a:pt x="130" y="4007"/>
                  </a:lnTo>
                  <a:cubicBezTo>
                    <a:pt x="197" y="4005"/>
                    <a:pt x="250" y="3951"/>
                    <a:pt x="250" y="3884"/>
                  </a:cubicBezTo>
                  <a:lnTo>
                    <a:pt x="247" y="3517"/>
                  </a:lnTo>
                  <a:lnTo>
                    <a:pt x="265" y="3536"/>
                  </a:lnTo>
                  <a:cubicBezTo>
                    <a:pt x="900" y="4157"/>
                    <a:pt x="1724" y="4465"/>
                    <a:pt x="2548" y="44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3">
              <a:extLst>
                <a:ext uri="{FF2B5EF4-FFF2-40B4-BE49-F238E27FC236}">
                  <a16:creationId xmlns="" xmlns:a16="http://schemas.microsoft.com/office/drawing/2014/main" id="{89004D43-5652-4763-AD5E-E4F3C23903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2813" y="1401763"/>
              <a:ext cx="192087" cy="244475"/>
            </a:xfrm>
            <a:custGeom>
              <a:avLst/>
              <a:gdLst>
                <a:gd name="T0" fmla="*/ 1507 w 2549"/>
                <a:gd name="T1" fmla="*/ 307 h 3254"/>
                <a:gd name="T2" fmla="*/ 1433 w 2549"/>
                <a:gd name="T3" fmla="*/ 112 h 3254"/>
                <a:gd name="T4" fmla="*/ 1280 w 2549"/>
                <a:gd name="T5" fmla="*/ 0 h 3254"/>
                <a:gd name="T6" fmla="*/ 1165 w 2549"/>
                <a:gd name="T7" fmla="*/ 48 h 3254"/>
                <a:gd name="T8" fmla="*/ 1120 w 2549"/>
                <a:gd name="T9" fmla="*/ 126 h 3254"/>
                <a:gd name="T10" fmla="*/ 1119 w 2549"/>
                <a:gd name="T11" fmla="*/ 130 h 3254"/>
                <a:gd name="T12" fmla="*/ 416 w 2549"/>
                <a:gd name="T13" fmla="*/ 1991 h 3254"/>
                <a:gd name="T14" fmla="*/ 31 w 2549"/>
                <a:gd name="T15" fmla="*/ 3010 h 3254"/>
                <a:gd name="T16" fmla="*/ 68 w 2549"/>
                <a:gd name="T17" fmla="*/ 3210 h 3254"/>
                <a:gd name="T18" fmla="*/ 176 w 2549"/>
                <a:gd name="T19" fmla="*/ 3252 h 3254"/>
                <a:gd name="T20" fmla="*/ 261 w 2549"/>
                <a:gd name="T21" fmla="*/ 3232 h 3254"/>
                <a:gd name="T22" fmla="*/ 617 w 2549"/>
                <a:gd name="T23" fmla="*/ 3080 h 3254"/>
                <a:gd name="T24" fmla="*/ 1275 w 2549"/>
                <a:gd name="T25" fmla="*/ 2799 h 3254"/>
                <a:gd name="T26" fmla="*/ 2000 w 2549"/>
                <a:gd name="T27" fmla="*/ 3110 h 3254"/>
                <a:gd name="T28" fmla="*/ 2292 w 2549"/>
                <a:gd name="T29" fmla="*/ 3234 h 3254"/>
                <a:gd name="T30" fmla="*/ 2376 w 2549"/>
                <a:gd name="T31" fmla="*/ 3254 h 3254"/>
                <a:gd name="T32" fmla="*/ 2488 w 2549"/>
                <a:gd name="T33" fmla="*/ 3207 h 3254"/>
                <a:gd name="T34" fmla="*/ 2520 w 2549"/>
                <a:gd name="T35" fmla="*/ 3014 h 3254"/>
                <a:gd name="T36" fmla="*/ 1704 w 2549"/>
                <a:gd name="T37" fmla="*/ 835 h 3254"/>
                <a:gd name="T38" fmla="*/ 1507 w 2549"/>
                <a:gd name="T39" fmla="*/ 307 h 3254"/>
                <a:gd name="T40" fmla="*/ 2096 w 2549"/>
                <a:gd name="T41" fmla="*/ 2888 h 3254"/>
                <a:gd name="T42" fmla="*/ 1324 w 2549"/>
                <a:gd name="T43" fmla="*/ 2558 h 3254"/>
                <a:gd name="T44" fmla="*/ 1276 w 2549"/>
                <a:gd name="T45" fmla="*/ 2548 h 3254"/>
                <a:gd name="T46" fmla="*/ 1228 w 2549"/>
                <a:gd name="T47" fmla="*/ 2558 h 3254"/>
                <a:gd name="T48" fmla="*/ 524 w 2549"/>
                <a:gd name="T49" fmla="*/ 2859 h 3254"/>
                <a:gd name="T50" fmla="*/ 313 w 2549"/>
                <a:gd name="T51" fmla="*/ 2948 h 3254"/>
                <a:gd name="T52" fmla="*/ 641 w 2549"/>
                <a:gd name="T53" fmla="*/ 2078 h 3254"/>
                <a:gd name="T54" fmla="*/ 1279 w 2549"/>
                <a:gd name="T55" fmla="*/ 388 h 3254"/>
                <a:gd name="T56" fmla="*/ 1279 w 2549"/>
                <a:gd name="T57" fmla="*/ 390 h 3254"/>
                <a:gd name="T58" fmla="*/ 1477 w 2549"/>
                <a:gd name="T59" fmla="*/ 920 h 3254"/>
                <a:gd name="T60" fmla="*/ 2237 w 2549"/>
                <a:gd name="T61" fmla="*/ 2947 h 3254"/>
                <a:gd name="T62" fmla="*/ 2096 w 2549"/>
                <a:gd name="T63" fmla="*/ 2888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49" h="3254">
                  <a:moveTo>
                    <a:pt x="1507" y="307"/>
                  </a:moveTo>
                  <a:cubicBezTo>
                    <a:pt x="1483" y="242"/>
                    <a:pt x="1459" y="178"/>
                    <a:pt x="1433" y="112"/>
                  </a:cubicBezTo>
                  <a:cubicBezTo>
                    <a:pt x="1407" y="44"/>
                    <a:pt x="1347" y="0"/>
                    <a:pt x="1280" y="0"/>
                  </a:cubicBezTo>
                  <a:cubicBezTo>
                    <a:pt x="1237" y="0"/>
                    <a:pt x="1197" y="18"/>
                    <a:pt x="1165" y="48"/>
                  </a:cubicBezTo>
                  <a:cubicBezTo>
                    <a:pt x="1136" y="76"/>
                    <a:pt x="1125" y="108"/>
                    <a:pt x="1120" y="126"/>
                  </a:cubicBezTo>
                  <a:lnTo>
                    <a:pt x="1119" y="130"/>
                  </a:lnTo>
                  <a:cubicBezTo>
                    <a:pt x="884" y="750"/>
                    <a:pt x="649" y="1371"/>
                    <a:pt x="416" y="1991"/>
                  </a:cubicBezTo>
                  <a:lnTo>
                    <a:pt x="31" y="3010"/>
                  </a:lnTo>
                  <a:cubicBezTo>
                    <a:pt x="0" y="3091"/>
                    <a:pt x="12" y="3159"/>
                    <a:pt x="68" y="3210"/>
                  </a:cubicBezTo>
                  <a:cubicBezTo>
                    <a:pt x="99" y="3238"/>
                    <a:pt x="136" y="3252"/>
                    <a:pt x="176" y="3252"/>
                  </a:cubicBezTo>
                  <a:cubicBezTo>
                    <a:pt x="212" y="3252"/>
                    <a:pt x="241" y="3240"/>
                    <a:pt x="261" y="3232"/>
                  </a:cubicBezTo>
                  <a:lnTo>
                    <a:pt x="617" y="3080"/>
                  </a:lnTo>
                  <a:cubicBezTo>
                    <a:pt x="836" y="2987"/>
                    <a:pt x="1056" y="2894"/>
                    <a:pt x="1275" y="2799"/>
                  </a:cubicBezTo>
                  <a:cubicBezTo>
                    <a:pt x="1516" y="2903"/>
                    <a:pt x="1757" y="3007"/>
                    <a:pt x="2000" y="3110"/>
                  </a:cubicBezTo>
                  <a:lnTo>
                    <a:pt x="2292" y="3234"/>
                  </a:lnTo>
                  <a:cubicBezTo>
                    <a:pt x="2309" y="3242"/>
                    <a:pt x="2340" y="3254"/>
                    <a:pt x="2376" y="3254"/>
                  </a:cubicBezTo>
                  <a:cubicBezTo>
                    <a:pt x="2417" y="3254"/>
                    <a:pt x="2457" y="3238"/>
                    <a:pt x="2488" y="3207"/>
                  </a:cubicBezTo>
                  <a:cubicBezTo>
                    <a:pt x="2539" y="3158"/>
                    <a:pt x="2549" y="3092"/>
                    <a:pt x="2520" y="3014"/>
                  </a:cubicBezTo>
                  <a:cubicBezTo>
                    <a:pt x="2248" y="2288"/>
                    <a:pt x="1976" y="1562"/>
                    <a:pt x="1704" y="835"/>
                  </a:cubicBezTo>
                  <a:lnTo>
                    <a:pt x="1507" y="307"/>
                  </a:lnTo>
                  <a:close/>
                  <a:moveTo>
                    <a:pt x="2096" y="2888"/>
                  </a:moveTo>
                  <a:cubicBezTo>
                    <a:pt x="1839" y="2778"/>
                    <a:pt x="1581" y="2668"/>
                    <a:pt x="1324" y="2558"/>
                  </a:cubicBezTo>
                  <a:cubicBezTo>
                    <a:pt x="1309" y="2551"/>
                    <a:pt x="1292" y="2548"/>
                    <a:pt x="1276" y="2548"/>
                  </a:cubicBezTo>
                  <a:cubicBezTo>
                    <a:pt x="1260" y="2548"/>
                    <a:pt x="1244" y="2551"/>
                    <a:pt x="1228" y="2558"/>
                  </a:cubicBezTo>
                  <a:cubicBezTo>
                    <a:pt x="993" y="2659"/>
                    <a:pt x="759" y="2759"/>
                    <a:pt x="524" y="2859"/>
                  </a:cubicBezTo>
                  <a:lnTo>
                    <a:pt x="313" y="2948"/>
                  </a:lnTo>
                  <a:lnTo>
                    <a:pt x="641" y="2078"/>
                  </a:lnTo>
                  <a:cubicBezTo>
                    <a:pt x="853" y="1515"/>
                    <a:pt x="1067" y="951"/>
                    <a:pt x="1279" y="388"/>
                  </a:cubicBezTo>
                  <a:lnTo>
                    <a:pt x="1279" y="390"/>
                  </a:lnTo>
                  <a:lnTo>
                    <a:pt x="1477" y="920"/>
                  </a:lnTo>
                  <a:cubicBezTo>
                    <a:pt x="1731" y="1596"/>
                    <a:pt x="1984" y="2272"/>
                    <a:pt x="2237" y="2947"/>
                  </a:cubicBezTo>
                  <a:lnTo>
                    <a:pt x="2096" y="28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C2FC45AE-91EE-4AA4-9502-26F39842F68E}"/>
              </a:ext>
            </a:extLst>
          </p:cNvPr>
          <p:cNvGrpSpPr/>
          <p:nvPr/>
        </p:nvGrpSpPr>
        <p:grpSpPr>
          <a:xfrm>
            <a:off x="6369804" y="1955173"/>
            <a:ext cx="439638" cy="475973"/>
            <a:chOff x="7015163" y="2105026"/>
            <a:chExt cx="503238" cy="495299"/>
          </a:xfrm>
        </p:grpSpPr>
        <p:sp>
          <p:nvSpPr>
            <p:cNvPr id="88" name="Freeform 77">
              <a:extLst>
                <a:ext uri="{FF2B5EF4-FFF2-40B4-BE49-F238E27FC236}">
                  <a16:creationId xmlns="" xmlns:a16="http://schemas.microsoft.com/office/drawing/2014/main" id="{FED362ED-FBA3-4ADC-9247-E3E89B424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488" y="2238375"/>
              <a:ext cx="68263" cy="166687"/>
            </a:xfrm>
            <a:custGeom>
              <a:avLst/>
              <a:gdLst>
                <a:gd name="T0" fmla="*/ 834 w 886"/>
                <a:gd name="T1" fmla="*/ 2178 h 2178"/>
                <a:gd name="T2" fmla="*/ 52 w 886"/>
                <a:gd name="T3" fmla="*/ 2178 h 2178"/>
                <a:gd name="T4" fmla="*/ 0 w 886"/>
                <a:gd name="T5" fmla="*/ 2126 h 2178"/>
                <a:gd name="T6" fmla="*/ 0 w 886"/>
                <a:gd name="T7" fmla="*/ 52 h 2178"/>
                <a:gd name="T8" fmla="*/ 52 w 886"/>
                <a:gd name="T9" fmla="*/ 0 h 2178"/>
                <a:gd name="T10" fmla="*/ 834 w 886"/>
                <a:gd name="T11" fmla="*/ 0 h 2178"/>
                <a:gd name="T12" fmla="*/ 886 w 886"/>
                <a:gd name="T13" fmla="*/ 52 h 2178"/>
                <a:gd name="T14" fmla="*/ 886 w 886"/>
                <a:gd name="T15" fmla="*/ 2126 h 2178"/>
                <a:gd name="T16" fmla="*/ 834 w 886"/>
                <a:gd name="T17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2178">
                  <a:moveTo>
                    <a:pt x="834" y="2178"/>
                  </a:moveTo>
                  <a:lnTo>
                    <a:pt x="52" y="2178"/>
                  </a:lnTo>
                  <a:cubicBezTo>
                    <a:pt x="24" y="2178"/>
                    <a:pt x="0" y="2154"/>
                    <a:pt x="0" y="2126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834" y="0"/>
                  </a:lnTo>
                  <a:cubicBezTo>
                    <a:pt x="862" y="0"/>
                    <a:pt x="886" y="24"/>
                    <a:pt x="886" y="52"/>
                  </a:cubicBezTo>
                  <a:lnTo>
                    <a:pt x="886" y="2126"/>
                  </a:lnTo>
                  <a:cubicBezTo>
                    <a:pt x="886" y="2154"/>
                    <a:pt x="862" y="2178"/>
                    <a:pt x="834" y="2178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78">
              <a:extLst>
                <a:ext uri="{FF2B5EF4-FFF2-40B4-BE49-F238E27FC236}">
                  <a16:creationId xmlns="" xmlns:a16="http://schemas.microsoft.com/office/drawing/2014/main" id="{A29B7291-0136-48C1-941A-8A4DD7BE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2159000"/>
              <a:ext cx="471488" cy="441325"/>
            </a:xfrm>
            <a:custGeom>
              <a:avLst/>
              <a:gdLst>
                <a:gd name="T0" fmla="*/ 6119 w 6143"/>
                <a:gd name="T1" fmla="*/ 3896 h 5738"/>
                <a:gd name="T2" fmla="*/ 6051 w 6143"/>
                <a:gd name="T3" fmla="*/ 3738 h 5738"/>
                <a:gd name="T4" fmla="*/ 5893 w 6143"/>
                <a:gd name="T5" fmla="*/ 3806 h 5738"/>
                <a:gd name="T6" fmla="*/ 5321 w 6143"/>
                <a:gd name="T7" fmla="*/ 4197 h 5738"/>
                <a:gd name="T8" fmla="*/ 2792 w 6143"/>
                <a:gd name="T9" fmla="*/ 4197 h 5738"/>
                <a:gd name="T10" fmla="*/ 2708 w 6143"/>
                <a:gd name="T11" fmla="*/ 4230 h 5738"/>
                <a:gd name="T12" fmla="*/ 1553 w 6143"/>
                <a:gd name="T13" fmla="*/ 5336 h 5738"/>
                <a:gd name="T14" fmla="*/ 1553 w 6143"/>
                <a:gd name="T15" fmla="*/ 4317 h 5738"/>
                <a:gd name="T16" fmla="*/ 1517 w 6143"/>
                <a:gd name="T17" fmla="*/ 4232 h 5738"/>
                <a:gd name="T18" fmla="*/ 1432 w 6143"/>
                <a:gd name="T19" fmla="*/ 4196 h 5738"/>
                <a:gd name="T20" fmla="*/ 856 w 6143"/>
                <a:gd name="T21" fmla="*/ 4196 h 5738"/>
                <a:gd name="T22" fmla="*/ 241 w 6143"/>
                <a:gd name="T23" fmla="*/ 3581 h 5738"/>
                <a:gd name="T24" fmla="*/ 241 w 6143"/>
                <a:gd name="T25" fmla="*/ 857 h 5738"/>
                <a:gd name="T26" fmla="*/ 856 w 6143"/>
                <a:gd name="T27" fmla="*/ 242 h 5738"/>
                <a:gd name="T28" fmla="*/ 3596 w 6143"/>
                <a:gd name="T29" fmla="*/ 242 h 5738"/>
                <a:gd name="T30" fmla="*/ 3717 w 6143"/>
                <a:gd name="T31" fmla="*/ 121 h 5738"/>
                <a:gd name="T32" fmla="*/ 3596 w 6143"/>
                <a:gd name="T33" fmla="*/ 0 h 5738"/>
                <a:gd name="T34" fmla="*/ 856 w 6143"/>
                <a:gd name="T35" fmla="*/ 0 h 5738"/>
                <a:gd name="T36" fmla="*/ 0 w 6143"/>
                <a:gd name="T37" fmla="*/ 856 h 5738"/>
                <a:gd name="T38" fmla="*/ 0 w 6143"/>
                <a:gd name="T39" fmla="*/ 3581 h 5738"/>
                <a:gd name="T40" fmla="*/ 856 w 6143"/>
                <a:gd name="T41" fmla="*/ 4437 h 5738"/>
                <a:gd name="T42" fmla="*/ 1312 w 6143"/>
                <a:gd name="T43" fmla="*/ 4437 h 5738"/>
                <a:gd name="T44" fmla="*/ 1312 w 6143"/>
                <a:gd name="T45" fmla="*/ 5618 h 5738"/>
                <a:gd name="T46" fmla="*/ 1385 w 6143"/>
                <a:gd name="T47" fmla="*/ 5729 h 5738"/>
                <a:gd name="T48" fmla="*/ 1433 w 6143"/>
                <a:gd name="T49" fmla="*/ 5738 h 5738"/>
                <a:gd name="T50" fmla="*/ 1517 w 6143"/>
                <a:gd name="T51" fmla="*/ 5705 h 5738"/>
                <a:gd name="T52" fmla="*/ 2841 w 6143"/>
                <a:gd name="T53" fmla="*/ 4437 h 5738"/>
                <a:gd name="T54" fmla="*/ 5323 w 6143"/>
                <a:gd name="T55" fmla="*/ 4437 h 5738"/>
                <a:gd name="T56" fmla="*/ 6119 w 6143"/>
                <a:gd name="T57" fmla="*/ 3896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43" h="5738">
                  <a:moveTo>
                    <a:pt x="6119" y="3896"/>
                  </a:moveTo>
                  <a:cubicBezTo>
                    <a:pt x="6143" y="3833"/>
                    <a:pt x="6113" y="3764"/>
                    <a:pt x="6051" y="3738"/>
                  </a:cubicBezTo>
                  <a:cubicBezTo>
                    <a:pt x="5988" y="3714"/>
                    <a:pt x="5919" y="3744"/>
                    <a:pt x="5893" y="3806"/>
                  </a:cubicBezTo>
                  <a:cubicBezTo>
                    <a:pt x="5801" y="4040"/>
                    <a:pt x="5572" y="4197"/>
                    <a:pt x="5321" y="4197"/>
                  </a:cubicBezTo>
                  <a:lnTo>
                    <a:pt x="2792" y="4197"/>
                  </a:lnTo>
                  <a:cubicBezTo>
                    <a:pt x="2761" y="4197"/>
                    <a:pt x="2731" y="4209"/>
                    <a:pt x="2708" y="4230"/>
                  </a:cubicBezTo>
                  <a:lnTo>
                    <a:pt x="1553" y="5336"/>
                  </a:lnTo>
                  <a:lnTo>
                    <a:pt x="1553" y="4317"/>
                  </a:lnTo>
                  <a:cubicBezTo>
                    <a:pt x="1553" y="4285"/>
                    <a:pt x="1540" y="4254"/>
                    <a:pt x="1517" y="4232"/>
                  </a:cubicBezTo>
                  <a:cubicBezTo>
                    <a:pt x="1495" y="4209"/>
                    <a:pt x="1464" y="4196"/>
                    <a:pt x="1432" y="4196"/>
                  </a:cubicBezTo>
                  <a:lnTo>
                    <a:pt x="856" y="4196"/>
                  </a:lnTo>
                  <a:cubicBezTo>
                    <a:pt x="517" y="4196"/>
                    <a:pt x="241" y="3920"/>
                    <a:pt x="241" y="3581"/>
                  </a:cubicBezTo>
                  <a:lnTo>
                    <a:pt x="241" y="857"/>
                  </a:lnTo>
                  <a:cubicBezTo>
                    <a:pt x="241" y="518"/>
                    <a:pt x="517" y="242"/>
                    <a:pt x="856" y="242"/>
                  </a:cubicBezTo>
                  <a:lnTo>
                    <a:pt x="3596" y="242"/>
                  </a:lnTo>
                  <a:cubicBezTo>
                    <a:pt x="3663" y="242"/>
                    <a:pt x="3717" y="188"/>
                    <a:pt x="3717" y="121"/>
                  </a:cubicBezTo>
                  <a:cubicBezTo>
                    <a:pt x="3717" y="54"/>
                    <a:pt x="3663" y="0"/>
                    <a:pt x="3596" y="0"/>
                  </a:cubicBezTo>
                  <a:lnTo>
                    <a:pt x="856" y="0"/>
                  </a:lnTo>
                  <a:cubicBezTo>
                    <a:pt x="384" y="0"/>
                    <a:pt x="0" y="384"/>
                    <a:pt x="0" y="856"/>
                  </a:cubicBezTo>
                  <a:lnTo>
                    <a:pt x="0" y="3581"/>
                  </a:lnTo>
                  <a:cubicBezTo>
                    <a:pt x="0" y="4053"/>
                    <a:pt x="384" y="4437"/>
                    <a:pt x="856" y="4437"/>
                  </a:cubicBezTo>
                  <a:lnTo>
                    <a:pt x="1312" y="4437"/>
                  </a:lnTo>
                  <a:lnTo>
                    <a:pt x="1312" y="5618"/>
                  </a:lnTo>
                  <a:cubicBezTo>
                    <a:pt x="1312" y="5666"/>
                    <a:pt x="1341" y="5710"/>
                    <a:pt x="1385" y="5729"/>
                  </a:cubicBezTo>
                  <a:cubicBezTo>
                    <a:pt x="1400" y="5736"/>
                    <a:pt x="1417" y="5738"/>
                    <a:pt x="1433" y="5738"/>
                  </a:cubicBezTo>
                  <a:cubicBezTo>
                    <a:pt x="1464" y="5738"/>
                    <a:pt x="1495" y="5726"/>
                    <a:pt x="1517" y="5705"/>
                  </a:cubicBezTo>
                  <a:lnTo>
                    <a:pt x="2841" y="4437"/>
                  </a:lnTo>
                  <a:lnTo>
                    <a:pt x="5323" y="4437"/>
                  </a:lnTo>
                  <a:cubicBezTo>
                    <a:pt x="5671" y="4438"/>
                    <a:pt x="5991" y="4220"/>
                    <a:pt x="6119" y="3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79">
              <a:extLst>
                <a:ext uri="{FF2B5EF4-FFF2-40B4-BE49-F238E27FC236}">
                  <a16:creationId xmlns="" xmlns:a16="http://schemas.microsoft.com/office/drawing/2014/main" id="{2C730B64-5042-471E-8352-915DD2EF3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2963" y="2105026"/>
              <a:ext cx="325438" cy="317500"/>
            </a:xfrm>
            <a:custGeom>
              <a:avLst/>
              <a:gdLst>
                <a:gd name="T0" fmla="*/ 4204 w 4240"/>
                <a:gd name="T1" fmla="*/ 2119 h 4145"/>
                <a:gd name="T2" fmla="*/ 3967 w 4240"/>
                <a:gd name="T3" fmla="*/ 1535 h 4145"/>
                <a:gd name="T4" fmla="*/ 3619 w 4240"/>
                <a:gd name="T5" fmla="*/ 1423 h 4145"/>
                <a:gd name="T6" fmla="*/ 2735 w 4240"/>
                <a:gd name="T7" fmla="*/ 1423 h 4145"/>
                <a:gd name="T8" fmla="*/ 2735 w 4240"/>
                <a:gd name="T9" fmla="*/ 791 h 4145"/>
                <a:gd name="T10" fmla="*/ 2490 w 4240"/>
                <a:gd name="T11" fmla="*/ 189 h 4145"/>
                <a:gd name="T12" fmla="*/ 1866 w 4240"/>
                <a:gd name="T13" fmla="*/ 112 h 4145"/>
                <a:gd name="T14" fmla="*/ 1782 w 4240"/>
                <a:gd name="T15" fmla="*/ 227 h 4145"/>
                <a:gd name="T16" fmla="*/ 1782 w 4240"/>
                <a:gd name="T17" fmla="*/ 956 h 4145"/>
                <a:gd name="T18" fmla="*/ 1100 w 4240"/>
                <a:gd name="T19" fmla="*/ 1717 h 4145"/>
                <a:gd name="T20" fmla="*/ 1092 w 4240"/>
                <a:gd name="T21" fmla="*/ 1720 h 4145"/>
                <a:gd name="T22" fmla="*/ 903 w 4240"/>
                <a:gd name="T23" fmla="*/ 1617 h 4145"/>
                <a:gd name="T24" fmla="*/ 226 w 4240"/>
                <a:gd name="T25" fmla="*/ 1617 h 4145"/>
                <a:gd name="T26" fmla="*/ 0 w 4240"/>
                <a:gd name="T27" fmla="*/ 1843 h 4145"/>
                <a:gd name="T28" fmla="*/ 0 w 4240"/>
                <a:gd name="T29" fmla="*/ 3812 h 4145"/>
                <a:gd name="T30" fmla="*/ 226 w 4240"/>
                <a:gd name="T31" fmla="*/ 4037 h 4145"/>
                <a:gd name="T32" fmla="*/ 903 w 4240"/>
                <a:gd name="T33" fmla="*/ 4037 h 4145"/>
                <a:gd name="T34" fmla="*/ 1063 w 4240"/>
                <a:gd name="T35" fmla="*/ 3971 h 4145"/>
                <a:gd name="T36" fmla="*/ 1486 w 4240"/>
                <a:gd name="T37" fmla="*/ 4145 h 4145"/>
                <a:gd name="T38" fmla="*/ 3270 w 4240"/>
                <a:gd name="T39" fmla="*/ 4145 h 4145"/>
                <a:gd name="T40" fmla="*/ 3978 w 4240"/>
                <a:gd name="T41" fmla="*/ 3564 h 4145"/>
                <a:gd name="T42" fmla="*/ 4204 w 4240"/>
                <a:gd name="T43" fmla="*/ 2119 h 4145"/>
                <a:gd name="T44" fmla="*/ 887 w 4240"/>
                <a:gd name="T45" fmla="*/ 3796 h 4145"/>
                <a:gd name="T46" fmla="*/ 243 w 4240"/>
                <a:gd name="T47" fmla="*/ 3796 h 4145"/>
                <a:gd name="T48" fmla="*/ 243 w 4240"/>
                <a:gd name="T49" fmla="*/ 1860 h 4145"/>
                <a:gd name="T50" fmla="*/ 887 w 4240"/>
                <a:gd name="T51" fmla="*/ 1860 h 4145"/>
                <a:gd name="T52" fmla="*/ 887 w 4240"/>
                <a:gd name="T53" fmla="*/ 3796 h 4145"/>
                <a:gd name="T54" fmla="*/ 3966 w 4240"/>
                <a:gd name="T55" fmla="*/ 2081 h 4145"/>
                <a:gd name="T56" fmla="*/ 3738 w 4240"/>
                <a:gd name="T57" fmla="*/ 3529 h 4145"/>
                <a:gd name="T58" fmla="*/ 3738 w 4240"/>
                <a:gd name="T59" fmla="*/ 3533 h 4145"/>
                <a:gd name="T60" fmla="*/ 3270 w 4240"/>
                <a:gd name="T61" fmla="*/ 3905 h 4145"/>
                <a:gd name="T62" fmla="*/ 1486 w 4240"/>
                <a:gd name="T63" fmla="*/ 3905 h 4145"/>
                <a:gd name="T64" fmla="*/ 1128 w 4240"/>
                <a:gd name="T65" fmla="*/ 3548 h 4145"/>
                <a:gd name="T66" fmla="*/ 1128 w 4240"/>
                <a:gd name="T67" fmla="*/ 1955 h 4145"/>
                <a:gd name="T68" fmla="*/ 1164 w 4240"/>
                <a:gd name="T69" fmla="*/ 1951 h 4145"/>
                <a:gd name="T70" fmla="*/ 2023 w 4240"/>
                <a:gd name="T71" fmla="*/ 956 h 4145"/>
                <a:gd name="T72" fmla="*/ 2023 w 4240"/>
                <a:gd name="T73" fmla="*/ 325 h 4145"/>
                <a:gd name="T74" fmla="*/ 2348 w 4240"/>
                <a:gd name="T75" fmla="*/ 384 h 4145"/>
                <a:gd name="T76" fmla="*/ 2494 w 4240"/>
                <a:gd name="T77" fmla="*/ 791 h 4145"/>
                <a:gd name="T78" fmla="*/ 2494 w 4240"/>
                <a:gd name="T79" fmla="*/ 1544 h 4145"/>
                <a:gd name="T80" fmla="*/ 2615 w 4240"/>
                <a:gd name="T81" fmla="*/ 1665 h 4145"/>
                <a:gd name="T82" fmla="*/ 3620 w 4240"/>
                <a:gd name="T83" fmla="*/ 1665 h 4145"/>
                <a:gd name="T84" fmla="*/ 3827 w 4240"/>
                <a:gd name="T85" fmla="*/ 1732 h 4145"/>
                <a:gd name="T86" fmla="*/ 3966 w 4240"/>
                <a:gd name="T87" fmla="*/ 2081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40" h="4145">
                  <a:moveTo>
                    <a:pt x="4204" y="2119"/>
                  </a:moveTo>
                  <a:cubicBezTo>
                    <a:pt x="4240" y="1893"/>
                    <a:pt x="4147" y="1664"/>
                    <a:pt x="3967" y="1535"/>
                  </a:cubicBezTo>
                  <a:cubicBezTo>
                    <a:pt x="3864" y="1461"/>
                    <a:pt x="3744" y="1423"/>
                    <a:pt x="3619" y="1423"/>
                  </a:cubicBezTo>
                  <a:lnTo>
                    <a:pt x="2735" y="1423"/>
                  </a:lnTo>
                  <a:lnTo>
                    <a:pt x="2735" y="791"/>
                  </a:lnTo>
                  <a:cubicBezTo>
                    <a:pt x="2735" y="511"/>
                    <a:pt x="2652" y="308"/>
                    <a:pt x="2490" y="189"/>
                  </a:cubicBezTo>
                  <a:cubicBezTo>
                    <a:pt x="2232" y="0"/>
                    <a:pt x="1880" y="108"/>
                    <a:pt x="1866" y="112"/>
                  </a:cubicBezTo>
                  <a:cubicBezTo>
                    <a:pt x="1815" y="128"/>
                    <a:pt x="1782" y="175"/>
                    <a:pt x="1782" y="227"/>
                  </a:cubicBezTo>
                  <a:lnTo>
                    <a:pt x="1782" y="956"/>
                  </a:lnTo>
                  <a:cubicBezTo>
                    <a:pt x="1782" y="1517"/>
                    <a:pt x="1127" y="1709"/>
                    <a:pt x="1100" y="1717"/>
                  </a:cubicBezTo>
                  <a:cubicBezTo>
                    <a:pt x="1098" y="1719"/>
                    <a:pt x="1095" y="1720"/>
                    <a:pt x="1092" y="1720"/>
                  </a:cubicBezTo>
                  <a:cubicBezTo>
                    <a:pt x="1052" y="1659"/>
                    <a:pt x="983" y="1617"/>
                    <a:pt x="903" y="1617"/>
                  </a:cubicBezTo>
                  <a:lnTo>
                    <a:pt x="226" y="1617"/>
                  </a:lnTo>
                  <a:cubicBezTo>
                    <a:pt x="102" y="1617"/>
                    <a:pt x="0" y="1719"/>
                    <a:pt x="0" y="1843"/>
                  </a:cubicBezTo>
                  <a:lnTo>
                    <a:pt x="0" y="3812"/>
                  </a:lnTo>
                  <a:cubicBezTo>
                    <a:pt x="0" y="3936"/>
                    <a:pt x="102" y="4037"/>
                    <a:pt x="226" y="4037"/>
                  </a:cubicBezTo>
                  <a:lnTo>
                    <a:pt x="903" y="4037"/>
                  </a:lnTo>
                  <a:cubicBezTo>
                    <a:pt x="966" y="4037"/>
                    <a:pt x="1022" y="4012"/>
                    <a:pt x="1063" y="3971"/>
                  </a:cubicBezTo>
                  <a:cubicBezTo>
                    <a:pt x="1171" y="4079"/>
                    <a:pt x="1320" y="4145"/>
                    <a:pt x="1486" y="4145"/>
                  </a:cubicBezTo>
                  <a:lnTo>
                    <a:pt x="3270" y="4145"/>
                  </a:lnTo>
                  <a:cubicBezTo>
                    <a:pt x="3674" y="4145"/>
                    <a:pt x="3931" y="3933"/>
                    <a:pt x="3978" y="3564"/>
                  </a:cubicBezTo>
                  <a:lnTo>
                    <a:pt x="4204" y="2119"/>
                  </a:lnTo>
                  <a:close/>
                  <a:moveTo>
                    <a:pt x="887" y="3796"/>
                  </a:moveTo>
                  <a:lnTo>
                    <a:pt x="243" y="3796"/>
                  </a:lnTo>
                  <a:lnTo>
                    <a:pt x="243" y="1860"/>
                  </a:lnTo>
                  <a:lnTo>
                    <a:pt x="887" y="1860"/>
                  </a:lnTo>
                  <a:lnTo>
                    <a:pt x="887" y="3796"/>
                  </a:lnTo>
                  <a:close/>
                  <a:moveTo>
                    <a:pt x="3966" y="2081"/>
                  </a:moveTo>
                  <a:lnTo>
                    <a:pt x="3738" y="3529"/>
                  </a:lnTo>
                  <a:lnTo>
                    <a:pt x="3738" y="3533"/>
                  </a:lnTo>
                  <a:cubicBezTo>
                    <a:pt x="3707" y="3780"/>
                    <a:pt x="3550" y="3905"/>
                    <a:pt x="3270" y="3905"/>
                  </a:cubicBezTo>
                  <a:lnTo>
                    <a:pt x="1486" y="3905"/>
                  </a:lnTo>
                  <a:cubicBezTo>
                    <a:pt x="1288" y="3905"/>
                    <a:pt x="1128" y="3745"/>
                    <a:pt x="1128" y="3548"/>
                  </a:cubicBezTo>
                  <a:lnTo>
                    <a:pt x="1128" y="1955"/>
                  </a:lnTo>
                  <a:cubicBezTo>
                    <a:pt x="1140" y="1955"/>
                    <a:pt x="1152" y="1955"/>
                    <a:pt x="1164" y="1951"/>
                  </a:cubicBezTo>
                  <a:cubicBezTo>
                    <a:pt x="1199" y="1941"/>
                    <a:pt x="2023" y="1703"/>
                    <a:pt x="2023" y="956"/>
                  </a:cubicBezTo>
                  <a:lnTo>
                    <a:pt x="2023" y="325"/>
                  </a:lnTo>
                  <a:cubicBezTo>
                    <a:pt x="2111" y="313"/>
                    <a:pt x="2247" y="311"/>
                    <a:pt x="2348" y="384"/>
                  </a:cubicBezTo>
                  <a:cubicBezTo>
                    <a:pt x="2446" y="456"/>
                    <a:pt x="2494" y="592"/>
                    <a:pt x="2494" y="791"/>
                  </a:cubicBezTo>
                  <a:lnTo>
                    <a:pt x="2494" y="1544"/>
                  </a:lnTo>
                  <a:cubicBezTo>
                    <a:pt x="2494" y="1611"/>
                    <a:pt x="2548" y="1665"/>
                    <a:pt x="2615" y="1665"/>
                  </a:cubicBezTo>
                  <a:lnTo>
                    <a:pt x="3620" y="1665"/>
                  </a:lnTo>
                  <a:cubicBezTo>
                    <a:pt x="3695" y="1665"/>
                    <a:pt x="3767" y="1688"/>
                    <a:pt x="3827" y="1732"/>
                  </a:cubicBezTo>
                  <a:cubicBezTo>
                    <a:pt x="3932" y="1808"/>
                    <a:pt x="3987" y="1945"/>
                    <a:pt x="3966" y="2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BE67042-5243-4825-BA6C-484D1FAA54FC}"/>
              </a:ext>
            </a:extLst>
          </p:cNvPr>
          <p:cNvGrpSpPr/>
          <p:nvPr/>
        </p:nvGrpSpPr>
        <p:grpSpPr>
          <a:xfrm>
            <a:off x="4554356" y="1958224"/>
            <a:ext cx="310658" cy="469872"/>
            <a:chOff x="4862513" y="2082800"/>
            <a:chExt cx="355600" cy="488951"/>
          </a:xfrm>
        </p:grpSpPr>
        <p:sp>
          <p:nvSpPr>
            <p:cNvPr id="101" name="Oval 83">
              <a:extLst>
                <a:ext uri="{FF2B5EF4-FFF2-40B4-BE49-F238E27FC236}">
                  <a16:creationId xmlns="" xmlns:a16="http://schemas.microsoft.com/office/drawing/2014/main" id="{3AC60114-A57E-4800-8DFE-8C62A6F3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038" y="2447925"/>
              <a:ext cx="49213" cy="49213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="" xmlns:a16="http://schemas.microsoft.com/office/drawing/2014/main" id="{5C722808-C3BD-47AC-A53F-194FB60F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6" y="2447925"/>
              <a:ext cx="47625" cy="49213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5">
              <a:extLst>
                <a:ext uri="{FF2B5EF4-FFF2-40B4-BE49-F238E27FC236}">
                  <a16:creationId xmlns="" xmlns:a16="http://schemas.microsoft.com/office/drawing/2014/main" id="{5640BA07-0B58-4BCB-9A67-17B101E70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4101" y="2379663"/>
              <a:ext cx="131763" cy="125413"/>
            </a:xfrm>
            <a:custGeom>
              <a:avLst/>
              <a:gdLst>
                <a:gd name="T0" fmla="*/ 1269 w 1753"/>
                <a:gd name="T1" fmla="*/ 1107 h 1671"/>
                <a:gd name="T2" fmla="*/ 872 w 1753"/>
                <a:gd name="T3" fmla="*/ 1107 h 1671"/>
                <a:gd name="T4" fmla="*/ 444 w 1753"/>
                <a:gd name="T5" fmla="*/ 783 h 1671"/>
                <a:gd name="T6" fmla="*/ 0 w 1753"/>
                <a:gd name="T7" fmla="*/ 1227 h 1671"/>
                <a:gd name="T8" fmla="*/ 444 w 1753"/>
                <a:gd name="T9" fmla="*/ 1671 h 1671"/>
                <a:gd name="T10" fmla="*/ 872 w 1753"/>
                <a:gd name="T11" fmla="*/ 1347 h 1671"/>
                <a:gd name="T12" fmla="*/ 1269 w 1753"/>
                <a:gd name="T13" fmla="*/ 1347 h 1671"/>
                <a:gd name="T14" fmla="*/ 1753 w 1753"/>
                <a:gd name="T15" fmla="*/ 863 h 1671"/>
                <a:gd name="T16" fmla="*/ 1753 w 1753"/>
                <a:gd name="T17" fmla="*/ 121 h 1671"/>
                <a:gd name="T18" fmla="*/ 1632 w 1753"/>
                <a:gd name="T19" fmla="*/ 0 h 1671"/>
                <a:gd name="T20" fmla="*/ 1510 w 1753"/>
                <a:gd name="T21" fmla="*/ 121 h 1671"/>
                <a:gd name="T22" fmla="*/ 1510 w 1753"/>
                <a:gd name="T23" fmla="*/ 863 h 1671"/>
                <a:gd name="T24" fmla="*/ 1269 w 1753"/>
                <a:gd name="T25" fmla="*/ 1107 h 1671"/>
                <a:gd name="T26" fmla="*/ 445 w 1753"/>
                <a:gd name="T27" fmla="*/ 1431 h 1671"/>
                <a:gd name="T28" fmla="*/ 242 w 1753"/>
                <a:gd name="T29" fmla="*/ 1228 h 1671"/>
                <a:gd name="T30" fmla="*/ 445 w 1753"/>
                <a:gd name="T31" fmla="*/ 1025 h 1671"/>
                <a:gd name="T32" fmla="*/ 648 w 1753"/>
                <a:gd name="T33" fmla="*/ 1228 h 1671"/>
                <a:gd name="T34" fmla="*/ 445 w 1753"/>
                <a:gd name="T35" fmla="*/ 143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3" h="1671">
                  <a:moveTo>
                    <a:pt x="1269" y="1107"/>
                  </a:moveTo>
                  <a:lnTo>
                    <a:pt x="872" y="1107"/>
                  </a:lnTo>
                  <a:cubicBezTo>
                    <a:pt x="818" y="920"/>
                    <a:pt x="648" y="783"/>
                    <a:pt x="444" y="783"/>
                  </a:cubicBezTo>
                  <a:cubicBezTo>
                    <a:pt x="198" y="783"/>
                    <a:pt x="0" y="983"/>
                    <a:pt x="0" y="1227"/>
                  </a:cubicBezTo>
                  <a:cubicBezTo>
                    <a:pt x="0" y="1472"/>
                    <a:pt x="200" y="1671"/>
                    <a:pt x="444" y="1671"/>
                  </a:cubicBezTo>
                  <a:cubicBezTo>
                    <a:pt x="646" y="1671"/>
                    <a:pt x="818" y="1533"/>
                    <a:pt x="872" y="1347"/>
                  </a:cubicBezTo>
                  <a:lnTo>
                    <a:pt x="1269" y="1347"/>
                  </a:lnTo>
                  <a:cubicBezTo>
                    <a:pt x="1536" y="1347"/>
                    <a:pt x="1753" y="1129"/>
                    <a:pt x="1753" y="863"/>
                  </a:cubicBezTo>
                  <a:lnTo>
                    <a:pt x="1753" y="121"/>
                  </a:lnTo>
                  <a:cubicBezTo>
                    <a:pt x="1753" y="55"/>
                    <a:pt x="1698" y="0"/>
                    <a:pt x="1632" y="0"/>
                  </a:cubicBezTo>
                  <a:cubicBezTo>
                    <a:pt x="1565" y="0"/>
                    <a:pt x="1510" y="55"/>
                    <a:pt x="1510" y="121"/>
                  </a:cubicBezTo>
                  <a:lnTo>
                    <a:pt x="1510" y="863"/>
                  </a:lnTo>
                  <a:cubicBezTo>
                    <a:pt x="1512" y="997"/>
                    <a:pt x="1404" y="1107"/>
                    <a:pt x="1269" y="1107"/>
                  </a:cubicBezTo>
                  <a:close/>
                  <a:moveTo>
                    <a:pt x="445" y="1431"/>
                  </a:moveTo>
                  <a:cubicBezTo>
                    <a:pt x="333" y="1431"/>
                    <a:pt x="242" y="1340"/>
                    <a:pt x="242" y="1228"/>
                  </a:cubicBezTo>
                  <a:cubicBezTo>
                    <a:pt x="242" y="1116"/>
                    <a:pt x="333" y="1025"/>
                    <a:pt x="445" y="1025"/>
                  </a:cubicBezTo>
                  <a:cubicBezTo>
                    <a:pt x="557" y="1025"/>
                    <a:pt x="648" y="1116"/>
                    <a:pt x="648" y="1228"/>
                  </a:cubicBezTo>
                  <a:cubicBezTo>
                    <a:pt x="648" y="1339"/>
                    <a:pt x="556" y="1431"/>
                    <a:pt x="445" y="1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86">
              <a:extLst>
                <a:ext uri="{FF2B5EF4-FFF2-40B4-BE49-F238E27FC236}">
                  <a16:creationId xmlns="" xmlns:a16="http://schemas.microsoft.com/office/drawing/2014/main" id="{375E2CC2-B165-4402-B679-D87C976FA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2379663"/>
              <a:ext cx="131763" cy="125413"/>
            </a:xfrm>
            <a:custGeom>
              <a:avLst/>
              <a:gdLst>
                <a:gd name="T0" fmla="*/ 121 w 1753"/>
                <a:gd name="T1" fmla="*/ 0 h 1670"/>
                <a:gd name="T2" fmla="*/ 0 w 1753"/>
                <a:gd name="T3" fmla="*/ 121 h 1670"/>
                <a:gd name="T4" fmla="*/ 0 w 1753"/>
                <a:gd name="T5" fmla="*/ 862 h 1670"/>
                <a:gd name="T6" fmla="*/ 484 w 1753"/>
                <a:gd name="T7" fmla="*/ 1346 h 1670"/>
                <a:gd name="T8" fmla="*/ 881 w 1753"/>
                <a:gd name="T9" fmla="*/ 1346 h 1670"/>
                <a:gd name="T10" fmla="*/ 1309 w 1753"/>
                <a:gd name="T11" fmla="*/ 1670 h 1670"/>
                <a:gd name="T12" fmla="*/ 1753 w 1753"/>
                <a:gd name="T13" fmla="*/ 1226 h 1670"/>
                <a:gd name="T14" fmla="*/ 1309 w 1753"/>
                <a:gd name="T15" fmla="*/ 782 h 1670"/>
                <a:gd name="T16" fmla="*/ 881 w 1753"/>
                <a:gd name="T17" fmla="*/ 1106 h 1670"/>
                <a:gd name="T18" fmla="*/ 485 w 1753"/>
                <a:gd name="T19" fmla="*/ 1106 h 1670"/>
                <a:gd name="T20" fmla="*/ 242 w 1753"/>
                <a:gd name="T21" fmla="*/ 864 h 1670"/>
                <a:gd name="T22" fmla="*/ 242 w 1753"/>
                <a:gd name="T23" fmla="*/ 122 h 1670"/>
                <a:gd name="T24" fmla="*/ 121 w 1753"/>
                <a:gd name="T25" fmla="*/ 0 h 1670"/>
                <a:gd name="T26" fmla="*/ 1309 w 1753"/>
                <a:gd name="T27" fmla="*/ 1021 h 1670"/>
                <a:gd name="T28" fmla="*/ 1512 w 1753"/>
                <a:gd name="T29" fmla="*/ 1224 h 1670"/>
                <a:gd name="T30" fmla="*/ 1309 w 1753"/>
                <a:gd name="T31" fmla="*/ 1426 h 1670"/>
                <a:gd name="T32" fmla="*/ 1106 w 1753"/>
                <a:gd name="T33" fmla="*/ 1224 h 1670"/>
                <a:gd name="T34" fmla="*/ 1309 w 1753"/>
                <a:gd name="T35" fmla="*/ 10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3" h="1670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lnTo>
                    <a:pt x="0" y="862"/>
                  </a:lnTo>
                  <a:cubicBezTo>
                    <a:pt x="0" y="1129"/>
                    <a:pt x="217" y="1346"/>
                    <a:pt x="484" y="1346"/>
                  </a:cubicBezTo>
                  <a:lnTo>
                    <a:pt x="881" y="1346"/>
                  </a:lnTo>
                  <a:cubicBezTo>
                    <a:pt x="934" y="1533"/>
                    <a:pt x="1105" y="1670"/>
                    <a:pt x="1309" y="1670"/>
                  </a:cubicBezTo>
                  <a:cubicBezTo>
                    <a:pt x="1554" y="1670"/>
                    <a:pt x="1753" y="1470"/>
                    <a:pt x="1753" y="1226"/>
                  </a:cubicBezTo>
                  <a:cubicBezTo>
                    <a:pt x="1753" y="981"/>
                    <a:pt x="1553" y="782"/>
                    <a:pt x="1309" y="782"/>
                  </a:cubicBezTo>
                  <a:cubicBezTo>
                    <a:pt x="1106" y="782"/>
                    <a:pt x="934" y="920"/>
                    <a:pt x="881" y="1106"/>
                  </a:cubicBezTo>
                  <a:lnTo>
                    <a:pt x="485" y="1106"/>
                  </a:lnTo>
                  <a:cubicBezTo>
                    <a:pt x="352" y="1106"/>
                    <a:pt x="242" y="997"/>
                    <a:pt x="242" y="864"/>
                  </a:cubicBezTo>
                  <a:lnTo>
                    <a:pt x="242" y="122"/>
                  </a:lnTo>
                  <a:cubicBezTo>
                    <a:pt x="242" y="53"/>
                    <a:pt x="188" y="0"/>
                    <a:pt x="121" y="0"/>
                  </a:cubicBezTo>
                  <a:close/>
                  <a:moveTo>
                    <a:pt x="1309" y="1021"/>
                  </a:moveTo>
                  <a:cubicBezTo>
                    <a:pt x="1421" y="1021"/>
                    <a:pt x="1512" y="1112"/>
                    <a:pt x="1512" y="1224"/>
                  </a:cubicBezTo>
                  <a:cubicBezTo>
                    <a:pt x="1512" y="1336"/>
                    <a:pt x="1421" y="1426"/>
                    <a:pt x="1309" y="1426"/>
                  </a:cubicBezTo>
                  <a:cubicBezTo>
                    <a:pt x="1197" y="1426"/>
                    <a:pt x="1106" y="1336"/>
                    <a:pt x="1106" y="1224"/>
                  </a:cubicBezTo>
                  <a:cubicBezTo>
                    <a:pt x="1106" y="1113"/>
                    <a:pt x="1198" y="1021"/>
                    <a:pt x="1309" y="10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="" xmlns:a16="http://schemas.microsoft.com/office/drawing/2014/main" id="{16DE0BE7-4125-4C79-965A-B900D2D5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2513013"/>
              <a:ext cx="49213" cy="49213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8">
              <a:extLst>
                <a:ext uri="{FF2B5EF4-FFF2-40B4-BE49-F238E27FC236}">
                  <a16:creationId xmlns="" xmlns:a16="http://schemas.microsoft.com/office/drawing/2014/main" id="{613D9FC3-D396-45E2-A585-55275FFF5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2513" y="2082800"/>
              <a:ext cx="355600" cy="261938"/>
            </a:xfrm>
            <a:custGeom>
              <a:avLst/>
              <a:gdLst>
                <a:gd name="T0" fmla="*/ 2492 w 4719"/>
                <a:gd name="T1" fmla="*/ 0 h 3497"/>
                <a:gd name="T2" fmla="*/ 1307 w 4719"/>
                <a:gd name="T3" fmla="*/ 691 h 3497"/>
                <a:gd name="T4" fmla="*/ 1156 w 4719"/>
                <a:gd name="T5" fmla="*/ 676 h 3497"/>
                <a:gd name="T6" fmla="*/ 415 w 4719"/>
                <a:gd name="T7" fmla="*/ 1417 h 3497"/>
                <a:gd name="T8" fmla="*/ 432 w 4719"/>
                <a:gd name="T9" fmla="*/ 1579 h 3497"/>
                <a:gd name="T10" fmla="*/ 0 w 4719"/>
                <a:gd name="T11" fmla="*/ 2415 h 3497"/>
                <a:gd name="T12" fmla="*/ 976 w 4719"/>
                <a:gd name="T13" fmla="*/ 3497 h 3497"/>
                <a:gd name="T14" fmla="*/ 3628 w 4719"/>
                <a:gd name="T15" fmla="*/ 3497 h 3497"/>
                <a:gd name="T16" fmla="*/ 4719 w 4719"/>
                <a:gd name="T17" fmla="*/ 2304 h 3497"/>
                <a:gd name="T18" fmla="*/ 3836 w 4719"/>
                <a:gd name="T19" fmla="*/ 1143 h 3497"/>
                <a:gd name="T20" fmla="*/ 2492 w 4719"/>
                <a:gd name="T21" fmla="*/ 0 h 3497"/>
                <a:gd name="T22" fmla="*/ 4479 w 4719"/>
                <a:gd name="T23" fmla="*/ 2304 h 3497"/>
                <a:gd name="T24" fmla="*/ 3617 w 4719"/>
                <a:gd name="T25" fmla="*/ 3256 h 3497"/>
                <a:gd name="T26" fmla="*/ 987 w 4719"/>
                <a:gd name="T27" fmla="*/ 3256 h 3497"/>
                <a:gd name="T28" fmla="*/ 241 w 4719"/>
                <a:gd name="T29" fmla="*/ 2415 h 3497"/>
                <a:gd name="T30" fmla="*/ 633 w 4719"/>
                <a:gd name="T31" fmla="*/ 1733 h 3497"/>
                <a:gd name="T32" fmla="*/ 685 w 4719"/>
                <a:gd name="T33" fmla="*/ 1587 h 3497"/>
                <a:gd name="T34" fmla="*/ 656 w 4719"/>
                <a:gd name="T35" fmla="*/ 1416 h 3497"/>
                <a:gd name="T36" fmla="*/ 1156 w 4719"/>
                <a:gd name="T37" fmla="*/ 916 h 3497"/>
                <a:gd name="T38" fmla="*/ 1327 w 4719"/>
                <a:gd name="T39" fmla="*/ 945 h 3497"/>
                <a:gd name="T40" fmla="*/ 1479 w 4719"/>
                <a:gd name="T41" fmla="*/ 884 h 3497"/>
                <a:gd name="T42" fmla="*/ 2493 w 4719"/>
                <a:gd name="T43" fmla="*/ 241 h 3497"/>
                <a:gd name="T44" fmla="*/ 3609 w 4719"/>
                <a:gd name="T45" fmla="*/ 1253 h 3497"/>
                <a:gd name="T46" fmla="*/ 3709 w 4719"/>
                <a:gd name="T47" fmla="*/ 1361 h 3497"/>
                <a:gd name="T48" fmla="*/ 4479 w 4719"/>
                <a:gd name="T49" fmla="*/ 230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19" h="3497">
                  <a:moveTo>
                    <a:pt x="2492" y="0"/>
                  </a:moveTo>
                  <a:cubicBezTo>
                    <a:pt x="2001" y="0"/>
                    <a:pt x="1547" y="268"/>
                    <a:pt x="1307" y="691"/>
                  </a:cubicBezTo>
                  <a:cubicBezTo>
                    <a:pt x="1257" y="680"/>
                    <a:pt x="1208" y="676"/>
                    <a:pt x="1156" y="676"/>
                  </a:cubicBezTo>
                  <a:cubicBezTo>
                    <a:pt x="748" y="676"/>
                    <a:pt x="415" y="1008"/>
                    <a:pt x="415" y="1417"/>
                  </a:cubicBezTo>
                  <a:cubicBezTo>
                    <a:pt x="415" y="1472"/>
                    <a:pt x="420" y="1525"/>
                    <a:pt x="432" y="1579"/>
                  </a:cubicBezTo>
                  <a:cubicBezTo>
                    <a:pt x="164" y="1768"/>
                    <a:pt x="0" y="2081"/>
                    <a:pt x="0" y="2415"/>
                  </a:cubicBezTo>
                  <a:cubicBezTo>
                    <a:pt x="0" y="2972"/>
                    <a:pt x="447" y="3468"/>
                    <a:pt x="976" y="3497"/>
                  </a:cubicBezTo>
                  <a:lnTo>
                    <a:pt x="3628" y="3497"/>
                  </a:lnTo>
                  <a:cubicBezTo>
                    <a:pt x="4240" y="3455"/>
                    <a:pt x="4719" y="2929"/>
                    <a:pt x="4719" y="2304"/>
                  </a:cubicBezTo>
                  <a:cubicBezTo>
                    <a:pt x="4719" y="1757"/>
                    <a:pt x="4345" y="1273"/>
                    <a:pt x="3836" y="1143"/>
                  </a:cubicBezTo>
                  <a:cubicBezTo>
                    <a:pt x="3732" y="485"/>
                    <a:pt x="3168" y="0"/>
                    <a:pt x="2492" y="0"/>
                  </a:cubicBezTo>
                  <a:close/>
                  <a:moveTo>
                    <a:pt x="4479" y="2304"/>
                  </a:moveTo>
                  <a:cubicBezTo>
                    <a:pt x="4479" y="2795"/>
                    <a:pt x="4092" y="3221"/>
                    <a:pt x="3617" y="3256"/>
                  </a:cubicBezTo>
                  <a:lnTo>
                    <a:pt x="987" y="3256"/>
                  </a:lnTo>
                  <a:cubicBezTo>
                    <a:pt x="583" y="3232"/>
                    <a:pt x="241" y="2847"/>
                    <a:pt x="241" y="2415"/>
                  </a:cubicBezTo>
                  <a:cubicBezTo>
                    <a:pt x="241" y="2135"/>
                    <a:pt x="392" y="1873"/>
                    <a:pt x="633" y="1733"/>
                  </a:cubicBezTo>
                  <a:cubicBezTo>
                    <a:pt x="684" y="1704"/>
                    <a:pt x="707" y="1641"/>
                    <a:pt x="685" y="1587"/>
                  </a:cubicBezTo>
                  <a:cubicBezTo>
                    <a:pt x="665" y="1533"/>
                    <a:pt x="656" y="1476"/>
                    <a:pt x="656" y="1416"/>
                  </a:cubicBezTo>
                  <a:cubicBezTo>
                    <a:pt x="656" y="1140"/>
                    <a:pt x="880" y="916"/>
                    <a:pt x="1156" y="916"/>
                  </a:cubicBezTo>
                  <a:cubicBezTo>
                    <a:pt x="1215" y="916"/>
                    <a:pt x="1272" y="927"/>
                    <a:pt x="1327" y="945"/>
                  </a:cubicBezTo>
                  <a:cubicBezTo>
                    <a:pt x="1385" y="967"/>
                    <a:pt x="1451" y="940"/>
                    <a:pt x="1479" y="884"/>
                  </a:cubicBezTo>
                  <a:cubicBezTo>
                    <a:pt x="1663" y="493"/>
                    <a:pt x="2061" y="241"/>
                    <a:pt x="2493" y="241"/>
                  </a:cubicBezTo>
                  <a:cubicBezTo>
                    <a:pt x="3075" y="241"/>
                    <a:pt x="3555" y="676"/>
                    <a:pt x="3609" y="1253"/>
                  </a:cubicBezTo>
                  <a:cubicBezTo>
                    <a:pt x="3615" y="1308"/>
                    <a:pt x="3656" y="1352"/>
                    <a:pt x="3709" y="1361"/>
                  </a:cubicBezTo>
                  <a:cubicBezTo>
                    <a:pt x="4147" y="1436"/>
                    <a:pt x="4479" y="1841"/>
                    <a:pt x="4479" y="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89">
              <a:extLst>
                <a:ext uri="{FF2B5EF4-FFF2-40B4-BE49-F238E27FC236}">
                  <a16:creationId xmlns="" xmlns:a16="http://schemas.microsoft.com/office/drawing/2014/main" id="{54415AE9-12E2-471A-92E1-9C02B8EA0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976" y="2379663"/>
              <a:ext cx="66675" cy="192088"/>
            </a:xfrm>
            <a:custGeom>
              <a:avLst/>
              <a:gdLst>
                <a:gd name="T0" fmla="*/ 448 w 893"/>
                <a:gd name="T1" fmla="*/ 0 h 2548"/>
                <a:gd name="T2" fmla="*/ 327 w 893"/>
                <a:gd name="T3" fmla="*/ 121 h 2548"/>
                <a:gd name="T4" fmla="*/ 327 w 893"/>
                <a:gd name="T5" fmla="*/ 1677 h 2548"/>
                <a:gd name="T6" fmla="*/ 3 w 893"/>
                <a:gd name="T7" fmla="*/ 2093 h 2548"/>
                <a:gd name="T8" fmla="*/ 125 w 893"/>
                <a:gd name="T9" fmla="*/ 2410 h 2548"/>
                <a:gd name="T10" fmla="*/ 436 w 893"/>
                <a:gd name="T11" fmla="*/ 2548 h 2548"/>
                <a:gd name="T12" fmla="*/ 447 w 893"/>
                <a:gd name="T13" fmla="*/ 2548 h 2548"/>
                <a:gd name="T14" fmla="*/ 891 w 893"/>
                <a:gd name="T15" fmla="*/ 2114 h 2548"/>
                <a:gd name="T16" fmla="*/ 768 w 893"/>
                <a:gd name="T17" fmla="*/ 1797 h 2548"/>
                <a:gd name="T18" fmla="*/ 567 w 893"/>
                <a:gd name="T19" fmla="*/ 1676 h 2548"/>
                <a:gd name="T20" fmla="*/ 567 w 893"/>
                <a:gd name="T21" fmla="*/ 120 h 2548"/>
                <a:gd name="T22" fmla="*/ 448 w 893"/>
                <a:gd name="T23" fmla="*/ 0 h 2548"/>
                <a:gd name="T24" fmla="*/ 651 w 893"/>
                <a:gd name="T25" fmla="*/ 2109 h 2548"/>
                <a:gd name="T26" fmla="*/ 448 w 893"/>
                <a:gd name="T27" fmla="*/ 2306 h 2548"/>
                <a:gd name="T28" fmla="*/ 443 w 893"/>
                <a:gd name="T29" fmla="*/ 2306 h 2548"/>
                <a:gd name="T30" fmla="*/ 301 w 893"/>
                <a:gd name="T31" fmla="*/ 2244 h 2548"/>
                <a:gd name="T32" fmla="*/ 245 w 893"/>
                <a:gd name="T33" fmla="*/ 2098 h 2548"/>
                <a:gd name="T34" fmla="*/ 448 w 893"/>
                <a:gd name="T35" fmla="*/ 1901 h 2548"/>
                <a:gd name="T36" fmla="*/ 453 w 893"/>
                <a:gd name="T37" fmla="*/ 1901 h 2548"/>
                <a:gd name="T38" fmla="*/ 595 w 893"/>
                <a:gd name="T39" fmla="*/ 1964 h 2548"/>
                <a:gd name="T40" fmla="*/ 651 w 893"/>
                <a:gd name="T41" fmla="*/ 2109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548">
                  <a:moveTo>
                    <a:pt x="448" y="0"/>
                  </a:moveTo>
                  <a:cubicBezTo>
                    <a:pt x="381" y="0"/>
                    <a:pt x="327" y="54"/>
                    <a:pt x="327" y="121"/>
                  </a:cubicBezTo>
                  <a:lnTo>
                    <a:pt x="327" y="1677"/>
                  </a:lnTo>
                  <a:cubicBezTo>
                    <a:pt x="144" y="1729"/>
                    <a:pt x="8" y="1896"/>
                    <a:pt x="3" y="2093"/>
                  </a:cubicBezTo>
                  <a:cubicBezTo>
                    <a:pt x="0" y="2212"/>
                    <a:pt x="44" y="2325"/>
                    <a:pt x="125" y="2410"/>
                  </a:cubicBezTo>
                  <a:cubicBezTo>
                    <a:pt x="207" y="2496"/>
                    <a:pt x="317" y="2545"/>
                    <a:pt x="436" y="2548"/>
                  </a:cubicBezTo>
                  <a:lnTo>
                    <a:pt x="447" y="2548"/>
                  </a:lnTo>
                  <a:cubicBezTo>
                    <a:pt x="685" y="2548"/>
                    <a:pt x="885" y="2353"/>
                    <a:pt x="891" y="2114"/>
                  </a:cubicBezTo>
                  <a:cubicBezTo>
                    <a:pt x="893" y="1996"/>
                    <a:pt x="849" y="1882"/>
                    <a:pt x="768" y="1797"/>
                  </a:cubicBezTo>
                  <a:cubicBezTo>
                    <a:pt x="712" y="1738"/>
                    <a:pt x="643" y="1697"/>
                    <a:pt x="567" y="1676"/>
                  </a:cubicBezTo>
                  <a:lnTo>
                    <a:pt x="567" y="120"/>
                  </a:lnTo>
                  <a:cubicBezTo>
                    <a:pt x="569" y="53"/>
                    <a:pt x="515" y="0"/>
                    <a:pt x="448" y="0"/>
                  </a:cubicBezTo>
                  <a:close/>
                  <a:moveTo>
                    <a:pt x="651" y="2109"/>
                  </a:moveTo>
                  <a:cubicBezTo>
                    <a:pt x="648" y="2218"/>
                    <a:pt x="557" y="2306"/>
                    <a:pt x="448" y="2306"/>
                  </a:cubicBezTo>
                  <a:lnTo>
                    <a:pt x="443" y="2306"/>
                  </a:lnTo>
                  <a:cubicBezTo>
                    <a:pt x="388" y="2305"/>
                    <a:pt x="339" y="2282"/>
                    <a:pt x="301" y="2244"/>
                  </a:cubicBezTo>
                  <a:cubicBezTo>
                    <a:pt x="264" y="2205"/>
                    <a:pt x="244" y="2153"/>
                    <a:pt x="245" y="2098"/>
                  </a:cubicBezTo>
                  <a:cubicBezTo>
                    <a:pt x="248" y="1989"/>
                    <a:pt x="339" y="1901"/>
                    <a:pt x="448" y="1901"/>
                  </a:cubicBezTo>
                  <a:lnTo>
                    <a:pt x="453" y="1901"/>
                  </a:lnTo>
                  <a:cubicBezTo>
                    <a:pt x="508" y="1902"/>
                    <a:pt x="557" y="1925"/>
                    <a:pt x="595" y="1964"/>
                  </a:cubicBezTo>
                  <a:cubicBezTo>
                    <a:pt x="632" y="2002"/>
                    <a:pt x="652" y="2054"/>
                    <a:pt x="651" y="2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4F213123-BE06-4298-8915-5B5E8F06E8F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23" y="2794498"/>
            <a:ext cx="414997" cy="417853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7DC42C75-826D-45D2-A78D-25239DD55E44}"/>
              </a:ext>
            </a:extLst>
          </p:cNvPr>
          <p:cNvGrpSpPr/>
          <p:nvPr/>
        </p:nvGrpSpPr>
        <p:grpSpPr>
          <a:xfrm>
            <a:off x="3542262" y="2768662"/>
            <a:ext cx="431315" cy="469871"/>
            <a:chOff x="3654426" y="2868613"/>
            <a:chExt cx="493711" cy="488950"/>
          </a:xfrm>
        </p:grpSpPr>
        <p:sp>
          <p:nvSpPr>
            <p:cNvPr id="110" name="Oval 93">
              <a:extLst>
                <a:ext uri="{FF2B5EF4-FFF2-40B4-BE49-F238E27FC236}">
                  <a16:creationId xmlns="" xmlns:a16="http://schemas.microsoft.com/office/drawing/2014/main" id="{43A11463-C6B6-4B37-9354-B4F713FD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3054351"/>
              <a:ext cx="117475" cy="1174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94">
              <a:extLst>
                <a:ext uri="{FF2B5EF4-FFF2-40B4-BE49-F238E27FC236}">
                  <a16:creationId xmlns="" xmlns:a16="http://schemas.microsoft.com/office/drawing/2014/main" id="{CA1C3BDD-53E0-4DA2-9DBF-EF7BD0156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3" y="3046413"/>
              <a:ext cx="134937" cy="134938"/>
            </a:xfrm>
            <a:custGeom>
              <a:avLst/>
              <a:gdLst>
                <a:gd name="T0" fmla="*/ 904 w 1808"/>
                <a:gd name="T1" fmla="*/ 1808 h 1808"/>
                <a:gd name="T2" fmla="*/ 0 w 1808"/>
                <a:gd name="T3" fmla="*/ 904 h 1808"/>
                <a:gd name="T4" fmla="*/ 904 w 1808"/>
                <a:gd name="T5" fmla="*/ 0 h 1808"/>
                <a:gd name="T6" fmla="*/ 1808 w 1808"/>
                <a:gd name="T7" fmla="*/ 904 h 1808"/>
                <a:gd name="T8" fmla="*/ 904 w 1808"/>
                <a:gd name="T9" fmla="*/ 1808 h 1808"/>
                <a:gd name="T10" fmla="*/ 904 w 1808"/>
                <a:gd name="T11" fmla="*/ 241 h 1808"/>
                <a:gd name="T12" fmla="*/ 241 w 1808"/>
                <a:gd name="T13" fmla="*/ 904 h 1808"/>
                <a:gd name="T14" fmla="*/ 904 w 1808"/>
                <a:gd name="T15" fmla="*/ 1566 h 1808"/>
                <a:gd name="T16" fmla="*/ 1566 w 1808"/>
                <a:gd name="T17" fmla="*/ 904 h 1808"/>
                <a:gd name="T18" fmla="*/ 904 w 1808"/>
                <a:gd name="T19" fmla="*/ 241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8" h="1808">
                  <a:moveTo>
                    <a:pt x="904" y="1808"/>
                  </a:moveTo>
                  <a:cubicBezTo>
                    <a:pt x="405" y="1808"/>
                    <a:pt x="0" y="1402"/>
                    <a:pt x="0" y="904"/>
                  </a:cubicBezTo>
                  <a:cubicBezTo>
                    <a:pt x="0" y="405"/>
                    <a:pt x="405" y="0"/>
                    <a:pt x="904" y="0"/>
                  </a:cubicBezTo>
                  <a:cubicBezTo>
                    <a:pt x="1402" y="0"/>
                    <a:pt x="1808" y="405"/>
                    <a:pt x="1808" y="904"/>
                  </a:cubicBezTo>
                  <a:cubicBezTo>
                    <a:pt x="1808" y="1402"/>
                    <a:pt x="1402" y="1808"/>
                    <a:pt x="904" y="1808"/>
                  </a:cubicBezTo>
                  <a:close/>
                  <a:moveTo>
                    <a:pt x="904" y="241"/>
                  </a:moveTo>
                  <a:cubicBezTo>
                    <a:pt x="538" y="241"/>
                    <a:pt x="241" y="538"/>
                    <a:pt x="241" y="904"/>
                  </a:cubicBezTo>
                  <a:cubicBezTo>
                    <a:pt x="241" y="1269"/>
                    <a:pt x="538" y="1566"/>
                    <a:pt x="904" y="1566"/>
                  </a:cubicBezTo>
                  <a:cubicBezTo>
                    <a:pt x="1269" y="1566"/>
                    <a:pt x="1566" y="1269"/>
                    <a:pt x="1566" y="904"/>
                  </a:cubicBezTo>
                  <a:cubicBezTo>
                    <a:pt x="1566" y="538"/>
                    <a:pt x="1269" y="241"/>
                    <a:pt x="904" y="2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95">
              <a:extLst>
                <a:ext uri="{FF2B5EF4-FFF2-40B4-BE49-F238E27FC236}">
                  <a16:creationId xmlns="" xmlns:a16="http://schemas.microsoft.com/office/drawing/2014/main" id="{57A4A15D-A820-4810-8D2C-FF9D22F74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2868613"/>
              <a:ext cx="90487" cy="136525"/>
            </a:xfrm>
            <a:custGeom>
              <a:avLst/>
              <a:gdLst>
                <a:gd name="T0" fmla="*/ 608 w 1216"/>
                <a:gd name="T1" fmla="*/ 1843 h 1843"/>
                <a:gd name="T2" fmla="*/ 729 w 1216"/>
                <a:gd name="T3" fmla="*/ 1722 h 1843"/>
                <a:gd name="T4" fmla="*/ 729 w 1216"/>
                <a:gd name="T5" fmla="*/ 424 h 1843"/>
                <a:gd name="T6" fmla="*/ 998 w 1216"/>
                <a:gd name="T7" fmla="*/ 694 h 1843"/>
                <a:gd name="T8" fmla="*/ 1084 w 1216"/>
                <a:gd name="T9" fmla="*/ 730 h 1843"/>
                <a:gd name="T10" fmla="*/ 1169 w 1216"/>
                <a:gd name="T11" fmla="*/ 694 h 1843"/>
                <a:gd name="T12" fmla="*/ 1169 w 1216"/>
                <a:gd name="T13" fmla="*/ 523 h 1843"/>
                <a:gd name="T14" fmla="*/ 693 w 1216"/>
                <a:gd name="T15" fmla="*/ 47 h 1843"/>
                <a:gd name="T16" fmla="*/ 522 w 1216"/>
                <a:gd name="T17" fmla="*/ 47 h 1843"/>
                <a:gd name="T18" fmla="*/ 46 w 1216"/>
                <a:gd name="T19" fmla="*/ 523 h 1843"/>
                <a:gd name="T20" fmla="*/ 46 w 1216"/>
                <a:gd name="T21" fmla="*/ 694 h 1843"/>
                <a:gd name="T22" fmla="*/ 217 w 1216"/>
                <a:gd name="T23" fmla="*/ 694 h 1843"/>
                <a:gd name="T24" fmla="*/ 486 w 1216"/>
                <a:gd name="T25" fmla="*/ 424 h 1843"/>
                <a:gd name="T26" fmla="*/ 486 w 1216"/>
                <a:gd name="T27" fmla="*/ 1722 h 1843"/>
                <a:gd name="T28" fmla="*/ 608 w 1216"/>
                <a:gd name="T29" fmla="*/ 1843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6" h="1843">
                  <a:moveTo>
                    <a:pt x="608" y="1843"/>
                  </a:moveTo>
                  <a:cubicBezTo>
                    <a:pt x="674" y="1843"/>
                    <a:pt x="729" y="1788"/>
                    <a:pt x="729" y="1722"/>
                  </a:cubicBezTo>
                  <a:lnTo>
                    <a:pt x="729" y="424"/>
                  </a:lnTo>
                  <a:lnTo>
                    <a:pt x="998" y="694"/>
                  </a:lnTo>
                  <a:cubicBezTo>
                    <a:pt x="1022" y="718"/>
                    <a:pt x="1053" y="730"/>
                    <a:pt x="1084" y="730"/>
                  </a:cubicBezTo>
                  <a:cubicBezTo>
                    <a:pt x="1114" y="730"/>
                    <a:pt x="1145" y="718"/>
                    <a:pt x="1169" y="694"/>
                  </a:cubicBezTo>
                  <a:cubicBezTo>
                    <a:pt x="1216" y="647"/>
                    <a:pt x="1216" y="570"/>
                    <a:pt x="1169" y="523"/>
                  </a:cubicBezTo>
                  <a:lnTo>
                    <a:pt x="693" y="47"/>
                  </a:lnTo>
                  <a:cubicBezTo>
                    <a:pt x="646" y="0"/>
                    <a:pt x="569" y="0"/>
                    <a:pt x="522" y="47"/>
                  </a:cubicBezTo>
                  <a:lnTo>
                    <a:pt x="46" y="523"/>
                  </a:lnTo>
                  <a:cubicBezTo>
                    <a:pt x="0" y="570"/>
                    <a:pt x="0" y="647"/>
                    <a:pt x="46" y="694"/>
                  </a:cubicBezTo>
                  <a:cubicBezTo>
                    <a:pt x="93" y="740"/>
                    <a:pt x="170" y="740"/>
                    <a:pt x="217" y="694"/>
                  </a:cubicBezTo>
                  <a:lnTo>
                    <a:pt x="486" y="424"/>
                  </a:lnTo>
                  <a:lnTo>
                    <a:pt x="486" y="1722"/>
                  </a:lnTo>
                  <a:cubicBezTo>
                    <a:pt x="486" y="1790"/>
                    <a:pt x="541" y="1843"/>
                    <a:pt x="608" y="1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96">
              <a:extLst>
                <a:ext uri="{FF2B5EF4-FFF2-40B4-BE49-F238E27FC236}">
                  <a16:creationId xmlns="" xmlns:a16="http://schemas.microsoft.com/office/drawing/2014/main" id="{64C38298-812C-4D7F-9CA5-155A699C4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3221038"/>
              <a:ext cx="90487" cy="136525"/>
            </a:xfrm>
            <a:custGeom>
              <a:avLst/>
              <a:gdLst>
                <a:gd name="T0" fmla="*/ 46 w 1216"/>
                <a:gd name="T1" fmla="*/ 1320 h 1832"/>
                <a:gd name="T2" fmla="*/ 522 w 1216"/>
                <a:gd name="T3" fmla="*/ 1796 h 1832"/>
                <a:gd name="T4" fmla="*/ 608 w 1216"/>
                <a:gd name="T5" fmla="*/ 1832 h 1832"/>
                <a:gd name="T6" fmla="*/ 693 w 1216"/>
                <a:gd name="T7" fmla="*/ 1796 h 1832"/>
                <a:gd name="T8" fmla="*/ 1169 w 1216"/>
                <a:gd name="T9" fmla="*/ 1320 h 1832"/>
                <a:gd name="T10" fmla="*/ 1169 w 1216"/>
                <a:gd name="T11" fmla="*/ 1150 h 1832"/>
                <a:gd name="T12" fmla="*/ 998 w 1216"/>
                <a:gd name="T13" fmla="*/ 1150 h 1832"/>
                <a:gd name="T14" fmla="*/ 729 w 1216"/>
                <a:gd name="T15" fmla="*/ 1419 h 1832"/>
                <a:gd name="T16" fmla="*/ 729 w 1216"/>
                <a:gd name="T17" fmla="*/ 122 h 1832"/>
                <a:gd name="T18" fmla="*/ 608 w 1216"/>
                <a:gd name="T19" fmla="*/ 0 h 1832"/>
                <a:gd name="T20" fmla="*/ 486 w 1216"/>
                <a:gd name="T21" fmla="*/ 122 h 1832"/>
                <a:gd name="T22" fmla="*/ 486 w 1216"/>
                <a:gd name="T23" fmla="*/ 1419 h 1832"/>
                <a:gd name="T24" fmla="*/ 217 w 1216"/>
                <a:gd name="T25" fmla="*/ 1150 h 1832"/>
                <a:gd name="T26" fmla="*/ 46 w 1216"/>
                <a:gd name="T27" fmla="*/ 1150 h 1832"/>
                <a:gd name="T28" fmla="*/ 46 w 1216"/>
                <a:gd name="T29" fmla="*/ 132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6" h="1832">
                  <a:moveTo>
                    <a:pt x="46" y="1320"/>
                  </a:moveTo>
                  <a:lnTo>
                    <a:pt x="522" y="1796"/>
                  </a:lnTo>
                  <a:cubicBezTo>
                    <a:pt x="546" y="1820"/>
                    <a:pt x="577" y="1832"/>
                    <a:pt x="608" y="1832"/>
                  </a:cubicBezTo>
                  <a:cubicBezTo>
                    <a:pt x="638" y="1832"/>
                    <a:pt x="669" y="1820"/>
                    <a:pt x="693" y="1796"/>
                  </a:cubicBezTo>
                  <a:lnTo>
                    <a:pt x="1169" y="1320"/>
                  </a:lnTo>
                  <a:cubicBezTo>
                    <a:pt x="1216" y="1274"/>
                    <a:pt x="1216" y="1196"/>
                    <a:pt x="1169" y="1150"/>
                  </a:cubicBezTo>
                  <a:cubicBezTo>
                    <a:pt x="1122" y="1103"/>
                    <a:pt x="1045" y="1103"/>
                    <a:pt x="998" y="1150"/>
                  </a:cubicBezTo>
                  <a:lnTo>
                    <a:pt x="729" y="1419"/>
                  </a:lnTo>
                  <a:lnTo>
                    <a:pt x="729" y="122"/>
                  </a:lnTo>
                  <a:cubicBezTo>
                    <a:pt x="729" y="55"/>
                    <a:pt x="674" y="0"/>
                    <a:pt x="608" y="0"/>
                  </a:cubicBezTo>
                  <a:cubicBezTo>
                    <a:pt x="541" y="0"/>
                    <a:pt x="486" y="55"/>
                    <a:pt x="486" y="122"/>
                  </a:cubicBezTo>
                  <a:lnTo>
                    <a:pt x="486" y="1419"/>
                  </a:lnTo>
                  <a:lnTo>
                    <a:pt x="217" y="1150"/>
                  </a:lnTo>
                  <a:cubicBezTo>
                    <a:pt x="170" y="1103"/>
                    <a:pt x="93" y="1103"/>
                    <a:pt x="46" y="1150"/>
                  </a:cubicBezTo>
                  <a:cubicBezTo>
                    <a:pt x="0" y="1196"/>
                    <a:pt x="0" y="1272"/>
                    <a:pt x="46" y="1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97">
              <a:extLst>
                <a:ext uri="{FF2B5EF4-FFF2-40B4-BE49-F238E27FC236}">
                  <a16:creationId xmlns="" xmlns:a16="http://schemas.microsoft.com/office/drawing/2014/main" id="{D9136BFC-67DF-4C9D-9BCB-37FC76C58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26" y="3068638"/>
              <a:ext cx="139700" cy="88900"/>
            </a:xfrm>
            <a:custGeom>
              <a:avLst/>
              <a:gdLst>
                <a:gd name="T0" fmla="*/ 523 w 1843"/>
                <a:gd name="T1" fmla="*/ 1169 h 1205"/>
                <a:gd name="T2" fmla="*/ 608 w 1843"/>
                <a:gd name="T3" fmla="*/ 1205 h 1205"/>
                <a:gd name="T4" fmla="*/ 694 w 1843"/>
                <a:gd name="T5" fmla="*/ 1169 h 1205"/>
                <a:gd name="T6" fmla="*/ 694 w 1843"/>
                <a:gd name="T7" fmla="*/ 998 h 1205"/>
                <a:gd name="T8" fmla="*/ 424 w 1843"/>
                <a:gd name="T9" fmla="*/ 729 h 1205"/>
                <a:gd name="T10" fmla="*/ 1722 w 1843"/>
                <a:gd name="T11" fmla="*/ 729 h 1205"/>
                <a:gd name="T12" fmla="*/ 1843 w 1843"/>
                <a:gd name="T13" fmla="*/ 608 h 1205"/>
                <a:gd name="T14" fmla="*/ 1722 w 1843"/>
                <a:gd name="T15" fmla="*/ 486 h 1205"/>
                <a:gd name="T16" fmla="*/ 424 w 1843"/>
                <a:gd name="T17" fmla="*/ 486 h 1205"/>
                <a:gd name="T18" fmla="*/ 694 w 1843"/>
                <a:gd name="T19" fmla="*/ 217 h 1205"/>
                <a:gd name="T20" fmla="*/ 694 w 1843"/>
                <a:gd name="T21" fmla="*/ 46 h 1205"/>
                <a:gd name="T22" fmla="*/ 523 w 1843"/>
                <a:gd name="T23" fmla="*/ 46 h 1205"/>
                <a:gd name="T24" fmla="*/ 47 w 1843"/>
                <a:gd name="T25" fmla="*/ 522 h 1205"/>
                <a:gd name="T26" fmla="*/ 47 w 1843"/>
                <a:gd name="T27" fmla="*/ 693 h 1205"/>
                <a:gd name="T28" fmla="*/ 523 w 1843"/>
                <a:gd name="T29" fmla="*/ 1169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3" h="1205">
                  <a:moveTo>
                    <a:pt x="523" y="1169"/>
                  </a:moveTo>
                  <a:cubicBezTo>
                    <a:pt x="547" y="1193"/>
                    <a:pt x="578" y="1205"/>
                    <a:pt x="608" y="1205"/>
                  </a:cubicBezTo>
                  <a:cubicBezTo>
                    <a:pt x="639" y="1205"/>
                    <a:pt x="670" y="1193"/>
                    <a:pt x="694" y="1169"/>
                  </a:cubicBezTo>
                  <a:cubicBezTo>
                    <a:pt x="740" y="1122"/>
                    <a:pt x="740" y="1045"/>
                    <a:pt x="694" y="998"/>
                  </a:cubicBezTo>
                  <a:lnTo>
                    <a:pt x="424" y="729"/>
                  </a:lnTo>
                  <a:lnTo>
                    <a:pt x="1722" y="729"/>
                  </a:lnTo>
                  <a:cubicBezTo>
                    <a:pt x="1788" y="729"/>
                    <a:pt x="1843" y="674"/>
                    <a:pt x="1843" y="608"/>
                  </a:cubicBezTo>
                  <a:cubicBezTo>
                    <a:pt x="1843" y="541"/>
                    <a:pt x="1788" y="486"/>
                    <a:pt x="1722" y="486"/>
                  </a:cubicBezTo>
                  <a:lnTo>
                    <a:pt x="424" y="486"/>
                  </a:lnTo>
                  <a:lnTo>
                    <a:pt x="694" y="217"/>
                  </a:lnTo>
                  <a:cubicBezTo>
                    <a:pt x="740" y="170"/>
                    <a:pt x="740" y="93"/>
                    <a:pt x="694" y="46"/>
                  </a:cubicBezTo>
                  <a:cubicBezTo>
                    <a:pt x="647" y="0"/>
                    <a:pt x="570" y="0"/>
                    <a:pt x="523" y="46"/>
                  </a:cubicBezTo>
                  <a:lnTo>
                    <a:pt x="47" y="522"/>
                  </a:lnTo>
                  <a:cubicBezTo>
                    <a:pt x="0" y="569"/>
                    <a:pt x="0" y="646"/>
                    <a:pt x="47" y="693"/>
                  </a:cubicBezTo>
                  <a:lnTo>
                    <a:pt x="523" y="1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98">
              <a:extLst>
                <a:ext uri="{FF2B5EF4-FFF2-40B4-BE49-F238E27FC236}">
                  <a16:creationId xmlns="" xmlns:a16="http://schemas.microsoft.com/office/drawing/2014/main" id="{DAF0690C-86DF-44C1-A30F-09F14A2A5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5" y="3068638"/>
              <a:ext cx="138112" cy="88900"/>
            </a:xfrm>
            <a:custGeom>
              <a:avLst/>
              <a:gdLst>
                <a:gd name="T0" fmla="*/ 0 w 1843"/>
                <a:gd name="T1" fmla="*/ 608 h 1205"/>
                <a:gd name="T2" fmla="*/ 122 w 1843"/>
                <a:gd name="T3" fmla="*/ 729 h 1205"/>
                <a:gd name="T4" fmla="*/ 1419 w 1843"/>
                <a:gd name="T5" fmla="*/ 729 h 1205"/>
                <a:gd name="T6" fmla="*/ 1150 w 1843"/>
                <a:gd name="T7" fmla="*/ 998 h 1205"/>
                <a:gd name="T8" fmla="*/ 1150 w 1843"/>
                <a:gd name="T9" fmla="*/ 1169 h 1205"/>
                <a:gd name="T10" fmla="*/ 1235 w 1843"/>
                <a:gd name="T11" fmla="*/ 1205 h 1205"/>
                <a:gd name="T12" fmla="*/ 1320 w 1843"/>
                <a:gd name="T13" fmla="*/ 1169 h 1205"/>
                <a:gd name="T14" fmla="*/ 1796 w 1843"/>
                <a:gd name="T15" fmla="*/ 693 h 1205"/>
                <a:gd name="T16" fmla="*/ 1796 w 1843"/>
                <a:gd name="T17" fmla="*/ 522 h 1205"/>
                <a:gd name="T18" fmla="*/ 1320 w 1843"/>
                <a:gd name="T19" fmla="*/ 46 h 1205"/>
                <a:gd name="T20" fmla="*/ 1150 w 1843"/>
                <a:gd name="T21" fmla="*/ 46 h 1205"/>
                <a:gd name="T22" fmla="*/ 1150 w 1843"/>
                <a:gd name="T23" fmla="*/ 217 h 1205"/>
                <a:gd name="T24" fmla="*/ 1419 w 1843"/>
                <a:gd name="T25" fmla="*/ 486 h 1205"/>
                <a:gd name="T26" fmla="*/ 122 w 1843"/>
                <a:gd name="T27" fmla="*/ 486 h 1205"/>
                <a:gd name="T28" fmla="*/ 0 w 1843"/>
                <a:gd name="T29" fmla="*/ 608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3" h="1205">
                  <a:moveTo>
                    <a:pt x="0" y="608"/>
                  </a:moveTo>
                  <a:cubicBezTo>
                    <a:pt x="0" y="674"/>
                    <a:pt x="55" y="729"/>
                    <a:pt x="122" y="729"/>
                  </a:cubicBezTo>
                  <a:lnTo>
                    <a:pt x="1419" y="729"/>
                  </a:lnTo>
                  <a:lnTo>
                    <a:pt x="1150" y="998"/>
                  </a:lnTo>
                  <a:cubicBezTo>
                    <a:pt x="1103" y="1045"/>
                    <a:pt x="1103" y="1122"/>
                    <a:pt x="1150" y="1169"/>
                  </a:cubicBezTo>
                  <a:cubicBezTo>
                    <a:pt x="1174" y="1193"/>
                    <a:pt x="1204" y="1205"/>
                    <a:pt x="1235" y="1205"/>
                  </a:cubicBezTo>
                  <a:cubicBezTo>
                    <a:pt x="1266" y="1205"/>
                    <a:pt x="1296" y="1193"/>
                    <a:pt x="1320" y="1169"/>
                  </a:cubicBezTo>
                  <a:lnTo>
                    <a:pt x="1796" y="693"/>
                  </a:lnTo>
                  <a:cubicBezTo>
                    <a:pt x="1843" y="646"/>
                    <a:pt x="1843" y="569"/>
                    <a:pt x="1796" y="522"/>
                  </a:cubicBezTo>
                  <a:lnTo>
                    <a:pt x="1320" y="46"/>
                  </a:lnTo>
                  <a:cubicBezTo>
                    <a:pt x="1274" y="0"/>
                    <a:pt x="1196" y="0"/>
                    <a:pt x="1150" y="46"/>
                  </a:cubicBezTo>
                  <a:cubicBezTo>
                    <a:pt x="1103" y="93"/>
                    <a:pt x="1103" y="170"/>
                    <a:pt x="1150" y="217"/>
                  </a:cubicBezTo>
                  <a:lnTo>
                    <a:pt x="1419" y="486"/>
                  </a:lnTo>
                  <a:lnTo>
                    <a:pt x="122" y="486"/>
                  </a:lnTo>
                  <a:cubicBezTo>
                    <a:pt x="54" y="486"/>
                    <a:pt x="0" y="541"/>
                    <a:pt x="0" y="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="" xmlns:a16="http://schemas.microsoft.com/office/drawing/2014/main" id="{F9F59FC5-BFEB-4B65-97C7-D2F1144B3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863" y="2936876"/>
              <a:ext cx="103187" cy="103188"/>
            </a:xfrm>
            <a:custGeom>
              <a:avLst/>
              <a:gdLst>
                <a:gd name="T0" fmla="*/ 916 w 1378"/>
                <a:gd name="T1" fmla="*/ 122 h 1367"/>
                <a:gd name="T2" fmla="*/ 795 w 1378"/>
                <a:gd name="T3" fmla="*/ 0 h 1367"/>
                <a:gd name="T4" fmla="*/ 122 w 1378"/>
                <a:gd name="T5" fmla="*/ 0 h 1367"/>
                <a:gd name="T6" fmla="*/ 0 w 1378"/>
                <a:gd name="T7" fmla="*/ 122 h 1367"/>
                <a:gd name="T8" fmla="*/ 0 w 1378"/>
                <a:gd name="T9" fmla="*/ 795 h 1367"/>
                <a:gd name="T10" fmla="*/ 122 w 1378"/>
                <a:gd name="T11" fmla="*/ 916 h 1367"/>
                <a:gd name="T12" fmla="*/ 243 w 1378"/>
                <a:gd name="T13" fmla="*/ 795 h 1367"/>
                <a:gd name="T14" fmla="*/ 243 w 1378"/>
                <a:gd name="T15" fmla="*/ 414 h 1367"/>
                <a:gd name="T16" fmla="*/ 1160 w 1378"/>
                <a:gd name="T17" fmla="*/ 1331 h 1367"/>
                <a:gd name="T18" fmla="*/ 1246 w 1378"/>
                <a:gd name="T19" fmla="*/ 1367 h 1367"/>
                <a:gd name="T20" fmla="*/ 1331 w 1378"/>
                <a:gd name="T21" fmla="*/ 1331 h 1367"/>
                <a:gd name="T22" fmla="*/ 1331 w 1378"/>
                <a:gd name="T23" fmla="*/ 1160 h 1367"/>
                <a:gd name="T24" fmla="*/ 414 w 1378"/>
                <a:gd name="T25" fmla="*/ 243 h 1367"/>
                <a:gd name="T26" fmla="*/ 795 w 1378"/>
                <a:gd name="T27" fmla="*/ 243 h 1367"/>
                <a:gd name="T28" fmla="*/ 916 w 1378"/>
                <a:gd name="T29" fmla="*/ 122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8" h="1367">
                  <a:moveTo>
                    <a:pt x="916" y="122"/>
                  </a:moveTo>
                  <a:cubicBezTo>
                    <a:pt x="916" y="55"/>
                    <a:pt x="862" y="0"/>
                    <a:pt x="795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795"/>
                  </a:lnTo>
                  <a:cubicBezTo>
                    <a:pt x="0" y="862"/>
                    <a:pt x="55" y="916"/>
                    <a:pt x="122" y="916"/>
                  </a:cubicBezTo>
                  <a:cubicBezTo>
                    <a:pt x="188" y="916"/>
                    <a:pt x="243" y="862"/>
                    <a:pt x="243" y="795"/>
                  </a:cubicBezTo>
                  <a:lnTo>
                    <a:pt x="243" y="414"/>
                  </a:lnTo>
                  <a:lnTo>
                    <a:pt x="1160" y="1331"/>
                  </a:lnTo>
                  <a:cubicBezTo>
                    <a:pt x="1184" y="1355"/>
                    <a:pt x="1215" y="1367"/>
                    <a:pt x="1246" y="1367"/>
                  </a:cubicBezTo>
                  <a:cubicBezTo>
                    <a:pt x="1276" y="1367"/>
                    <a:pt x="1307" y="1355"/>
                    <a:pt x="1331" y="1331"/>
                  </a:cubicBezTo>
                  <a:cubicBezTo>
                    <a:pt x="1378" y="1284"/>
                    <a:pt x="1378" y="1207"/>
                    <a:pt x="1331" y="1160"/>
                  </a:cubicBezTo>
                  <a:lnTo>
                    <a:pt x="414" y="243"/>
                  </a:lnTo>
                  <a:lnTo>
                    <a:pt x="795" y="243"/>
                  </a:lnTo>
                  <a:cubicBezTo>
                    <a:pt x="862" y="243"/>
                    <a:pt x="916" y="188"/>
                    <a:pt x="916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="" xmlns:a16="http://schemas.microsoft.com/office/drawing/2014/main" id="{0259B476-1AF3-4562-AC62-B0075F617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3186113"/>
              <a:ext cx="104775" cy="103188"/>
            </a:xfrm>
            <a:custGeom>
              <a:avLst/>
              <a:gdLst>
                <a:gd name="T0" fmla="*/ 48 w 1379"/>
                <a:gd name="T1" fmla="*/ 217 h 1377"/>
                <a:gd name="T2" fmla="*/ 966 w 1379"/>
                <a:gd name="T3" fmla="*/ 1134 h 1377"/>
                <a:gd name="T4" fmla="*/ 584 w 1379"/>
                <a:gd name="T5" fmla="*/ 1134 h 1377"/>
                <a:gd name="T6" fmla="*/ 463 w 1379"/>
                <a:gd name="T7" fmla="*/ 1256 h 1377"/>
                <a:gd name="T8" fmla="*/ 584 w 1379"/>
                <a:gd name="T9" fmla="*/ 1377 h 1377"/>
                <a:gd name="T10" fmla="*/ 1258 w 1379"/>
                <a:gd name="T11" fmla="*/ 1377 h 1377"/>
                <a:gd name="T12" fmla="*/ 1379 w 1379"/>
                <a:gd name="T13" fmla="*/ 1256 h 1377"/>
                <a:gd name="T14" fmla="*/ 1379 w 1379"/>
                <a:gd name="T15" fmla="*/ 582 h 1377"/>
                <a:gd name="T16" fmla="*/ 1258 w 1379"/>
                <a:gd name="T17" fmla="*/ 461 h 1377"/>
                <a:gd name="T18" fmla="*/ 1136 w 1379"/>
                <a:gd name="T19" fmla="*/ 582 h 1377"/>
                <a:gd name="T20" fmla="*/ 1136 w 1379"/>
                <a:gd name="T21" fmla="*/ 964 h 1377"/>
                <a:gd name="T22" fmla="*/ 219 w 1379"/>
                <a:gd name="T23" fmla="*/ 46 h 1377"/>
                <a:gd name="T24" fmla="*/ 48 w 1379"/>
                <a:gd name="T25" fmla="*/ 46 h 1377"/>
                <a:gd name="T26" fmla="*/ 48 w 1379"/>
                <a:gd name="T27" fmla="*/ 21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9" h="1377">
                  <a:moveTo>
                    <a:pt x="48" y="217"/>
                  </a:moveTo>
                  <a:lnTo>
                    <a:pt x="966" y="1134"/>
                  </a:lnTo>
                  <a:lnTo>
                    <a:pt x="584" y="1134"/>
                  </a:lnTo>
                  <a:cubicBezTo>
                    <a:pt x="518" y="1134"/>
                    <a:pt x="463" y="1189"/>
                    <a:pt x="463" y="1256"/>
                  </a:cubicBezTo>
                  <a:cubicBezTo>
                    <a:pt x="463" y="1322"/>
                    <a:pt x="518" y="1377"/>
                    <a:pt x="584" y="1377"/>
                  </a:cubicBezTo>
                  <a:lnTo>
                    <a:pt x="1258" y="1377"/>
                  </a:lnTo>
                  <a:cubicBezTo>
                    <a:pt x="1324" y="1377"/>
                    <a:pt x="1379" y="1322"/>
                    <a:pt x="1379" y="1256"/>
                  </a:cubicBezTo>
                  <a:lnTo>
                    <a:pt x="1379" y="582"/>
                  </a:lnTo>
                  <a:cubicBezTo>
                    <a:pt x="1379" y="516"/>
                    <a:pt x="1324" y="461"/>
                    <a:pt x="1258" y="461"/>
                  </a:cubicBezTo>
                  <a:cubicBezTo>
                    <a:pt x="1191" y="461"/>
                    <a:pt x="1136" y="516"/>
                    <a:pt x="1136" y="582"/>
                  </a:cubicBezTo>
                  <a:lnTo>
                    <a:pt x="1136" y="964"/>
                  </a:lnTo>
                  <a:lnTo>
                    <a:pt x="219" y="46"/>
                  </a:lnTo>
                  <a:cubicBezTo>
                    <a:pt x="172" y="0"/>
                    <a:pt x="95" y="0"/>
                    <a:pt x="48" y="46"/>
                  </a:cubicBezTo>
                  <a:cubicBezTo>
                    <a:pt x="0" y="93"/>
                    <a:pt x="0" y="169"/>
                    <a:pt x="48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1">
              <a:extLst>
                <a:ext uri="{FF2B5EF4-FFF2-40B4-BE49-F238E27FC236}">
                  <a16:creationId xmlns="" xmlns:a16="http://schemas.microsoft.com/office/drawing/2014/main" id="{2068432C-AB23-4F17-A864-F989046BD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863" y="3186113"/>
              <a:ext cx="103187" cy="103188"/>
            </a:xfrm>
            <a:custGeom>
              <a:avLst/>
              <a:gdLst>
                <a:gd name="T0" fmla="*/ 122 w 1378"/>
                <a:gd name="T1" fmla="*/ 461 h 1377"/>
                <a:gd name="T2" fmla="*/ 0 w 1378"/>
                <a:gd name="T3" fmla="*/ 582 h 1377"/>
                <a:gd name="T4" fmla="*/ 0 w 1378"/>
                <a:gd name="T5" fmla="*/ 1256 h 1377"/>
                <a:gd name="T6" fmla="*/ 122 w 1378"/>
                <a:gd name="T7" fmla="*/ 1377 h 1377"/>
                <a:gd name="T8" fmla="*/ 795 w 1378"/>
                <a:gd name="T9" fmla="*/ 1377 h 1377"/>
                <a:gd name="T10" fmla="*/ 916 w 1378"/>
                <a:gd name="T11" fmla="*/ 1256 h 1377"/>
                <a:gd name="T12" fmla="*/ 795 w 1378"/>
                <a:gd name="T13" fmla="*/ 1134 h 1377"/>
                <a:gd name="T14" fmla="*/ 414 w 1378"/>
                <a:gd name="T15" fmla="*/ 1134 h 1377"/>
                <a:gd name="T16" fmla="*/ 1331 w 1378"/>
                <a:gd name="T17" fmla="*/ 217 h 1377"/>
                <a:gd name="T18" fmla="*/ 1331 w 1378"/>
                <a:gd name="T19" fmla="*/ 46 h 1377"/>
                <a:gd name="T20" fmla="*/ 1160 w 1378"/>
                <a:gd name="T21" fmla="*/ 46 h 1377"/>
                <a:gd name="T22" fmla="*/ 243 w 1378"/>
                <a:gd name="T23" fmla="*/ 964 h 1377"/>
                <a:gd name="T24" fmla="*/ 243 w 1378"/>
                <a:gd name="T25" fmla="*/ 582 h 1377"/>
                <a:gd name="T26" fmla="*/ 122 w 1378"/>
                <a:gd name="T27" fmla="*/ 461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8" h="1377">
                  <a:moveTo>
                    <a:pt x="122" y="461"/>
                  </a:moveTo>
                  <a:cubicBezTo>
                    <a:pt x="55" y="461"/>
                    <a:pt x="0" y="516"/>
                    <a:pt x="0" y="582"/>
                  </a:cubicBezTo>
                  <a:lnTo>
                    <a:pt x="0" y="1256"/>
                  </a:lnTo>
                  <a:cubicBezTo>
                    <a:pt x="0" y="1322"/>
                    <a:pt x="55" y="1377"/>
                    <a:pt x="122" y="1377"/>
                  </a:cubicBezTo>
                  <a:lnTo>
                    <a:pt x="795" y="1377"/>
                  </a:lnTo>
                  <a:cubicBezTo>
                    <a:pt x="862" y="1377"/>
                    <a:pt x="916" y="1322"/>
                    <a:pt x="916" y="1256"/>
                  </a:cubicBezTo>
                  <a:cubicBezTo>
                    <a:pt x="916" y="1189"/>
                    <a:pt x="862" y="1134"/>
                    <a:pt x="795" y="1134"/>
                  </a:cubicBezTo>
                  <a:lnTo>
                    <a:pt x="414" y="1134"/>
                  </a:lnTo>
                  <a:lnTo>
                    <a:pt x="1331" y="217"/>
                  </a:lnTo>
                  <a:cubicBezTo>
                    <a:pt x="1378" y="170"/>
                    <a:pt x="1378" y="93"/>
                    <a:pt x="1331" y="46"/>
                  </a:cubicBezTo>
                  <a:cubicBezTo>
                    <a:pt x="1284" y="0"/>
                    <a:pt x="1207" y="0"/>
                    <a:pt x="1160" y="46"/>
                  </a:cubicBezTo>
                  <a:lnTo>
                    <a:pt x="243" y="964"/>
                  </a:lnTo>
                  <a:lnTo>
                    <a:pt x="243" y="582"/>
                  </a:lnTo>
                  <a:cubicBezTo>
                    <a:pt x="243" y="516"/>
                    <a:pt x="188" y="461"/>
                    <a:pt x="122" y="4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02">
              <a:extLst>
                <a:ext uri="{FF2B5EF4-FFF2-40B4-BE49-F238E27FC236}">
                  <a16:creationId xmlns="" xmlns:a16="http://schemas.microsoft.com/office/drawing/2014/main" id="{103254C2-E590-4754-8A29-6438B968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2936876"/>
              <a:ext cx="104775" cy="103188"/>
            </a:xfrm>
            <a:custGeom>
              <a:avLst/>
              <a:gdLst>
                <a:gd name="T0" fmla="*/ 48 w 1379"/>
                <a:gd name="T1" fmla="*/ 1331 h 1367"/>
                <a:gd name="T2" fmla="*/ 134 w 1379"/>
                <a:gd name="T3" fmla="*/ 1367 h 1367"/>
                <a:gd name="T4" fmla="*/ 219 w 1379"/>
                <a:gd name="T5" fmla="*/ 1331 h 1367"/>
                <a:gd name="T6" fmla="*/ 1136 w 1379"/>
                <a:gd name="T7" fmla="*/ 414 h 1367"/>
                <a:gd name="T8" fmla="*/ 1136 w 1379"/>
                <a:gd name="T9" fmla="*/ 795 h 1367"/>
                <a:gd name="T10" fmla="*/ 1258 w 1379"/>
                <a:gd name="T11" fmla="*/ 916 h 1367"/>
                <a:gd name="T12" fmla="*/ 1379 w 1379"/>
                <a:gd name="T13" fmla="*/ 795 h 1367"/>
                <a:gd name="T14" fmla="*/ 1379 w 1379"/>
                <a:gd name="T15" fmla="*/ 122 h 1367"/>
                <a:gd name="T16" fmla="*/ 1258 w 1379"/>
                <a:gd name="T17" fmla="*/ 0 h 1367"/>
                <a:gd name="T18" fmla="*/ 584 w 1379"/>
                <a:gd name="T19" fmla="*/ 0 h 1367"/>
                <a:gd name="T20" fmla="*/ 463 w 1379"/>
                <a:gd name="T21" fmla="*/ 122 h 1367"/>
                <a:gd name="T22" fmla="*/ 584 w 1379"/>
                <a:gd name="T23" fmla="*/ 243 h 1367"/>
                <a:gd name="T24" fmla="*/ 966 w 1379"/>
                <a:gd name="T25" fmla="*/ 243 h 1367"/>
                <a:gd name="T26" fmla="*/ 48 w 1379"/>
                <a:gd name="T27" fmla="*/ 1160 h 1367"/>
                <a:gd name="T28" fmla="*/ 48 w 1379"/>
                <a:gd name="T29" fmla="*/ 1331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9" h="1367">
                  <a:moveTo>
                    <a:pt x="48" y="1331"/>
                  </a:moveTo>
                  <a:cubicBezTo>
                    <a:pt x="72" y="1355"/>
                    <a:pt x="103" y="1367"/>
                    <a:pt x="134" y="1367"/>
                  </a:cubicBezTo>
                  <a:cubicBezTo>
                    <a:pt x="164" y="1367"/>
                    <a:pt x="195" y="1355"/>
                    <a:pt x="219" y="1331"/>
                  </a:cubicBezTo>
                  <a:lnTo>
                    <a:pt x="1136" y="414"/>
                  </a:lnTo>
                  <a:lnTo>
                    <a:pt x="1136" y="795"/>
                  </a:lnTo>
                  <a:cubicBezTo>
                    <a:pt x="1136" y="862"/>
                    <a:pt x="1191" y="916"/>
                    <a:pt x="1258" y="916"/>
                  </a:cubicBezTo>
                  <a:cubicBezTo>
                    <a:pt x="1324" y="916"/>
                    <a:pt x="1379" y="862"/>
                    <a:pt x="1379" y="795"/>
                  </a:cubicBezTo>
                  <a:lnTo>
                    <a:pt x="1379" y="122"/>
                  </a:lnTo>
                  <a:cubicBezTo>
                    <a:pt x="1379" y="55"/>
                    <a:pt x="1324" y="0"/>
                    <a:pt x="1258" y="0"/>
                  </a:cubicBezTo>
                  <a:lnTo>
                    <a:pt x="584" y="0"/>
                  </a:lnTo>
                  <a:cubicBezTo>
                    <a:pt x="518" y="0"/>
                    <a:pt x="463" y="55"/>
                    <a:pt x="463" y="122"/>
                  </a:cubicBezTo>
                  <a:cubicBezTo>
                    <a:pt x="463" y="188"/>
                    <a:pt x="518" y="243"/>
                    <a:pt x="584" y="243"/>
                  </a:cubicBezTo>
                  <a:lnTo>
                    <a:pt x="966" y="243"/>
                  </a:lnTo>
                  <a:lnTo>
                    <a:pt x="48" y="1160"/>
                  </a:lnTo>
                  <a:cubicBezTo>
                    <a:pt x="0" y="1208"/>
                    <a:pt x="0" y="1284"/>
                    <a:pt x="48" y="13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E559FFE4-4975-4AF3-AD4C-49E853D7DBA7}"/>
              </a:ext>
            </a:extLst>
          </p:cNvPr>
          <p:cNvGrpSpPr/>
          <p:nvPr/>
        </p:nvGrpSpPr>
        <p:grpSpPr>
          <a:xfrm>
            <a:off x="4484232" y="2766201"/>
            <a:ext cx="434091" cy="474448"/>
            <a:chOff x="4775200" y="2782888"/>
            <a:chExt cx="496888" cy="493712"/>
          </a:xfrm>
        </p:grpSpPr>
        <p:sp>
          <p:nvSpPr>
            <p:cNvPr id="121" name="Rectangle 106">
              <a:extLst>
                <a:ext uri="{FF2B5EF4-FFF2-40B4-BE49-F238E27FC236}">
                  <a16:creationId xmlns="" xmlns:a16="http://schemas.microsoft.com/office/drawing/2014/main" id="{BB9EF20C-D69F-4CA6-87CC-19394ABD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613" y="2962275"/>
              <a:ext cx="55563" cy="82550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107">
              <a:extLst>
                <a:ext uri="{FF2B5EF4-FFF2-40B4-BE49-F238E27FC236}">
                  <a16:creationId xmlns="" xmlns:a16="http://schemas.microsoft.com/office/drawing/2014/main" id="{2FD960BE-B94C-48AC-81B6-94529F9D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863" y="2859088"/>
              <a:ext cx="55563" cy="185737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="" xmlns:a16="http://schemas.microsoft.com/office/drawing/2014/main" id="{E6CFA795-7949-4841-8FBD-C06DB7EDE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5200" y="2782888"/>
              <a:ext cx="496888" cy="338137"/>
            </a:xfrm>
            <a:custGeom>
              <a:avLst/>
              <a:gdLst>
                <a:gd name="T0" fmla="*/ 719 w 6528"/>
                <a:gd name="T1" fmla="*/ 4432 h 4432"/>
                <a:gd name="T2" fmla="*/ 5835 w 6528"/>
                <a:gd name="T3" fmla="*/ 4432 h 4432"/>
                <a:gd name="T4" fmla="*/ 6175 w 6528"/>
                <a:gd name="T5" fmla="*/ 4092 h 4432"/>
                <a:gd name="T6" fmla="*/ 6175 w 6528"/>
                <a:gd name="T7" fmla="*/ 243 h 4432"/>
                <a:gd name="T8" fmla="*/ 6407 w 6528"/>
                <a:gd name="T9" fmla="*/ 243 h 4432"/>
                <a:gd name="T10" fmla="*/ 6528 w 6528"/>
                <a:gd name="T11" fmla="*/ 121 h 4432"/>
                <a:gd name="T12" fmla="*/ 6407 w 6528"/>
                <a:gd name="T13" fmla="*/ 0 h 4432"/>
                <a:gd name="T14" fmla="*/ 121 w 6528"/>
                <a:gd name="T15" fmla="*/ 0 h 4432"/>
                <a:gd name="T16" fmla="*/ 0 w 6528"/>
                <a:gd name="T17" fmla="*/ 121 h 4432"/>
                <a:gd name="T18" fmla="*/ 121 w 6528"/>
                <a:gd name="T19" fmla="*/ 243 h 4432"/>
                <a:gd name="T20" fmla="*/ 379 w 6528"/>
                <a:gd name="T21" fmla="*/ 243 h 4432"/>
                <a:gd name="T22" fmla="*/ 379 w 6528"/>
                <a:gd name="T23" fmla="*/ 4092 h 4432"/>
                <a:gd name="T24" fmla="*/ 719 w 6528"/>
                <a:gd name="T25" fmla="*/ 4432 h 4432"/>
                <a:gd name="T26" fmla="*/ 5932 w 6528"/>
                <a:gd name="T27" fmla="*/ 4092 h 4432"/>
                <a:gd name="T28" fmla="*/ 5833 w 6528"/>
                <a:gd name="T29" fmla="*/ 4191 h 4432"/>
                <a:gd name="T30" fmla="*/ 719 w 6528"/>
                <a:gd name="T31" fmla="*/ 4191 h 4432"/>
                <a:gd name="T32" fmla="*/ 620 w 6528"/>
                <a:gd name="T33" fmla="*/ 4092 h 4432"/>
                <a:gd name="T34" fmla="*/ 620 w 6528"/>
                <a:gd name="T35" fmla="*/ 243 h 4432"/>
                <a:gd name="T36" fmla="*/ 5932 w 6528"/>
                <a:gd name="T37" fmla="*/ 243 h 4432"/>
                <a:gd name="T38" fmla="*/ 5932 w 6528"/>
                <a:gd name="T39" fmla="*/ 4092 h 4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28" h="4432">
                  <a:moveTo>
                    <a:pt x="719" y="4432"/>
                  </a:moveTo>
                  <a:lnTo>
                    <a:pt x="5835" y="4432"/>
                  </a:lnTo>
                  <a:cubicBezTo>
                    <a:pt x="6023" y="4432"/>
                    <a:pt x="6175" y="4280"/>
                    <a:pt x="6175" y="4092"/>
                  </a:cubicBezTo>
                  <a:lnTo>
                    <a:pt x="6175" y="243"/>
                  </a:lnTo>
                  <a:lnTo>
                    <a:pt x="6407" y="243"/>
                  </a:lnTo>
                  <a:cubicBezTo>
                    <a:pt x="6473" y="243"/>
                    <a:pt x="6528" y="188"/>
                    <a:pt x="6528" y="121"/>
                  </a:cubicBezTo>
                  <a:cubicBezTo>
                    <a:pt x="6528" y="55"/>
                    <a:pt x="6473" y="0"/>
                    <a:pt x="6407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1"/>
                  </a:cubicBezTo>
                  <a:cubicBezTo>
                    <a:pt x="0" y="188"/>
                    <a:pt x="55" y="243"/>
                    <a:pt x="121" y="243"/>
                  </a:cubicBezTo>
                  <a:lnTo>
                    <a:pt x="379" y="243"/>
                  </a:lnTo>
                  <a:lnTo>
                    <a:pt x="379" y="4092"/>
                  </a:lnTo>
                  <a:cubicBezTo>
                    <a:pt x="379" y="4280"/>
                    <a:pt x="531" y="4432"/>
                    <a:pt x="719" y="4432"/>
                  </a:cubicBezTo>
                  <a:close/>
                  <a:moveTo>
                    <a:pt x="5932" y="4092"/>
                  </a:moveTo>
                  <a:cubicBezTo>
                    <a:pt x="5932" y="4147"/>
                    <a:pt x="5888" y="4191"/>
                    <a:pt x="5833" y="4191"/>
                  </a:cubicBezTo>
                  <a:lnTo>
                    <a:pt x="719" y="4191"/>
                  </a:lnTo>
                  <a:cubicBezTo>
                    <a:pt x="664" y="4191"/>
                    <a:pt x="620" y="4147"/>
                    <a:pt x="620" y="4092"/>
                  </a:cubicBezTo>
                  <a:lnTo>
                    <a:pt x="620" y="243"/>
                  </a:lnTo>
                  <a:lnTo>
                    <a:pt x="5932" y="243"/>
                  </a:lnTo>
                  <a:lnTo>
                    <a:pt x="5932" y="40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="" xmlns:a16="http://schemas.microsoft.com/office/drawing/2014/main" id="{D1068254-E653-4C8D-9A83-B29F3B92C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3143250"/>
              <a:ext cx="168275" cy="133350"/>
            </a:xfrm>
            <a:custGeom>
              <a:avLst/>
              <a:gdLst>
                <a:gd name="T0" fmla="*/ 1106 w 2207"/>
                <a:gd name="T1" fmla="*/ 1747 h 1747"/>
                <a:gd name="T2" fmla="*/ 1227 w 2207"/>
                <a:gd name="T3" fmla="*/ 1625 h 1747"/>
                <a:gd name="T4" fmla="*/ 1227 w 2207"/>
                <a:gd name="T5" fmla="*/ 944 h 1747"/>
                <a:gd name="T6" fmla="*/ 1990 w 2207"/>
                <a:gd name="T7" fmla="*/ 1707 h 1747"/>
                <a:gd name="T8" fmla="*/ 2075 w 2207"/>
                <a:gd name="T9" fmla="*/ 1743 h 1747"/>
                <a:gd name="T10" fmla="*/ 2160 w 2207"/>
                <a:gd name="T11" fmla="*/ 1707 h 1747"/>
                <a:gd name="T12" fmla="*/ 2160 w 2207"/>
                <a:gd name="T13" fmla="*/ 1536 h 1747"/>
                <a:gd name="T14" fmla="*/ 1227 w 2207"/>
                <a:gd name="T15" fmla="*/ 603 h 1747"/>
                <a:gd name="T16" fmla="*/ 1227 w 2207"/>
                <a:gd name="T17" fmla="*/ 243 h 1747"/>
                <a:gd name="T18" fmla="*/ 1710 w 2207"/>
                <a:gd name="T19" fmla="*/ 243 h 1747"/>
                <a:gd name="T20" fmla="*/ 1831 w 2207"/>
                <a:gd name="T21" fmla="*/ 121 h 1747"/>
                <a:gd name="T22" fmla="*/ 1710 w 2207"/>
                <a:gd name="T23" fmla="*/ 0 h 1747"/>
                <a:gd name="T24" fmla="*/ 504 w 2207"/>
                <a:gd name="T25" fmla="*/ 0 h 1747"/>
                <a:gd name="T26" fmla="*/ 383 w 2207"/>
                <a:gd name="T27" fmla="*/ 121 h 1747"/>
                <a:gd name="T28" fmla="*/ 504 w 2207"/>
                <a:gd name="T29" fmla="*/ 243 h 1747"/>
                <a:gd name="T30" fmla="*/ 984 w 2207"/>
                <a:gd name="T31" fmla="*/ 243 h 1747"/>
                <a:gd name="T32" fmla="*/ 984 w 2207"/>
                <a:gd name="T33" fmla="*/ 603 h 1747"/>
                <a:gd name="T34" fmla="*/ 47 w 2207"/>
                <a:gd name="T35" fmla="*/ 1540 h 1747"/>
                <a:gd name="T36" fmla="*/ 47 w 2207"/>
                <a:gd name="T37" fmla="*/ 1711 h 1747"/>
                <a:gd name="T38" fmla="*/ 132 w 2207"/>
                <a:gd name="T39" fmla="*/ 1747 h 1747"/>
                <a:gd name="T40" fmla="*/ 218 w 2207"/>
                <a:gd name="T41" fmla="*/ 1711 h 1747"/>
                <a:gd name="T42" fmla="*/ 984 w 2207"/>
                <a:gd name="T43" fmla="*/ 944 h 1747"/>
                <a:gd name="T44" fmla="*/ 984 w 2207"/>
                <a:gd name="T45" fmla="*/ 1625 h 1747"/>
                <a:gd name="T46" fmla="*/ 1106 w 2207"/>
                <a:gd name="T47" fmla="*/ 1747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7" h="1747">
                  <a:moveTo>
                    <a:pt x="1106" y="1747"/>
                  </a:moveTo>
                  <a:cubicBezTo>
                    <a:pt x="1172" y="1747"/>
                    <a:pt x="1227" y="1692"/>
                    <a:pt x="1227" y="1625"/>
                  </a:cubicBezTo>
                  <a:lnTo>
                    <a:pt x="1227" y="944"/>
                  </a:lnTo>
                  <a:lnTo>
                    <a:pt x="1990" y="1707"/>
                  </a:lnTo>
                  <a:cubicBezTo>
                    <a:pt x="2014" y="1731"/>
                    <a:pt x="2044" y="1743"/>
                    <a:pt x="2075" y="1743"/>
                  </a:cubicBezTo>
                  <a:cubicBezTo>
                    <a:pt x="2106" y="1743"/>
                    <a:pt x="2136" y="1731"/>
                    <a:pt x="2160" y="1707"/>
                  </a:cubicBezTo>
                  <a:cubicBezTo>
                    <a:pt x="2207" y="1660"/>
                    <a:pt x="2207" y="1583"/>
                    <a:pt x="2160" y="1536"/>
                  </a:cubicBezTo>
                  <a:lnTo>
                    <a:pt x="1227" y="603"/>
                  </a:lnTo>
                  <a:lnTo>
                    <a:pt x="1227" y="243"/>
                  </a:lnTo>
                  <a:lnTo>
                    <a:pt x="1710" y="243"/>
                  </a:lnTo>
                  <a:cubicBezTo>
                    <a:pt x="1776" y="243"/>
                    <a:pt x="1831" y="188"/>
                    <a:pt x="1831" y="121"/>
                  </a:cubicBezTo>
                  <a:cubicBezTo>
                    <a:pt x="1831" y="55"/>
                    <a:pt x="1776" y="0"/>
                    <a:pt x="1710" y="0"/>
                  </a:cubicBezTo>
                  <a:lnTo>
                    <a:pt x="504" y="0"/>
                  </a:lnTo>
                  <a:cubicBezTo>
                    <a:pt x="438" y="0"/>
                    <a:pt x="383" y="55"/>
                    <a:pt x="383" y="121"/>
                  </a:cubicBezTo>
                  <a:cubicBezTo>
                    <a:pt x="383" y="188"/>
                    <a:pt x="438" y="243"/>
                    <a:pt x="504" y="243"/>
                  </a:cubicBezTo>
                  <a:lnTo>
                    <a:pt x="984" y="243"/>
                  </a:lnTo>
                  <a:lnTo>
                    <a:pt x="984" y="603"/>
                  </a:lnTo>
                  <a:lnTo>
                    <a:pt x="47" y="1540"/>
                  </a:lnTo>
                  <a:cubicBezTo>
                    <a:pt x="0" y="1587"/>
                    <a:pt x="0" y="1664"/>
                    <a:pt x="47" y="1711"/>
                  </a:cubicBezTo>
                  <a:cubicBezTo>
                    <a:pt x="71" y="1735"/>
                    <a:pt x="102" y="1747"/>
                    <a:pt x="132" y="1747"/>
                  </a:cubicBezTo>
                  <a:cubicBezTo>
                    <a:pt x="163" y="1747"/>
                    <a:pt x="194" y="1735"/>
                    <a:pt x="218" y="1711"/>
                  </a:cubicBezTo>
                  <a:lnTo>
                    <a:pt x="984" y="944"/>
                  </a:lnTo>
                  <a:lnTo>
                    <a:pt x="984" y="1625"/>
                  </a:lnTo>
                  <a:cubicBezTo>
                    <a:pt x="984" y="1692"/>
                    <a:pt x="1039" y="1747"/>
                    <a:pt x="1106" y="17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="" xmlns:a16="http://schemas.microsoft.com/office/drawing/2014/main" id="{3BDD6985-73C8-4373-BC0A-E18D262AE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1088" y="2952750"/>
              <a:ext cx="74613" cy="101600"/>
            </a:xfrm>
            <a:custGeom>
              <a:avLst/>
              <a:gdLst>
                <a:gd name="T0" fmla="*/ 120 w 977"/>
                <a:gd name="T1" fmla="*/ 1322 h 1322"/>
                <a:gd name="T2" fmla="*/ 856 w 977"/>
                <a:gd name="T3" fmla="*/ 1322 h 1322"/>
                <a:gd name="T4" fmla="*/ 977 w 977"/>
                <a:gd name="T5" fmla="*/ 1201 h 1322"/>
                <a:gd name="T6" fmla="*/ 977 w 977"/>
                <a:gd name="T7" fmla="*/ 121 h 1322"/>
                <a:gd name="T8" fmla="*/ 856 w 977"/>
                <a:gd name="T9" fmla="*/ 0 h 1322"/>
                <a:gd name="T10" fmla="*/ 121 w 977"/>
                <a:gd name="T11" fmla="*/ 0 h 1322"/>
                <a:gd name="T12" fmla="*/ 0 w 977"/>
                <a:gd name="T13" fmla="*/ 121 h 1322"/>
                <a:gd name="T14" fmla="*/ 0 w 977"/>
                <a:gd name="T15" fmla="*/ 1201 h 1322"/>
                <a:gd name="T16" fmla="*/ 120 w 977"/>
                <a:gd name="T17" fmla="*/ 1322 h 1322"/>
                <a:gd name="T18" fmla="*/ 241 w 977"/>
                <a:gd name="T19" fmla="*/ 244 h 1322"/>
                <a:gd name="T20" fmla="*/ 735 w 977"/>
                <a:gd name="T21" fmla="*/ 244 h 1322"/>
                <a:gd name="T22" fmla="*/ 735 w 977"/>
                <a:gd name="T23" fmla="*/ 1082 h 1322"/>
                <a:gd name="T24" fmla="*/ 241 w 977"/>
                <a:gd name="T25" fmla="*/ 1082 h 1322"/>
                <a:gd name="T26" fmla="*/ 241 w 977"/>
                <a:gd name="T27" fmla="*/ 244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7" h="1322">
                  <a:moveTo>
                    <a:pt x="120" y="1322"/>
                  </a:moveTo>
                  <a:lnTo>
                    <a:pt x="856" y="1322"/>
                  </a:lnTo>
                  <a:cubicBezTo>
                    <a:pt x="923" y="1322"/>
                    <a:pt x="977" y="1268"/>
                    <a:pt x="977" y="1201"/>
                  </a:cubicBezTo>
                  <a:lnTo>
                    <a:pt x="977" y="121"/>
                  </a:lnTo>
                  <a:cubicBezTo>
                    <a:pt x="977" y="54"/>
                    <a:pt x="923" y="0"/>
                    <a:pt x="856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01"/>
                  </a:lnTo>
                  <a:cubicBezTo>
                    <a:pt x="0" y="1269"/>
                    <a:pt x="53" y="1322"/>
                    <a:pt x="120" y="1322"/>
                  </a:cubicBezTo>
                  <a:close/>
                  <a:moveTo>
                    <a:pt x="241" y="244"/>
                  </a:moveTo>
                  <a:lnTo>
                    <a:pt x="735" y="244"/>
                  </a:lnTo>
                  <a:lnTo>
                    <a:pt x="735" y="1082"/>
                  </a:lnTo>
                  <a:lnTo>
                    <a:pt x="241" y="1082"/>
                  </a:lnTo>
                  <a:lnTo>
                    <a:pt x="241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="" xmlns:a16="http://schemas.microsoft.com/office/drawing/2014/main" id="{74473039-1106-4182-98D1-EC451A400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1588" y="2905125"/>
              <a:ext cx="74613" cy="149225"/>
            </a:xfrm>
            <a:custGeom>
              <a:avLst/>
              <a:gdLst>
                <a:gd name="T0" fmla="*/ 121 w 977"/>
                <a:gd name="T1" fmla="*/ 1945 h 1945"/>
                <a:gd name="T2" fmla="*/ 856 w 977"/>
                <a:gd name="T3" fmla="*/ 1945 h 1945"/>
                <a:gd name="T4" fmla="*/ 977 w 977"/>
                <a:gd name="T5" fmla="*/ 1824 h 1945"/>
                <a:gd name="T6" fmla="*/ 977 w 977"/>
                <a:gd name="T7" fmla="*/ 121 h 1945"/>
                <a:gd name="T8" fmla="*/ 856 w 977"/>
                <a:gd name="T9" fmla="*/ 0 h 1945"/>
                <a:gd name="T10" fmla="*/ 121 w 977"/>
                <a:gd name="T11" fmla="*/ 0 h 1945"/>
                <a:gd name="T12" fmla="*/ 0 w 977"/>
                <a:gd name="T13" fmla="*/ 121 h 1945"/>
                <a:gd name="T14" fmla="*/ 0 w 977"/>
                <a:gd name="T15" fmla="*/ 1825 h 1945"/>
                <a:gd name="T16" fmla="*/ 121 w 977"/>
                <a:gd name="T17" fmla="*/ 1945 h 1945"/>
                <a:gd name="T18" fmla="*/ 242 w 977"/>
                <a:gd name="T19" fmla="*/ 241 h 1945"/>
                <a:gd name="T20" fmla="*/ 736 w 977"/>
                <a:gd name="T21" fmla="*/ 241 h 1945"/>
                <a:gd name="T22" fmla="*/ 736 w 977"/>
                <a:gd name="T23" fmla="*/ 1704 h 1945"/>
                <a:gd name="T24" fmla="*/ 242 w 977"/>
                <a:gd name="T25" fmla="*/ 1704 h 1945"/>
                <a:gd name="T26" fmla="*/ 242 w 977"/>
                <a:gd name="T27" fmla="*/ 241 h 1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7" h="1945">
                  <a:moveTo>
                    <a:pt x="121" y="1945"/>
                  </a:moveTo>
                  <a:lnTo>
                    <a:pt x="856" y="1945"/>
                  </a:lnTo>
                  <a:cubicBezTo>
                    <a:pt x="922" y="1945"/>
                    <a:pt x="977" y="1891"/>
                    <a:pt x="977" y="1824"/>
                  </a:cubicBezTo>
                  <a:lnTo>
                    <a:pt x="977" y="121"/>
                  </a:lnTo>
                  <a:cubicBezTo>
                    <a:pt x="977" y="55"/>
                    <a:pt x="922" y="0"/>
                    <a:pt x="856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1"/>
                  </a:cubicBezTo>
                  <a:lnTo>
                    <a:pt x="0" y="1825"/>
                  </a:lnTo>
                  <a:cubicBezTo>
                    <a:pt x="1" y="1892"/>
                    <a:pt x="54" y="1945"/>
                    <a:pt x="121" y="1945"/>
                  </a:cubicBezTo>
                  <a:close/>
                  <a:moveTo>
                    <a:pt x="242" y="241"/>
                  </a:moveTo>
                  <a:lnTo>
                    <a:pt x="736" y="241"/>
                  </a:lnTo>
                  <a:lnTo>
                    <a:pt x="736" y="1704"/>
                  </a:lnTo>
                  <a:lnTo>
                    <a:pt x="242" y="1704"/>
                  </a:lnTo>
                  <a:lnTo>
                    <a:pt x="242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="" xmlns:a16="http://schemas.microsoft.com/office/drawing/2014/main" id="{DCA7EE6A-D089-4457-9CE6-475BEFF98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6338" y="2849563"/>
              <a:ext cx="74613" cy="204787"/>
            </a:xfrm>
            <a:custGeom>
              <a:avLst/>
              <a:gdLst>
                <a:gd name="T0" fmla="*/ 121 w 977"/>
                <a:gd name="T1" fmla="*/ 2682 h 2682"/>
                <a:gd name="T2" fmla="*/ 856 w 977"/>
                <a:gd name="T3" fmla="*/ 2682 h 2682"/>
                <a:gd name="T4" fmla="*/ 977 w 977"/>
                <a:gd name="T5" fmla="*/ 2561 h 2682"/>
                <a:gd name="T6" fmla="*/ 977 w 977"/>
                <a:gd name="T7" fmla="*/ 121 h 2682"/>
                <a:gd name="T8" fmla="*/ 856 w 977"/>
                <a:gd name="T9" fmla="*/ 0 h 2682"/>
                <a:gd name="T10" fmla="*/ 121 w 977"/>
                <a:gd name="T11" fmla="*/ 0 h 2682"/>
                <a:gd name="T12" fmla="*/ 0 w 977"/>
                <a:gd name="T13" fmla="*/ 121 h 2682"/>
                <a:gd name="T14" fmla="*/ 0 w 977"/>
                <a:gd name="T15" fmla="*/ 2562 h 2682"/>
                <a:gd name="T16" fmla="*/ 121 w 977"/>
                <a:gd name="T17" fmla="*/ 2682 h 2682"/>
                <a:gd name="T18" fmla="*/ 242 w 977"/>
                <a:gd name="T19" fmla="*/ 241 h 2682"/>
                <a:gd name="T20" fmla="*/ 736 w 977"/>
                <a:gd name="T21" fmla="*/ 241 h 2682"/>
                <a:gd name="T22" fmla="*/ 736 w 977"/>
                <a:gd name="T23" fmla="*/ 2441 h 2682"/>
                <a:gd name="T24" fmla="*/ 242 w 977"/>
                <a:gd name="T25" fmla="*/ 2441 h 2682"/>
                <a:gd name="T26" fmla="*/ 242 w 977"/>
                <a:gd name="T27" fmla="*/ 241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7" h="2682">
                  <a:moveTo>
                    <a:pt x="121" y="2682"/>
                  </a:moveTo>
                  <a:lnTo>
                    <a:pt x="856" y="2682"/>
                  </a:lnTo>
                  <a:cubicBezTo>
                    <a:pt x="922" y="2682"/>
                    <a:pt x="977" y="2628"/>
                    <a:pt x="977" y="2561"/>
                  </a:cubicBezTo>
                  <a:lnTo>
                    <a:pt x="977" y="121"/>
                  </a:lnTo>
                  <a:cubicBezTo>
                    <a:pt x="977" y="54"/>
                    <a:pt x="922" y="0"/>
                    <a:pt x="856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2562"/>
                  </a:lnTo>
                  <a:cubicBezTo>
                    <a:pt x="1" y="2629"/>
                    <a:pt x="54" y="2682"/>
                    <a:pt x="121" y="2682"/>
                  </a:cubicBezTo>
                  <a:close/>
                  <a:moveTo>
                    <a:pt x="242" y="241"/>
                  </a:moveTo>
                  <a:lnTo>
                    <a:pt x="736" y="241"/>
                  </a:lnTo>
                  <a:lnTo>
                    <a:pt x="736" y="2441"/>
                  </a:lnTo>
                  <a:lnTo>
                    <a:pt x="242" y="2441"/>
                  </a:lnTo>
                  <a:lnTo>
                    <a:pt x="242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="" xmlns:a16="http://schemas.microsoft.com/office/drawing/2014/main" id="{DB1F3EAC-3231-4D17-9A97-7D543B3147B4}"/>
              </a:ext>
            </a:extLst>
          </p:cNvPr>
          <p:cNvGrpSpPr/>
          <p:nvPr/>
        </p:nvGrpSpPr>
        <p:grpSpPr>
          <a:xfrm>
            <a:off x="6371194" y="2767727"/>
            <a:ext cx="490952" cy="471396"/>
            <a:chOff x="6985000" y="2779713"/>
            <a:chExt cx="561976" cy="490537"/>
          </a:xfrm>
        </p:grpSpPr>
        <p:sp>
          <p:nvSpPr>
            <p:cNvPr id="129" name="Freeform 116">
              <a:extLst>
                <a:ext uri="{FF2B5EF4-FFF2-40B4-BE49-F238E27FC236}">
                  <a16:creationId xmlns="" xmlns:a16="http://schemas.microsoft.com/office/drawing/2014/main" id="{03898D6A-8432-423B-876E-AE04DD551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4575" y="3105150"/>
              <a:ext cx="141288" cy="155575"/>
            </a:xfrm>
            <a:custGeom>
              <a:avLst/>
              <a:gdLst>
                <a:gd name="T0" fmla="*/ 1653 w 1653"/>
                <a:gd name="T1" fmla="*/ 1787 h 1787"/>
                <a:gd name="T2" fmla="*/ 1653 w 1653"/>
                <a:gd name="T3" fmla="*/ 1554 h 1787"/>
                <a:gd name="T4" fmla="*/ 1593 w 1653"/>
                <a:gd name="T5" fmla="*/ 1427 h 1787"/>
                <a:gd name="T6" fmla="*/ 1109 w 1653"/>
                <a:gd name="T7" fmla="*/ 1116 h 1787"/>
                <a:gd name="T8" fmla="*/ 1101 w 1653"/>
                <a:gd name="T9" fmla="*/ 1103 h 1787"/>
                <a:gd name="T10" fmla="*/ 1101 w 1653"/>
                <a:gd name="T11" fmla="*/ 775 h 1787"/>
                <a:gd name="T12" fmla="*/ 1169 w 1653"/>
                <a:gd name="T13" fmla="*/ 647 h 1787"/>
                <a:gd name="T14" fmla="*/ 1169 w 1653"/>
                <a:gd name="T15" fmla="*/ 307 h 1787"/>
                <a:gd name="T16" fmla="*/ 862 w 1653"/>
                <a:gd name="T17" fmla="*/ 0 h 1787"/>
                <a:gd name="T18" fmla="*/ 790 w 1653"/>
                <a:gd name="T19" fmla="*/ 0 h 1787"/>
                <a:gd name="T20" fmla="*/ 484 w 1653"/>
                <a:gd name="T21" fmla="*/ 307 h 1787"/>
                <a:gd name="T22" fmla="*/ 484 w 1653"/>
                <a:gd name="T23" fmla="*/ 647 h 1787"/>
                <a:gd name="T24" fmla="*/ 552 w 1653"/>
                <a:gd name="T25" fmla="*/ 775 h 1787"/>
                <a:gd name="T26" fmla="*/ 552 w 1653"/>
                <a:gd name="T27" fmla="*/ 1103 h 1787"/>
                <a:gd name="T28" fmla="*/ 544 w 1653"/>
                <a:gd name="T29" fmla="*/ 1116 h 1787"/>
                <a:gd name="T30" fmla="*/ 60 w 1653"/>
                <a:gd name="T31" fmla="*/ 1427 h 1787"/>
                <a:gd name="T32" fmla="*/ 0 w 1653"/>
                <a:gd name="T33" fmla="*/ 1554 h 1787"/>
                <a:gd name="T34" fmla="*/ 0 w 1653"/>
                <a:gd name="T35" fmla="*/ 17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3" h="1787">
                  <a:moveTo>
                    <a:pt x="1653" y="1787"/>
                  </a:moveTo>
                  <a:lnTo>
                    <a:pt x="1653" y="1554"/>
                  </a:lnTo>
                  <a:cubicBezTo>
                    <a:pt x="1653" y="1504"/>
                    <a:pt x="1632" y="1458"/>
                    <a:pt x="1593" y="1427"/>
                  </a:cubicBezTo>
                  <a:cubicBezTo>
                    <a:pt x="1382" y="1254"/>
                    <a:pt x="1156" y="1139"/>
                    <a:pt x="1109" y="1116"/>
                  </a:cubicBezTo>
                  <a:cubicBezTo>
                    <a:pt x="1104" y="1114"/>
                    <a:pt x="1101" y="1108"/>
                    <a:pt x="1101" y="1103"/>
                  </a:cubicBezTo>
                  <a:lnTo>
                    <a:pt x="1101" y="775"/>
                  </a:lnTo>
                  <a:cubicBezTo>
                    <a:pt x="1142" y="747"/>
                    <a:pt x="1169" y="700"/>
                    <a:pt x="1169" y="647"/>
                  </a:cubicBezTo>
                  <a:lnTo>
                    <a:pt x="1169" y="307"/>
                  </a:lnTo>
                  <a:cubicBezTo>
                    <a:pt x="1169" y="138"/>
                    <a:pt x="1032" y="0"/>
                    <a:pt x="862" y="0"/>
                  </a:cubicBezTo>
                  <a:lnTo>
                    <a:pt x="790" y="0"/>
                  </a:lnTo>
                  <a:cubicBezTo>
                    <a:pt x="621" y="0"/>
                    <a:pt x="484" y="138"/>
                    <a:pt x="484" y="307"/>
                  </a:cubicBezTo>
                  <a:lnTo>
                    <a:pt x="484" y="647"/>
                  </a:lnTo>
                  <a:cubicBezTo>
                    <a:pt x="484" y="700"/>
                    <a:pt x="510" y="747"/>
                    <a:pt x="552" y="775"/>
                  </a:cubicBezTo>
                  <a:lnTo>
                    <a:pt x="552" y="1103"/>
                  </a:lnTo>
                  <a:cubicBezTo>
                    <a:pt x="552" y="1108"/>
                    <a:pt x="549" y="1114"/>
                    <a:pt x="544" y="1116"/>
                  </a:cubicBezTo>
                  <a:cubicBezTo>
                    <a:pt x="497" y="1139"/>
                    <a:pt x="270" y="1254"/>
                    <a:pt x="60" y="1427"/>
                  </a:cubicBezTo>
                  <a:cubicBezTo>
                    <a:pt x="21" y="1458"/>
                    <a:pt x="0" y="1506"/>
                    <a:pt x="0" y="1554"/>
                  </a:cubicBezTo>
                  <a:lnTo>
                    <a:pt x="0" y="1787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="" xmlns:a16="http://schemas.microsoft.com/office/drawing/2014/main" id="{9147F2BF-193E-4E3D-A24E-C73B65AF8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550" y="3105150"/>
              <a:ext cx="142875" cy="155575"/>
            </a:xfrm>
            <a:custGeom>
              <a:avLst/>
              <a:gdLst>
                <a:gd name="T0" fmla="*/ 1655 w 1655"/>
                <a:gd name="T1" fmla="*/ 1787 h 1787"/>
                <a:gd name="T2" fmla="*/ 1655 w 1655"/>
                <a:gd name="T3" fmla="*/ 1554 h 1787"/>
                <a:gd name="T4" fmla="*/ 1595 w 1655"/>
                <a:gd name="T5" fmla="*/ 1427 h 1787"/>
                <a:gd name="T6" fmla="*/ 1111 w 1655"/>
                <a:gd name="T7" fmla="*/ 1116 h 1787"/>
                <a:gd name="T8" fmla="*/ 1103 w 1655"/>
                <a:gd name="T9" fmla="*/ 1103 h 1787"/>
                <a:gd name="T10" fmla="*/ 1103 w 1655"/>
                <a:gd name="T11" fmla="*/ 775 h 1787"/>
                <a:gd name="T12" fmla="*/ 1171 w 1655"/>
                <a:gd name="T13" fmla="*/ 647 h 1787"/>
                <a:gd name="T14" fmla="*/ 1171 w 1655"/>
                <a:gd name="T15" fmla="*/ 307 h 1787"/>
                <a:gd name="T16" fmla="*/ 864 w 1655"/>
                <a:gd name="T17" fmla="*/ 0 h 1787"/>
                <a:gd name="T18" fmla="*/ 791 w 1655"/>
                <a:gd name="T19" fmla="*/ 0 h 1787"/>
                <a:gd name="T20" fmla="*/ 484 w 1655"/>
                <a:gd name="T21" fmla="*/ 307 h 1787"/>
                <a:gd name="T22" fmla="*/ 484 w 1655"/>
                <a:gd name="T23" fmla="*/ 647 h 1787"/>
                <a:gd name="T24" fmla="*/ 552 w 1655"/>
                <a:gd name="T25" fmla="*/ 775 h 1787"/>
                <a:gd name="T26" fmla="*/ 552 w 1655"/>
                <a:gd name="T27" fmla="*/ 1103 h 1787"/>
                <a:gd name="T28" fmla="*/ 544 w 1655"/>
                <a:gd name="T29" fmla="*/ 1116 h 1787"/>
                <a:gd name="T30" fmla="*/ 60 w 1655"/>
                <a:gd name="T31" fmla="*/ 1427 h 1787"/>
                <a:gd name="T32" fmla="*/ 0 w 1655"/>
                <a:gd name="T33" fmla="*/ 1554 h 1787"/>
                <a:gd name="T34" fmla="*/ 0 w 1655"/>
                <a:gd name="T35" fmla="*/ 17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5" h="1787">
                  <a:moveTo>
                    <a:pt x="1655" y="1787"/>
                  </a:moveTo>
                  <a:lnTo>
                    <a:pt x="1655" y="1554"/>
                  </a:lnTo>
                  <a:cubicBezTo>
                    <a:pt x="1655" y="1504"/>
                    <a:pt x="1633" y="1458"/>
                    <a:pt x="1595" y="1427"/>
                  </a:cubicBezTo>
                  <a:cubicBezTo>
                    <a:pt x="1384" y="1254"/>
                    <a:pt x="1157" y="1139"/>
                    <a:pt x="1111" y="1116"/>
                  </a:cubicBezTo>
                  <a:cubicBezTo>
                    <a:pt x="1105" y="1114"/>
                    <a:pt x="1103" y="1108"/>
                    <a:pt x="1103" y="1103"/>
                  </a:cubicBezTo>
                  <a:lnTo>
                    <a:pt x="1103" y="775"/>
                  </a:lnTo>
                  <a:cubicBezTo>
                    <a:pt x="1144" y="747"/>
                    <a:pt x="1171" y="700"/>
                    <a:pt x="1171" y="647"/>
                  </a:cubicBezTo>
                  <a:lnTo>
                    <a:pt x="1171" y="307"/>
                  </a:lnTo>
                  <a:cubicBezTo>
                    <a:pt x="1171" y="138"/>
                    <a:pt x="1033" y="0"/>
                    <a:pt x="864" y="0"/>
                  </a:cubicBezTo>
                  <a:lnTo>
                    <a:pt x="791" y="0"/>
                  </a:lnTo>
                  <a:cubicBezTo>
                    <a:pt x="621" y="0"/>
                    <a:pt x="484" y="138"/>
                    <a:pt x="484" y="307"/>
                  </a:cubicBezTo>
                  <a:lnTo>
                    <a:pt x="484" y="647"/>
                  </a:lnTo>
                  <a:cubicBezTo>
                    <a:pt x="484" y="700"/>
                    <a:pt x="511" y="747"/>
                    <a:pt x="552" y="775"/>
                  </a:cubicBezTo>
                  <a:lnTo>
                    <a:pt x="552" y="1103"/>
                  </a:lnTo>
                  <a:cubicBezTo>
                    <a:pt x="552" y="1108"/>
                    <a:pt x="549" y="1114"/>
                    <a:pt x="544" y="1116"/>
                  </a:cubicBezTo>
                  <a:cubicBezTo>
                    <a:pt x="497" y="1139"/>
                    <a:pt x="271" y="1254"/>
                    <a:pt x="60" y="1427"/>
                  </a:cubicBezTo>
                  <a:cubicBezTo>
                    <a:pt x="21" y="1458"/>
                    <a:pt x="0" y="1506"/>
                    <a:pt x="0" y="1554"/>
                  </a:cubicBezTo>
                  <a:lnTo>
                    <a:pt x="0" y="1787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="" xmlns:a16="http://schemas.microsoft.com/office/drawing/2014/main" id="{EA7F5FB9-9A4A-4B93-8031-96D66EDA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3105150"/>
              <a:ext cx="139700" cy="152400"/>
            </a:xfrm>
            <a:custGeom>
              <a:avLst/>
              <a:gdLst>
                <a:gd name="T0" fmla="*/ 1633 w 1633"/>
                <a:gd name="T1" fmla="*/ 1766 h 1766"/>
                <a:gd name="T2" fmla="*/ 1633 w 1633"/>
                <a:gd name="T3" fmla="*/ 1535 h 1766"/>
                <a:gd name="T4" fmla="*/ 1574 w 1633"/>
                <a:gd name="T5" fmla="*/ 1410 h 1766"/>
                <a:gd name="T6" fmla="*/ 1096 w 1633"/>
                <a:gd name="T7" fmla="*/ 1103 h 1766"/>
                <a:gd name="T8" fmla="*/ 1088 w 1633"/>
                <a:gd name="T9" fmla="*/ 1090 h 1766"/>
                <a:gd name="T10" fmla="*/ 1088 w 1633"/>
                <a:gd name="T11" fmla="*/ 766 h 1766"/>
                <a:gd name="T12" fmla="*/ 1156 w 1633"/>
                <a:gd name="T13" fmla="*/ 639 h 1766"/>
                <a:gd name="T14" fmla="*/ 1156 w 1633"/>
                <a:gd name="T15" fmla="*/ 303 h 1766"/>
                <a:gd name="T16" fmla="*/ 853 w 1633"/>
                <a:gd name="T17" fmla="*/ 0 h 1766"/>
                <a:gd name="T18" fmla="*/ 780 w 1633"/>
                <a:gd name="T19" fmla="*/ 0 h 1766"/>
                <a:gd name="T20" fmla="*/ 477 w 1633"/>
                <a:gd name="T21" fmla="*/ 303 h 1766"/>
                <a:gd name="T22" fmla="*/ 477 w 1633"/>
                <a:gd name="T23" fmla="*/ 639 h 1766"/>
                <a:gd name="T24" fmla="*/ 545 w 1633"/>
                <a:gd name="T25" fmla="*/ 766 h 1766"/>
                <a:gd name="T26" fmla="*/ 545 w 1633"/>
                <a:gd name="T27" fmla="*/ 1090 h 1766"/>
                <a:gd name="T28" fmla="*/ 537 w 1633"/>
                <a:gd name="T29" fmla="*/ 1103 h 1766"/>
                <a:gd name="T30" fmla="*/ 58 w 1633"/>
                <a:gd name="T31" fmla="*/ 1410 h 1766"/>
                <a:gd name="T32" fmla="*/ 0 w 1633"/>
                <a:gd name="T33" fmla="*/ 1535 h 1766"/>
                <a:gd name="T34" fmla="*/ 0 w 1633"/>
                <a:gd name="T35" fmla="*/ 1766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3" h="1766">
                  <a:moveTo>
                    <a:pt x="1633" y="1766"/>
                  </a:moveTo>
                  <a:lnTo>
                    <a:pt x="1633" y="1535"/>
                  </a:lnTo>
                  <a:cubicBezTo>
                    <a:pt x="1633" y="1487"/>
                    <a:pt x="1612" y="1440"/>
                    <a:pt x="1574" y="1410"/>
                  </a:cubicBezTo>
                  <a:cubicBezTo>
                    <a:pt x="1366" y="1239"/>
                    <a:pt x="1142" y="1126"/>
                    <a:pt x="1096" y="1103"/>
                  </a:cubicBezTo>
                  <a:cubicBezTo>
                    <a:pt x="1090" y="1100"/>
                    <a:pt x="1088" y="1095"/>
                    <a:pt x="1088" y="1090"/>
                  </a:cubicBezTo>
                  <a:lnTo>
                    <a:pt x="1088" y="766"/>
                  </a:lnTo>
                  <a:cubicBezTo>
                    <a:pt x="1129" y="739"/>
                    <a:pt x="1156" y="692"/>
                    <a:pt x="1156" y="639"/>
                  </a:cubicBezTo>
                  <a:lnTo>
                    <a:pt x="1156" y="303"/>
                  </a:lnTo>
                  <a:cubicBezTo>
                    <a:pt x="1156" y="136"/>
                    <a:pt x="1020" y="0"/>
                    <a:pt x="853" y="0"/>
                  </a:cubicBezTo>
                  <a:lnTo>
                    <a:pt x="780" y="0"/>
                  </a:lnTo>
                  <a:cubicBezTo>
                    <a:pt x="613" y="0"/>
                    <a:pt x="477" y="136"/>
                    <a:pt x="477" y="303"/>
                  </a:cubicBezTo>
                  <a:lnTo>
                    <a:pt x="477" y="639"/>
                  </a:lnTo>
                  <a:cubicBezTo>
                    <a:pt x="477" y="691"/>
                    <a:pt x="504" y="738"/>
                    <a:pt x="545" y="766"/>
                  </a:cubicBezTo>
                  <a:lnTo>
                    <a:pt x="545" y="1090"/>
                  </a:lnTo>
                  <a:cubicBezTo>
                    <a:pt x="545" y="1095"/>
                    <a:pt x="542" y="1100"/>
                    <a:pt x="537" y="1103"/>
                  </a:cubicBezTo>
                  <a:cubicBezTo>
                    <a:pt x="492" y="1126"/>
                    <a:pt x="266" y="1239"/>
                    <a:pt x="58" y="1410"/>
                  </a:cubicBezTo>
                  <a:cubicBezTo>
                    <a:pt x="21" y="1440"/>
                    <a:pt x="0" y="1487"/>
                    <a:pt x="0" y="1535"/>
                  </a:cubicBezTo>
                  <a:lnTo>
                    <a:pt x="0" y="1766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="" xmlns:a16="http://schemas.microsoft.com/office/drawing/2014/main" id="{D209613C-A7EC-4629-9CCE-C2BF1DBAF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500" y="2779713"/>
              <a:ext cx="182563" cy="196850"/>
            </a:xfrm>
            <a:custGeom>
              <a:avLst/>
              <a:gdLst>
                <a:gd name="T0" fmla="*/ 2002 w 2123"/>
                <a:gd name="T1" fmla="*/ 2274 h 2274"/>
                <a:gd name="T2" fmla="*/ 2123 w 2123"/>
                <a:gd name="T3" fmla="*/ 2153 h 2274"/>
                <a:gd name="T4" fmla="*/ 2123 w 2123"/>
                <a:gd name="T5" fmla="*/ 1888 h 2274"/>
                <a:gd name="T6" fmla="*/ 2011 w 2123"/>
                <a:gd name="T7" fmla="*/ 1649 h 2274"/>
                <a:gd name="T8" fmla="*/ 1495 w 2123"/>
                <a:gd name="T9" fmla="*/ 1310 h 2274"/>
                <a:gd name="T10" fmla="*/ 1495 w 2123"/>
                <a:gd name="T11" fmla="*/ 1056 h 2274"/>
                <a:gd name="T12" fmla="*/ 1572 w 2123"/>
                <a:gd name="T13" fmla="*/ 856 h 2274"/>
                <a:gd name="T14" fmla="*/ 1572 w 2123"/>
                <a:gd name="T15" fmla="*/ 469 h 2274"/>
                <a:gd name="T16" fmla="*/ 1103 w 2123"/>
                <a:gd name="T17" fmla="*/ 0 h 2274"/>
                <a:gd name="T18" fmla="*/ 1020 w 2123"/>
                <a:gd name="T19" fmla="*/ 0 h 2274"/>
                <a:gd name="T20" fmla="*/ 551 w 2123"/>
                <a:gd name="T21" fmla="*/ 469 h 2274"/>
                <a:gd name="T22" fmla="*/ 551 w 2123"/>
                <a:gd name="T23" fmla="*/ 856 h 2274"/>
                <a:gd name="T24" fmla="*/ 628 w 2123"/>
                <a:gd name="T25" fmla="*/ 1056 h 2274"/>
                <a:gd name="T26" fmla="*/ 628 w 2123"/>
                <a:gd name="T27" fmla="*/ 1310 h 2274"/>
                <a:gd name="T28" fmla="*/ 112 w 2123"/>
                <a:gd name="T29" fmla="*/ 1649 h 2274"/>
                <a:gd name="T30" fmla="*/ 0 w 2123"/>
                <a:gd name="T31" fmla="*/ 1888 h 2274"/>
                <a:gd name="T32" fmla="*/ 0 w 2123"/>
                <a:gd name="T33" fmla="*/ 2153 h 2274"/>
                <a:gd name="T34" fmla="*/ 122 w 2123"/>
                <a:gd name="T35" fmla="*/ 2274 h 2274"/>
                <a:gd name="T36" fmla="*/ 243 w 2123"/>
                <a:gd name="T37" fmla="*/ 2153 h 2274"/>
                <a:gd name="T38" fmla="*/ 243 w 2123"/>
                <a:gd name="T39" fmla="*/ 1888 h 2274"/>
                <a:gd name="T40" fmla="*/ 267 w 2123"/>
                <a:gd name="T41" fmla="*/ 1836 h 2274"/>
                <a:gd name="T42" fmla="*/ 794 w 2123"/>
                <a:gd name="T43" fmla="*/ 1498 h 2274"/>
                <a:gd name="T44" fmla="*/ 871 w 2123"/>
                <a:gd name="T45" fmla="*/ 1374 h 2274"/>
                <a:gd name="T46" fmla="*/ 871 w 2123"/>
                <a:gd name="T47" fmla="*/ 1001 h 2274"/>
                <a:gd name="T48" fmla="*/ 818 w 2123"/>
                <a:gd name="T49" fmla="*/ 901 h 2274"/>
                <a:gd name="T50" fmla="*/ 794 w 2123"/>
                <a:gd name="T51" fmla="*/ 857 h 2274"/>
                <a:gd name="T52" fmla="*/ 794 w 2123"/>
                <a:gd name="T53" fmla="*/ 470 h 2274"/>
                <a:gd name="T54" fmla="*/ 1020 w 2123"/>
                <a:gd name="T55" fmla="*/ 244 h 2274"/>
                <a:gd name="T56" fmla="*/ 1103 w 2123"/>
                <a:gd name="T57" fmla="*/ 244 h 2274"/>
                <a:gd name="T58" fmla="*/ 1330 w 2123"/>
                <a:gd name="T59" fmla="*/ 470 h 2274"/>
                <a:gd name="T60" fmla="*/ 1330 w 2123"/>
                <a:gd name="T61" fmla="*/ 857 h 2274"/>
                <a:gd name="T62" fmla="*/ 1306 w 2123"/>
                <a:gd name="T63" fmla="*/ 901 h 2274"/>
                <a:gd name="T64" fmla="*/ 1252 w 2123"/>
                <a:gd name="T65" fmla="*/ 1001 h 2274"/>
                <a:gd name="T66" fmla="*/ 1252 w 2123"/>
                <a:gd name="T67" fmla="*/ 1374 h 2274"/>
                <a:gd name="T68" fmla="*/ 1330 w 2123"/>
                <a:gd name="T69" fmla="*/ 1498 h 2274"/>
                <a:gd name="T70" fmla="*/ 1856 w 2123"/>
                <a:gd name="T71" fmla="*/ 1836 h 2274"/>
                <a:gd name="T72" fmla="*/ 1880 w 2123"/>
                <a:gd name="T73" fmla="*/ 1888 h 2274"/>
                <a:gd name="T74" fmla="*/ 1880 w 2123"/>
                <a:gd name="T75" fmla="*/ 2153 h 2274"/>
                <a:gd name="T76" fmla="*/ 2002 w 2123"/>
                <a:gd name="T77" fmla="*/ 227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3" h="2274">
                  <a:moveTo>
                    <a:pt x="2002" y="2274"/>
                  </a:moveTo>
                  <a:cubicBezTo>
                    <a:pt x="2068" y="2274"/>
                    <a:pt x="2123" y="2220"/>
                    <a:pt x="2123" y="2153"/>
                  </a:cubicBezTo>
                  <a:lnTo>
                    <a:pt x="2123" y="1888"/>
                  </a:lnTo>
                  <a:cubicBezTo>
                    <a:pt x="2123" y="1794"/>
                    <a:pt x="2082" y="1708"/>
                    <a:pt x="2011" y="1649"/>
                  </a:cubicBezTo>
                  <a:cubicBezTo>
                    <a:pt x="1812" y="1486"/>
                    <a:pt x="1600" y="1366"/>
                    <a:pt x="1495" y="1310"/>
                  </a:cubicBezTo>
                  <a:lnTo>
                    <a:pt x="1495" y="1056"/>
                  </a:lnTo>
                  <a:cubicBezTo>
                    <a:pt x="1544" y="1002"/>
                    <a:pt x="1572" y="930"/>
                    <a:pt x="1572" y="856"/>
                  </a:cubicBezTo>
                  <a:lnTo>
                    <a:pt x="1572" y="469"/>
                  </a:lnTo>
                  <a:cubicBezTo>
                    <a:pt x="1572" y="210"/>
                    <a:pt x="1362" y="0"/>
                    <a:pt x="1103" y="0"/>
                  </a:cubicBezTo>
                  <a:lnTo>
                    <a:pt x="1020" y="0"/>
                  </a:lnTo>
                  <a:cubicBezTo>
                    <a:pt x="762" y="0"/>
                    <a:pt x="551" y="210"/>
                    <a:pt x="551" y="469"/>
                  </a:cubicBezTo>
                  <a:lnTo>
                    <a:pt x="551" y="856"/>
                  </a:lnTo>
                  <a:cubicBezTo>
                    <a:pt x="551" y="930"/>
                    <a:pt x="579" y="1001"/>
                    <a:pt x="628" y="1056"/>
                  </a:cubicBezTo>
                  <a:lnTo>
                    <a:pt x="628" y="1310"/>
                  </a:lnTo>
                  <a:cubicBezTo>
                    <a:pt x="523" y="1365"/>
                    <a:pt x="311" y="1485"/>
                    <a:pt x="112" y="1649"/>
                  </a:cubicBezTo>
                  <a:cubicBezTo>
                    <a:pt x="42" y="1708"/>
                    <a:pt x="0" y="1794"/>
                    <a:pt x="0" y="1888"/>
                  </a:cubicBezTo>
                  <a:lnTo>
                    <a:pt x="0" y="2153"/>
                  </a:lnTo>
                  <a:cubicBezTo>
                    <a:pt x="0" y="2220"/>
                    <a:pt x="55" y="2274"/>
                    <a:pt x="122" y="2274"/>
                  </a:cubicBezTo>
                  <a:cubicBezTo>
                    <a:pt x="188" y="2274"/>
                    <a:pt x="243" y="2220"/>
                    <a:pt x="243" y="2153"/>
                  </a:cubicBezTo>
                  <a:lnTo>
                    <a:pt x="243" y="1888"/>
                  </a:lnTo>
                  <a:cubicBezTo>
                    <a:pt x="243" y="1868"/>
                    <a:pt x="252" y="1849"/>
                    <a:pt x="267" y="1836"/>
                  </a:cubicBezTo>
                  <a:cubicBezTo>
                    <a:pt x="496" y="1646"/>
                    <a:pt x="746" y="1521"/>
                    <a:pt x="794" y="1498"/>
                  </a:cubicBezTo>
                  <a:cubicBezTo>
                    <a:pt x="840" y="1476"/>
                    <a:pt x="871" y="1426"/>
                    <a:pt x="871" y="1374"/>
                  </a:cubicBezTo>
                  <a:lnTo>
                    <a:pt x="871" y="1001"/>
                  </a:lnTo>
                  <a:cubicBezTo>
                    <a:pt x="871" y="961"/>
                    <a:pt x="851" y="922"/>
                    <a:pt x="818" y="901"/>
                  </a:cubicBezTo>
                  <a:cubicBezTo>
                    <a:pt x="803" y="890"/>
                    <a:pt x="794" y="874"/>
                    <a:pt x="794" y="857"/>
                  </a:cubicBezTo>
                  <a:lnTo>
                    <a:pt x="794" y="470"/>
                  </a:lnTo>
                  <a:cubicBezTo>
                    <a:pt x="794" y="345"/>
                    <a:pt x="895" y="244"/>
                    <a:pt x="1020" y="244"/>
                  </a:cubicBezTo>
                  <a:lnTo>
                    <a:pt x="1103" y="244"/>
                  </a:lnTo>
                  <a:cubicBezTo>
                    <a:pt x="1228" y="244"/>
                    <a:pt x="1330" y="345"/>
                    <a:pt x="1330" y="470"/>
                  </a:cubicBezTo>
                  <a:lnTo>
                    <a:pt x="1330" y="857"/>
                  </a:lnTo>
                  <a:cubicBezTo>
                    <a:pt x="1330" y="874"/>
                    <a:pt x="1320" y="892"/>
                    <a:pt x="1306" y="901"/>
                  </a:cubicBezTo>
                  <a:cubicBezTo>
                    <a:pt x="1272" y="924"/>
                    <a:pt x="1252" y="961"/>
                    <a:pt x="1252" y="1001"/>
                  </a:cubicBezTo>
                  <a:lnTo>
                    <a:pt x="1252" y="1374"/>
                  </a:lnTo>
                  <a:cubicBezTo>
                    <a:pt x="1252" y="1426"/>
                    <a:pt x="1283" y="1476"/>
                    <a:pt x="1330" y="1498"/>
                  </a:cubicBezTo>
                  <a:cubicBezTo>
                    <a:pt x="1378" y="1521"/>
                    <a:pt x="1627" y="1648"/>
                    <a:pt x="1856" y="1836"/>
                  </a:cubicBezTo>
                  <a:cubicBezTo>
                    <a:pt x="1871" y="1848"/>
                    <a:pt x="1880" y="1866"/>
                    <a:pt x="1880" y="1888"/>
                  </a:cubicBezTo>
                  <a:lnTo>
                    <a:pt x="1880" y="2153"/>
                  </a:lnTo>
                  <a:cubicBezTo>
                    <a:pt x="1882" y="2221"/>
                    <a:pt x="1935" y="2274"/>
                    <a:pt x="2002" y="22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="" xmlns:a16="http://schemas.microsoft.com/office/drawing/2014/main" id="{5CC1BD53-806C-4B9B-B792-1CF9735DF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2973388"/>
              <a:ext cx="419100" cy="106362"/>
            </a:xfrm>
            <a:custGeom>
              <a:avLst/>
              <a:gdLst>
                <a:gd name="T0" fmla="*/ 2320 w 4873"/>
                <a:gd name="T1" fmla="*/ 1105 h 1227"/>
                <a:gd name="T2" fmla="*/ 2441 w 4873"/>
                <a:gd name="T3" fmla="*/ 1227 h 1227"/>
                <a:gd name="T4" fmla="*/ 2562 w 4873"/>
                <a:gd name="T5" fmla="*/ 1105 h 1227"/>
                <a:gd name="T6" fmla="*/ 2562 w 4873"/>
                <a:gd name="T7" fmla="*/ 735 h 1227"/>
                <a:gd name="T8" fmla="*/ 4630 w 4873"/>
                <a:gd name="T9" fmla="*/ 735 h 1227"/>
                <a:gd name="T10" fmla="*/ 4630 w 4873"/>
                <a:gd name="T11" fmla="*/ 1105 h 1227"/>
                <a:gd name="T12" fmla="*/ 4752 w 4873"/>
                <a:gd name="T13" fmla="*/ 1227 h 1227"/>
                <a:gd name="T14" fmla="*/ 4873 w 4873"/>
                <a:gd name="T15" fmla="*/ 1105 h 1227"/>
                <a:gd name="T16" fmla="*/ 4873 w 4873"/>
                <a:gd name="T17" fmla="*/ 613 h 1227"/>
                <a:gd name="T18" fmla="*/ 4752 w 4873"/>
                <a:gd name="T19" fmla="*/ 492 h 1227"/>
                <a:gd name="T20" fmla="*/ 2561 w 4873"/>
                <a:gd name="T21" fmla="*/ 492 h 1227"/>
                <a:gd name="T22" fmla="*/ 2561 w 4873"/>
                <a:gd name="T23" fmla="*/ 121 h 1227"/>
                <a:gd name="T24" fmla="*/ 2440 w 4873"/>
                <a:gd name="T25" fmla="*/ 0 h 1227"/>
                <a:gd name="T26" fmla="*/ 2318 w 4873"/>
                <a:gd name="T27" fmla="*/ 121 h 1227"/>
                <a:gd name="T28" fmla="*/ 2318 w 4873"/>
                <a:gd name="T29" fmla="*/ 492 h 1227"/>
                <a:gd name="T30" fmla="*/ 121 w 4873"/>
                <a:gd name="T31" fmla="*/ 492 h 1227"/>
                <a:gd name="T32" fmla="*/ 0 w 4873"/>
                <a:gd name="T33" fmla="*/ 613 h 1227"/>
                <a:gd name="T34" fmla="*/ 0 w 4873"/>
                <a:gd name="T35" fmla="*/ 1105 h 1227"/>
                <a:gd name="T36" fmla="*/ 121 w 4873"/>
                <a:gd name="T37" fmla="*/ 1227 h 1227"/>
                <a:gd name="T38" fmla="*/ 242 w 4873"/>
                <a:gd name="T39" fmla="*/ 1105 h 1227"/>
                <a:gd name="T40" fmla="*/ 242 w 4873"/>
                <a:gd name="T41" fmla="*/ 735 h 1227"/>
                <a:gd name="T42" fmla="*/ 2320 w 4873"/>
                <a:gd name="T43" fmla="*/ 735 h 1227"/>
                <a:gd name="T44" fmla="*/ 2320 w 4873"/>
                <a:gd name="T45" fmla="*/ 1105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73" h="1227">
                  <a:moveTo>
                    <a:pt x="2320" y="1105"/>
                  </a:moveTo>
                  <a:cubicBezTo>
                    <a:pt x="2320" y="1172"/>
                    <a:pt x="2374" y="1227"/>
                    <a:pt x="2441" y="1227"/>
                  </a:cubicBezTo>
                  <a:cubicBezTo>
                    <a:pt x="2508" y="1227"/>
                    <a:pt x="2562" y="1172"/>
                    <a:pt x="2562" y="1105"/>
                  </a:cubicBezTo>
                  <a:lnTo>
                    <a:pt x="2562" y="735"/>
                  </a:lnTo>
                  <a:lnTo>
                    <a:pt x="4630" y="735"/>
                  </a:lnTo>
                  <a:lnTo>
                    <a:pt x="4630" y="1105"/>
                  </a:lnTo>
                  <a:cubicBezTo>
                    <a:pt x="4630" y="1172"/>
                    <a:pt x="4685" y="1227"/>
                    <a:pt x="4752" y="1227"/>
                  </a:cubicBezTo>
                  <a:cubicBezTo>
                    <a:pt x="4818" y="1227"/>
                    <a:pt x="4873" y="1172"/>
                    <a:pt x="4873" y="1105"/>
                  </a:cubicBezTo>
                  <a:lnTo>
                    <a:pt x="4873" y="613"/>
                  </a:lnTo>
                  <a:cubicBezTo>
                    <a:pt x="4873" y="547"/>
                    <a:pt x="4818" y="492"/>
                    <a:pt x="4752" y="492"/>
                  </a:cubicBezTo>
                  <a:lnTo>
                    <a:pt x="2561" y="492"/>
                  </a:lnTo>
                  <a:lnTo>
                    <a:pt x="2561" y="121"/>
                  </a:lnTo>
                  <a:cubicBezTo>
                    <a:pt x="2561" y="55"/>
                    <a:pt x="2506" y="0"/>
                    <a:pt x="2440" y="0"/>
                  </a:cubicBezTo>
                  <a:cubicBezTo>
                    <a:pt x="2373" y="0"/>
                    <a:pt x="2318" y="55"/>
                    <a:pt x="2318" y="121"/>
                  </a:cubicBezTo>
                  <a:lnTo>
                    <a:pt x="2318" y="492"/>
                  </a:lnTo>
                  <a:lnTo>
                    <a:pt x="121" y="492"/>
                  </a:lnTo>
                  <a:cubicBezTo>
                    <a:pt x="54" y="492"/>
                    <a:pt x="0" y="547"/>
                    <a:pt x="0" y="613"/>
                  </a:cubicBezTo>
                  <a:lnTo>
                    <a:pt x="0" y="1105"/>
                  </a:lnTo>
                  <a:cubicBezTo>
                    <a:pt x="0" y="1172"/>
                    <a:pt x="54" y="1227"/>
                    <a:pt x="121" y="1227"/>
                  </a:cubicBezTo>
                  <a:cubicBezTo>
                    <a:pt x="188" y="1227"/>
                    <a:pt x="242" y="1172"/>
                    <a:pt x="242" y="1105"/>
                  </a:cubicBezTo>
                  <a:lnTo>
                    <a:pt x="242" y="735"/>
                  </a:lnTo>
                  <a:lnTo>
                    <a:pt x="2320" y="735"/>
                  </a:lnTo>
                  <a:lnTo>
                    <a:pt x="2320" y="1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21">
              <a:extLst>
                <a:ext uri="{FF2B5EF4-FFF2-40B4-BE49-F238E27FC236}">
                  <a16:creationId xmlns="" xmlns:a16="http://schemas.microsoft.com/office/drawing/2014/main" id="{799BFA45-936E-4304-9722-5B8F90A73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3463" y="3095625"/>
              <a:ext cx="163513" cy="174625"/>
            </a:xfrm>
            <a:custGeom>
              <a:avLst/>
              <a:gdLst>
                <a:gd name="T0" fmla="*/ 1411 w 1898"/>
                <a:gd name="T1" fmla="*/ 767 h 2028"/>
                <a:gd name="T2" fmla="*/ 1411 w 1898"/>
                <a:gd name="T3" fmla="*/ 427 h 2028"/>
                <a:gd name="T4" fmla="*/ 984 w 1898"/>
                <a:gd name="T5" fmla="*/ 0 h 2028"/>
                <a:gd name="T6" fmla="*/ 911 w 1898"/>
                <a:gd name="T7" fmla="*/ 0 h 2028"/>
                <a:gd name="T8" fmla="*/ 484 w 1898"/>
                <a:gd name="T9" fmla="*/ 427 h 2028"/>
                <a:gd name="T10" fmla="*/ 484 w 1898"/>
                <a:gd name="T11" fmla="*/ 767 h 2028"/>
                <a:gd name="T12" fmla="*/ 552 w 1898"/>
                <a:gd name="T13" fmla="*/ 948 h 2028"/>
                <a:gd name="T14" fmla="*/ 552 w 1898"/>
                <a:gd name="T15" fmla="*/ 1158 h 2028"/>
                <a:gd name="T16" fmla="*/ 104 w 1898"/>
                <a:gd name="T17" fmla="*/ 1452 h 2028"/>
                <a:gd name="T18" fmla="*/ 0 w 1898"/>
                <a:gd name="T19" fmla="*/ 1674 h 2028"/>
                <a:gd name="T20" fmla="*/ 0 w 1898"/>
                <a:gd name="T21" fmla="*/ 1907 h 2028"/>
                <a:gd name="T22" fmla="*/ 122 w 1898"/>
                <a:gd name="T23" fmla="*/ 2028 h 2028"/>
                <a:gd name="T24" fmla="*/ 243 w 1898"/>
                <a:gd name="T25" fmla="*/ 1907 h 2028"/>
                <a:gd name="T26" fmla="*/ 243 w 1898"/>
                <a:gd name="T27" fmla="*/ 1674 h 2028"/>
                <a:gd name="T28" fmla="*/ 259 w 1898"/>
                <a:gd name="T29" fmla="*/ 1640 h 2028"/>
                <a:gd name="T30" fmla="*/ 719 w 1898"/>
                <a:gd name="T31" fmla="*/ 1346 h 2028"/>
                <a:gd name="T32" fmla="*/ 795 w 1898"/>
                <a:gd name="T33" fmla="*/ 1223 h 2028"/>
                <a:gd name="T34" fmla="*/ 795 w 1898"/>
                <a:gd name="T35" fmla="*/ 895 h 2028"/>
                <a:gd name="T36" fmla="*/ 742 w 1898"/>
                <a:gd name="T37" fmla="*/ 795 h 2028"/>
                <a:gd name="T38" fmla="*/ 727 w 1898"/>
                <a:gd name="T39" fmla="*/ 768 h 2028"/>
                <a:gd name="T40" fmla="*/ 727 w 1898"/>
                <a:gd name="T41" fmla="*/ 428 h 2028"/>
                <a:gd name="T42" fmla="*/ 912 w 1898"/>
                <a:gd name="T43" fmla="*/ 243 h 2028"/>
                <a:gd name="T44" fmla="*/ 986 w 1898"/>
                <a:gd name="T45" fmla="*/ 243 h 2028"/>
                <a:gd name="T46" fmla="*/ 1171 w 1898"/>
                <a:gd name="T47" fmla="*/ 428 h 2028"/>
                <a:gd name="T48" fmla="*/ 1171 w 1898"/>
                <a:gd name="T49" fmla="*/ 768 h 2028"/>
                <a:gd name="T50" fmla="*/ 1156 w 1898"/>
                <a:gd name="T51" fmla="*/ 795 h 2028"/>
                <a:gd name="T52" fmla="*/ 1103 w 1898"/>
                <a:gd name="T53" fmla="*/ 895 h 2028"/>
                <a:gd name="T54" fmla="*/ 1103 w 1898"/>
                <a:gd name="T55" fmla="*/ 1223 h 2028"/>
                <a:gd name="T56" fmla="*/ 1179 w 1898"/>
                <a:gd name="T57" fmla="*/ 1346 h 2028"/>
                <a:gd name="T58" fmla="*/ 1639 w 1898"/>
                <a:gd name="T59" fmla="*/ 1640 h 2028"/>
                <a:gd name="T60" fmla="*/ 1655 w 1898"/>
                <a:gd name="T61" fmla="*/ 1674 h 2028"/>
                <a:gd name="T62" fmla="*/ 1655 w 1898"/>
                <a:gd name="T63" fmla="*/ 1907 h 2028"/>
                <a:gd name="T64" fmla="*/ 1776 w 1898"/>
                <a:gd name="T65" fmla="*/ 2028 h 2028"/>
                <a:gd name="T66" fmla="*/ 1898 w 1898"/>
                <a:gd name="T67" fmla="*/ 1907 h 2028"/>
                <a:gd name="T68" fmla="*/ 1898 w 1898"/>
                <a:gd name="T69" fmla="*/ 1674 h 2028"/>
                <a:gd name="T70" fmla="*/ 1794 w 1898"/>
                <a:gd name="T71" fmla="*/ 1452 h 2028"/>
                <a:gd name="T72" fmla="*/ 1346 w 1898"/>
                <a:gd name="T73" fmla="*/ 1158 h 2028"/>
                <a:gd name="T74" fmla="*/ 1346 w 1898"/>
                <a:gd name="T75" fmla="*/ 948 h 2028"/>
                <a:gd name="T76" fmla="*/ 1411 w 1898"/>
                <a:gd name="T77" fmla="*/ 767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8" h="2028">
                  <a:moveTo>
                    <a:pt x="1411" y="767"/>
                  </a:moveTo>
                  <a:lnTo>
                    <a:pt x="1411" y="427"/>
                  </a:lnTo>
                  <a:cubicBezTo>
                    <a:pt x="1411" y="191"/>
                    <a:pt x="1219" y="0"/>
                    <a:pt x="984" y="0"/>
                  </a:cubicBezTo>
                  <a:lnTo>
                    <a:pt x="911" y="0"/>
                  </a:lnTo>
                  <a:cubicBezTo>
                    <a:pt x="675" y="0"/>
                    <a:pt x="484" y="192"/>
                    <a:pt x="484" y="427"/>
                  </a:cubicBezTo>
                  <a:lnTo>
                    <a:pt x="484" y="767"/>
                  </a:lnTo>
                  <a:cubicBezTo>
                    <a:pt x="484" y="835"/>
                    <a:pt x="510" y="899"/>
                    <a:pt x="552" y="948"/>
                  </a:cubicBezTo>
                  <a:lnTo>
                    <a:pt x="552" y="1158"/>
                  </a:lnTo>
                  <a:cubicBezTo>
                    <a:pt x="458" y="1208"/>
                    <a:pt x="275" y="1312"/>
                    <a:pt x="104" y="1452"/>
                  </a:cubicBezTo>
                  <a:cubicBezTo>
                    <a:pt x="38" y="1507"/>
                    <a:pt x="0" y="1587"/>
                    <a:pt x="0" y="1674"/>
                  </a:cubicBezTo>
                  <a:lnTo>
                    <a:pt x="0" y="1907"/>
                  </a:lnTo>
                  <a:cubicBezTo>
                    <a:pt x="0" y="1974"/>
                    <a:pt x="55" y="2028"/>
                    <a:pt x="122" y="2028"/>
                  </a:cubicBezTo>
                  <a:cubicBezTo>
                    <a:pt x="188" y="2028"/>
                    <a:pt x="243" y="1974"/>
                    <a:pt x="243" y="1907"/>
                  </a:cubicBezTo>
                  <a:lnTo>
                    <a:pt x="243" y="1674"/>
                  </a:lnTo>
                  <a:cubicBezTo>
                    <a:pt x="243" y="1660"/>
                    <a:pt x="248" y="1648"/>
                    <a:pt x="259" y="1640"/>
                  </a:cubicBezTo>
                  <a:cubicBezTo>
                    <a:pt x="460" y="1475"/>
                    <a:pt x="678" y="1366"/>
                    <a:pt x="719" y="1346"/>
                  </a:cubicBezTo>
                  <a:cubicBezTo>
                    <a:pt x="766" y="1323"/>
                    <a:pt x="795" y="1275"/>
                    <a:pt x="795" y="1223"/>
                  </a:cubicBezTo>
                  <a:lnTo>
                    <a:pt x="795" y="895"/>
                  </a:lnTo>
                  <a:cubicBezTo>
                    <a:pt x="795" y="855"/>
                    <a:pt x="775" y="816"/>
                    <a:pt x="742" y="795"/>
                  </a:cubicBezTo>
                  <a:cubicBezTo>
                    <a:pt x="738" y="792"/>
                    <a:pt x="727" y="783"/>
                    <a:pt x="727" y="768"/>
                  </a:cubicBezTo>
                  <a:lnTo>
                    <a:pt x="727" y="428"/>
                  </a:lnTo>
                  <a:cubicBezTo>
                    <a:pt x="727" y="326"/>
                    <a:pt x="810" y="243"/>
                    <a:pt x="912" y="243"/>
                  </a:cubicBezTo>
                  <a:lnTo>
                    <a:pt x="986" y="243"/>
                  </a:lnTo>
                  <a:cubicBezTo>
                    <a:pt x="1088" y="243"/>
                    <a:pt x="1171" y="326"/>
                    <a:pt x="1171" y="428"/>
                  </a:cubicBezTo>
                  <a:lnTo>
                    <a:pt x="1171" y="768"/>
                  </a:lnTo>
                  <a:cubicBezTo>
                    <a:pt x="1171" y="784"/>
                    <a:pt x="1160" y="792"/>
                    <a:pt x="1156" y="795"/>
                  </a:cubicBezTo>
                  <a:cubicBezTo>
                    <a:pt x="1123" y="818"/>
                    <a:pt x="1103" y="855"/>
                    <a:pt x="1103" y="895"/>
                  </a:cubicBezTo>
                  <a:lnTo>
                    <a:pt x="1103" y="1223"/>
                  </a:lnTo>
                  <a:cubicBezTo>
                    <a:pt x="1103" y="1275"/>
                    <a:pt x="1132" y="1323"/>
                    <a:pt x="1179" y="1346"/>
                  </a:cubicBezTo>
                  <a:cubicBezTo>
                    <a:pt x="1220" y="1366"/>
                    <a:pt x="1439" y="1476"/>
                    <a:pt x="1639" y="1640"/>
                  </a:cubicBezTo>
                  <a:cubicBezTo>
                    <a:pt x="1650" y="1648"/>
                    <a:pt x="1655" y="1660"/>
                    <a:pt x="1655" y="1674"/>
                  </a:cubicBezTo>
                  <a:lnTo>
                    <a:pt x="1655" y="1907"/>
                  </a:lnTo>
                  <a:cubicBezTo>
                    <a:pt x="1655" y="1974"/>
                    <a:pt x="1710" y="2028"/>
                    <a:pt x="1776" y="2028"/>
                  </a:cubicBezTo>
                  <a:cubicBezTo>
                    <a:pt x="1843" y="2028"/>
                    <a:pt x="1898" y="1974"/>
                    <a:pt x="1898" y="1907"/>
                  </a:cubicBezTo>
                  <a:lnTo>
                    <a:pt x="1898" y="1674"/>
                  </a:lnTo>
                  <a:cubicBezTo>
                    <a:pt x="1898" y="1588"/>
                    <a:pt x="1860" y="1507"/>
                    <a:pt x="1794" y="1452"/>
                  </a:cubicBezTo>
                  <a:cubicBezTo>
                    <a:pt x="1623" y="1312"/>
                    <a:pt x="1440" y="1207"/>
                    <a:pt x="1346" y="1158"/>
                  </a:cubicBezTo>
                  <a:lnTo>
                    <a:pt x="1346" y="948"/>
                  </a:lnTo>
                  <a:cubicBezTo>
                    <a:pt x="1387" y="899"/>
                    <a:pt x="1411" y="835"/>
                    <a:pt x="1411" y="7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2">
              <a:extLst>
                <a:ext uri="{FF2B5EF4-FFF2-40B4-BE49-F238E27FC236}">
                  <a16:creationId xmlns="" xmlns:a16="http://schemas.microsoft.com/office/drawing/2014/main" id="{BC36BCCC-EFCB-4B51-82A1-A5E0BB6F0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3095625"/>
              <a:ext cx="163513" cy="174625"/>
            </a:xfrm>
            <a:custGeom>
              <a:avLst/>
              <a:gdLst>
                <a:gd name="T0" fmla="*/ 1775 w 1896"/>
                <a:gd name="T1" fmla="*/ 2028 h 2028"/>
                <a:gd name="T2" fmla="*/ 1896 w 1896"/>
                <a:gd name="T3" fmla="*/ 1907 h 2028"/>
                <a:gd name="T4" fmla="*/ 1896 w 1896"/>
                <a:gd name="T5" fmla="*/ 1674 h 2028"/>
                <a:gd name="T6" fmla="*/ 1792 w 1896"/>
                <a:gd name="T7" fmla="*/ 1452 h 2028"/>
                <a:gd name="T8" fmla="*/ 1344 w 1896"/>
                <a:gd name="T9" fmla="*/ 1158 h 2028"/>
                <a:gd name="T10" fmla="*/ 1344 w 1896"/>
                <a:gd name="T11" fmla="*/ 948 h 2028"/>
                <a:gd name="T12" fmla="*/ 1412 w 1896"/>
                <a:gd name="T13" fmla="*/ 767 h 2028"/>
                <a:gd name="T14" fmla="*/ 1412 w 1896"/>
                <a:gd name="T15" fmla="*/ 427 h 2028"/>
                <a:gd name="T16" fmla="*/ 985 w 1896"/>
                <a:gd name="T17" fmla="*/ 0 h 2028"/>
                <a:gd name="T18" fmla="*/ 911 w 1896"/>
                <a:gd name="T19" fmla="*/ 0 h 2028"/>
                <a:gd name="T20" fmla="*/ 484 w 1896"/>
                <a:gd name="T21" fmla="*/ 427 h 2028"/>
                <a:gd name="T22" fmla="*/ 484 w 1896"/>
                <a:gd name="T23" fmla="*/ 767 h 2028"/>
                <a:gd name="T24" fmla="*/ 552 w 1896"/>
                <a:gd name="T25" fmla="*/ 948 h 2028"/>
                <a:gd name="T26" fmla="*/ 552 w 1896"/>
                <a:gd name="T27" fmla="*/ 1158 h 2028"/>
                <a:gd name="T28" fmla="*/ 104 w 1896"/>
                <a:gd name="T29" fmla="*/ 1452 h 2028"/>
                <a:gd name="T30" fmla="*/ 0 w 1896"/>
                <a:gd name="T31" fmla="*/ 1674 h 2028"/>
                <a:gd name="T32" fmla="*/ 0 w 1896"/>
                <a:gd name="T33" fmla="*/ 1907 h 2028"/>
                <a:gd name="T34" fmla="*/ 121 w 1896"/>
                <a:gd name="T35" fmla="*/ 2028 h 2028"/>
                <a:gd name="T36" fmla="*/ 243 w 1896"/>
                <a:gd name="T37" fmla="*/ 1907 h 2028"/>
                <a:gd name="T38" fmla="*/ 243 w 1896"/>
                <a:gd name="T39" fmla="*/ 1674 h 2028"/>
                <a:gd name="T40" fmla="*/ 259 w 1896"/>
                <a:gd name="T41" fmla="*/ 1640 h 2028"/>
                <a:gd name="T42" fmla="*/ 719 w 1896"/>
                <a:gd name="T43" fmla="*/ 1346 h 2028"/>
                <a:gd name="T44" fmla="*/ 795 w 1896"/>
                <a:gd name="T45" fmla="*/ 1223 h 2028"/>
                <a:gd name="T46" fmla="*/ 795 w 1896"/>
                <a:gd name="T47" fmla="*/ 895 h 2028"/>
                <a:gd name="T48" fmla="*/ 741 w 1896"/>
                <a:gd name="T49" fmla="*/ 795 h 2028"/>
                <a:gd name="T50" fmla="*/ 727 w 1896"/>
                <a:gd name="T51" fmla="*/ 768 h 2028"/>
                <a:gd name="T52" fmla="*/ 727 w 1896"/>
                <a:gd name="T53" fmla="*/ 428 h 2028"/>
                <a:gd name="T54" fmla="*/ 912 w 1896"/>
                <a:gd name="T55" fmla="*/ 243 h 2028"/>
                <a:gd name="T56" fmla="*/ 985 w 1896"/>
                <a:gd name="T57" fmla="*/ 243 h 2028"/>
                <a:gd name="T58" fmla="*/ 1171 w 1896"/>
                <a:gd name="T59" fmla="*/ 428 h 2028"/>
                <a:gd name="T60" fmla="*/ 1171 w 1896"/>
                <a:gd name="T61" fmla="*/ 768 h 2028"/>
                <a:gd name="T62" fmla="*/ 1156 w 1896"/>
                <a:gd name="T63" fmla="*/ 795 h 2028"/>
                <a:gd name="T64" fmla="*/ 1103 w 1896"/>
                <a:gd name="T65" fmla="*/ 895 h 2028"/>
                <a:gd name="T66" fmla="*/ 1103 w 1896"/>
                <a:gd name="T67" fmla="*/ 1223 h 2028"/>
                <a:gd name="T68" fmla="*/ 1179 w 1896"/>
                <a:gd name="T69" fmla="*/ 1346 h 2028"/>
                <a:gd name="T70" fmla="*/ 1639 w 1896"/>
                <a:gd name="T71" fmla="*/ 1640 h 2028"/>
                <a:gd name="T72" fmla="*/ 1655 w 1896"/>
                <a:gd name="T73" fmla="*/ 1674 h 2028"/>
                <a:gd name="T74" fmla="*/ 1655 w 1896"/>
                <a:gd name="T75" fmla="*/ 1907 h 2028"/>
                <a:gd name="T76" fmla="*/ 1775 w 1896"/>
                <a:gd name="T77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6" h="2028">
                  <a:moveTo>
                    <a:pt x="1775" y="2028"/>
                  </a:moveTo>
                  <a:cubicBezTo>
                    <a:pt x="1841" y="2028"/>
                    <a:pt x="1896" y="1974"/>
                    <a:pt x="1896" y="1907"/>
                  </a:cubicBezTo>
                  <a:lnTo>
                    <a:pt x="1896" y="1674"/>
                  </a:lnTo>
                  <a:cubicBezTo>
                    <a:pt x="1896" y="1588"/>
                    <a:pt x="1859" y="1507"/>
                    <a:pt x="1792" y="1452"/>
                  </a:cubicBezTo>
                  <a:cubicBezTo>
                    <a:pt x="1621" y="1312"/>
                    <a:pt x="1439" y="1207"/>
                    <a:pt x="1344" y="1158"/>
                  </a:cubicBezTo>
                  <a:lnTo>
                    <a:pt x="1344" y="948"/>
                  </a:lnTo>
                  <a:cubicBezTo>
                    <a:pt x="1388" y="899"/>
                    <a:pt x="1412" y="835"/>
                    <a:pt x="1412" y="767"/>
                  </a:cubicBezTo>
                  <a:lnTo>
                    <a:pt x="1412" y="427"/>
                  </a:lnTo>
                  <a:cubicBezTo>
                    <a:pt x="1412" y="191"/>
                    <a:pt x="1220" y="0"/>
                    <a:pt x="985" y="0"/>
                  </a:cubicBezTo>
                  <a:lnTo>
                    <a:pt x="911" y="0"/>
                  </a:lnTo>
                  <a:cubicBezTo>
                    <a:pt x="675" y="0"/>
                    <a:pt x="484" y="192"/>
                    <a:pt x="484" y="427"/>
                  </a:cubicBezTo>
                  <a:lnTo>
                    <a:pt x="484" y="767"/>
                  </a:lnTo>
                  <a:cubicBezTo>
                    <a:pt x="484" y="835"/>
                    <a:pt x="509" y="899"/>
                    <a:pt x="552" y="948"/>
                  </a:cubicBezTo>
                  <a:lnTo>
                    <a:pt x="552" y="1158"/>
                  </a:lnTo>
                  <a:cubicBezTo>
                    <a:pt x="457" y="1208"/>
                    <a:pt x="275" y="1312"/>
                    <a:pt x="104" y="1452"/>
                  </a:cubicBezTo>
                  <a:cubicBezTo>
                    <a:pt x="37" y="1507"/>
                    <a:pt x="0" y="1587"/>
                    <a:pt x="0" y="1674"/>
                  </a:cubicBezTo>
                  <a:lnTo>
                    <a:pt x="0" y="1907"/>
                  </a:lnTo>
                  <a:cubicBezTo>
                    <a:pt x="0" y="1974"/>
                    <a:pt x="55" y="2028"/>
                    <a:pt x="121" y="2028"/>
                  </a:cubicBezTo>
                  <a:cubicBezTo>
                    <a:pt x="188" y="2028"/>
                    <a:pt x="243" y="1974"/>
                    <a:pt x="243" y="1907"/>
                  </a:cubicBezTo>
                  <a:lnTo>
                    <a:pt x="243" y="1674"/>
                  </a:lnTo>
                  <a:cubicBezTo>
                    <a:pt x="243" y="1660"/>
                    <a:pt x="248" y="1648"/>
                    <a:pt x="259" y="1640"/>
                  </a:cubicBezTo>
                  <a:cubicBezTo>
                    <a:pt x="460" y="1475"/>
                    <a:pt x="677" y="1366"/>
                    <a:pt x="719" y="1346"/>
                  </a:cubicBezTo>
                  <a:cubicBezTo>
                    <a:pt x="765" y="1323"/>
                    <a:pt x="795" y="1275"/>
                    <a:pt x="795" y="1223"/>
                  </a:cubicBezTo>
                  <a:lnTo>
                    <a:pt x="795" y="895"/>
                  </a:lnTo>
                  <a:cubicBezTo>
                    <a:pt x="795" y="855"/>
                    <a:pt x="775" y="816"/>
                    <a:pt x="741" y="795"/>
                  </a:cubicBezTo>
                  <a:cubicBezTo>
                    <a:pt x="737" y="792"/>
                    <a:pt x="727" y="783"/>
                    <a:pt x="727" y="768"/>
                  </a:cubicBezTo>
                  <a:lnTo>
                    <a:pt x="727" y="428"/>
                  </a:lnTo>
                  <a:cubicBezTo>
                    <a:pt x="727" y="326"/>
                    <a:pt x="809" y="243"/>
                    <a:pt x="912" y="243"/>
                  </a:cubicBezTo>
                  <a:lnTo>
                    <a:pt x="985" y="243"/>
                  </a:lnTo>
                  <a:cubicBezTo>
                    <a:pt x="1088" y="243"/>
                    <a:pt x="1171" y="326"/>
                    <a:pt x="1171" y="428"/>
                  </a:cubicBezTo>
                  <a:lnTo>
                    <a:pt x="1171" y="768"/>
                  </a:lnTo>
                  <a:cubicBezTo>
                    <a:pt x="1171" y="784"/>
                    <a:pt x="1160" y="792"/>
                    <a:pt x="1156" y="795"/>
                  </a:cubicBezTo>
                  <a:cubicBezTo>
                    <a:pt x="1123" y="818"/>
                    <a:pt x="1103" y="855"/>
                    <a:pt x="1103" y="895"/>
                  </a:cubicBezTo>
                  <a:lnTo>
                    <a:pt x="1103" y="1223"/>
                  </a:lnTo>
                  <a:cubicBezTo>
                    <a:pt x="1103" y="1275"/>
                    <a:pt x="1132" y="1323"/>
                    <a:pt x="1179" y="1346"/>
                  </a:cubicBezTo>
                  <a:cubicBezTo>
                    <a:pt x="1220" y="1366"/>
                    <a:pt x="1439" y="1476"/>
                    <a:pt x="1639" y="1640"/>
                  </a:cubicBezTo>
                  <a:cubicBezTo>
                    <a:pt x="1649" y="1648"/>
                    <a:pt x="1655" y="1660"/>
                    <a:pt x="1655" y="1674"/>
                  </a:cubicBezTo>
                  <a:lnTo>
                    <a:pt x="1655" y="1907"/>
                  </a:lnTo>
                  <a:cubicBezTo>
                    <a:pt x="1653" y="1974"/>
                    <a:pt x="1708" y="2028"/>
                    <a:pt x="1775" y="20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23">
              <a:extLst>
                <a:ext uri="{FF2B5EF4-FFF2-40B4-BE49-F238E27FC236}">
                  <a16:creationId xmlns="" xmlns:a16="http://schemas.microsoft.com/office/drawing/2014/main" id="{B08EF833-1268-48E6-9109-71847D66B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00" y="3095625"/>
              <a:ext cx="161925" cy="173037"/>
            </a:xfrm>
            <a:custGeom>
              <a:avLst/>
              <a:gdLst>
                <a:gd name="T0" fmla="*/ 1756 w 1877"/>
                <a:gd name="T1" fmla="*/ 2008 h 2008"/>
                <a:gd name="T2" fmla="*/ 1877 w 1877"/>
                <a:gd name="T3" fmla="*/ 1887 h 2008"/>
                <a:gd name="T4" fmla="*/ 1877 w 1877"/>
                <a:gd name="T5" fmla="*/ 1656 h 2008"/>
                <a:gd name="T6" fmla="*/ 1773 w 1877"/>
                <a:gd name="T7" fmla="*/ 1437 h 2008"/>
                <a:gd name="T8" fmla="*/ 1331 w 1877"/>
                <a:gd name="T9" fmla="*/ 1145 h 2008"/>
                <a:gd name="T10" fmla="*/ 1331 w 1877"/>
                <a:gd name="T11" fmla="*/ 940 h 2008"/>
                <a:gd name="T12" fmla="*/ 1399 w 1877"/>
                <a:gd name="T13" fmla="*/ 760 h 2008"/>
                <a:gd name="T14" fmla="*/ 1399 w 1877"/>
                <a:gd name="T15" fmla="*/ 424 h 2008"/>
                <a:gd name="T16" fmla="*/ 975 w 1877"/>
                <a:gd name="T17" fmla="*/ 0 h 2008"/>
                <a:gd name="T18" fmla="*/ 903 w 1877"/>
                <a:gd name="T19" fmla="*/ 0 h 2008"/>
                <a:gd name="T20" fmla="*/ 479 w 1877"/>
                <a:gd name="T21" fmla="*/ 424 h 2008"/>
                <a:gd name="T22" fmla="*/ 479 w 1877"/>
                <a:gd name="T23" fmla="*/ 760 h 2008"/>
                <a:gd name="T24" fmla="*/ 547 w 1877"/>
                <a:gd name="T25" fmla="*/ 940 h 2008"/>
                <a:gd name="T26" fmla="*/ 547 w 1877"/>
                <a:gd name="T27" fmla="*/ 1145 h 2008"/>
                <a:gd name="T28" fmla="*/ 104 w 1877"/>
                <a:gd name="T29" fmla="*/ 1437 h 2008"/>
                <a:gd name="T30" fmla="*/ 0 w 1877"/>
                <a:gd name="T31" fmla="*/ 1656 h 2008"/>
                <a:gd name="T32" fmla="*/ 0 w 1877"/>
                <a:gd name="T33" fmla="*/ 1887 h 2008"/>
                <a:gd name="T34" fmla="*/ 121 w 1877"/>
                <a:gd name="T35" fmla="*/ 2008 h 2008"/>
                <a:gd name="T36" fmla="*/ 243 w 1877"/>
                <a:gd name="T37" fmla="*/ 1887 h 2008"/>
                <a:gd name="T38" fmla="*/ 243 w 1877"/>
                <a:gd name="T39" fmla="*/ 1656 h 2008"/>
                <a:gd name="T40" fmla="*/ 257 w 1877"/>
                <a:gd name="T41" fmla="*/ 1624 h 2008"/>
                <a:gd name="T42" fmla="*/ 712 w 1877"/>
                <a:gd name="T43" fmla="*/ 1332 h 2008"/>
                <a:gd name="T44" fmla="*/ 788 w 1877"/>
                <a:gd name="T45" fmla="*/ 1211 h 2008"/>
                <a:gd name="T46" fmla="*/ 788 w 1877"/>
                <a:gd name="T47" fmla="*/ 887 h 2008"/>
                <a:gd name="T48" fmla="*/ 735 w 1877"/>
                <a:gd name="T49" fmla="*/ 787 h 2008"/>
                <a:gd name="T50" fmla="*/ 721 w 1877"/>
                <a:gd name="T51" fmla="*/ 761 h 2008"/>
                <a:gd name="T52" fmla="*/ 721 w 1877"/>
                <a:gd name="T53" fmla="*/ 425 h 2008"/>
                <a:gd name="T54" fmla="*/ 903 w 1877"/>
                <a:gd name="T55" fmla="*/ 244 h 2008"/>
                <a:gd name="T56" fmla="*/ 975 w 1877"/>
                <a:gd name="T57" fmla="*/ 244 h 2008"/>
                <a:gd name="T58" fmla="*/ 1156 w 1877"/>
                <a:gd name="T59" fmla="*/ 425 h 2008"/>
                <a:gd name="T60" fmla="*/ 1156 w 1877"/>
                <a:gd name="T61" fmla="*/ 761 h 2008"/>
                <a:gd name="T62" fmla="*/ 1143 w 1877"/>
                <a:gd name="T63" fmla="*/ 787 h 2008"/>
                <a:gd name="T64" fmla="*/ 1089 w 1877"/>
                <a:gd name="T65" fmla="*/ 887 h 2008"/>
                <a:gd name="T66" fmla="*/ 1089 w 1877"/>
                <a:gd name="T67" fmla="*/ 1211 h 2008"/>
                <a:gd name="T68" fmla="*/ 1165 w 1877"/>
                <a:gd name="T69" fmla="*/ 1333 h 2008"/>
                <a:gd name="T70" fmla="*/ 1620 w 1877"/>
                <a:gd name="T71" fmla="*/ 1625 h 2008"/>
                <a:gd name="T72" fmla="*/ 1635 w 1877"/>
                <a:gd name="T73" fmla="*/ 1657 h 2008"/>
                <a:gd name="T74" fmla="*/ 1635 w 1877"/>
                <a:gd name="T75" fmla="*/ 1887 h 2008"/>
                <a:gd name="T76" fmla="*/ 1756 w 1877"/>
                <a:gd name="T77" fmla="*/ 2008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77" h="2008">
                  <a:moveTo>
                    <a:pt x="1756" y="2008"/>
                  </a:moveTo>
                  <a:cubicBezTo>
                    <a:pt x="1823" y="2008"/>
                    <a:pt x="1877" y="1953"/>
                    <a:pt x="1877" y="1887"/>
                  </a:cubicBezTo>
                  <a:lnTo>
                    <a:pt x="1877" y="1656"/>
                  </a:lnTo>
                  <a:cubicBezTo>
                    <a:pt x="1877" y="1571"/>
                    <a:pt x="1840" y="1491"/>
                    <a:pt x="1773" y="1437"/>
                  </a:cubicBezTo>
                  <a:cubicBezTo>
                    <a:pt x="1605" y="1299"/>
                    <a:pt x="1425" y="1196"/>
                    <a:pt x="1331" y="1145"/>
                  </a:cubicBezTo>
                  <a:lnTo>
                    <a:pt x="1331" y="940"/>
                  </a:lnTo>
                  <a:cubicBezTo>
                    <a:pt x="1373" y="891"/>
                    <a:pt x="1399" y="828"/>
                    <a:pt x="1399" y="760"/>
                  </a:cubicBezTo>
                  <a:lnTo>
                    <a:pt x="1399" y="424"/>
                  </a:lnTo>
                  <a:cubicBezTo>
                    <a:pt x="1399" y="191"/>
                    <a:pt x="1209" y="0"/>
                    <a:pt x="975" y="0"/>
                  </a:cubicBezTo>
                  <a:lnTo>
                    <a:pt x="903" y="0"/>
                  </a:lnTo>
                  <a:cubicBezTo>
                    <a:pt x="669" y="0"/>
                    <a:pt x="479" y="189"/>
                    <a:pt x="479" y="424"/>
                  </a:cubicBezTo>
                  <a:lnTo>
                    <a:pt x="479" y="760"/>
                  </a:lnTo>
                  <a:cubicBezTo>
                    <a:pt x="479" y="827"/>
                    <a:pt x="503" y="891"/>
                    <a:pt x="547" y="940"/>
                  </a:cubicBezTo>
                  <a:lnTo>
                    <a:pt x="547" y="1145"/>
                  </a:lnTo>
                  <a:cubicBezTo>
                    <a:pt x="452" y="1196"/>
                    <a:pt x="273" y="1299"/>
                    <a:pt x="104" y="1437"/>
                  </a:cubicBezTo>
                  <a:cubicBezTo>
                    <a:pt x="39" y="1491"/>
                    <a:pt x="0" y="1571"/>
                    <a:pt x="0" y="1656"/>
                  </a:cubicBezTo>
                  <a:lnTo>
                    <a:pt x="0" y="1887"/>
                  </a:lnTo>
                  <a:cubicBezTo>
                    <a:pt x="0" y="1953"/>
                    <a:pt x="55" y="2008"/>
                    <a:pt x="121" y="2008"/>
                  </a:cubicBezTo>
                  <a:cubicBezTo>
                    <a:pt x="188" y="2008"/>
                    <a:pt x="243" y="1953"/>
                    <a:pt x="243" y="1887"/>
                  </a:cubicBezTo>
                  <a:lnTo>
                    <a:pt x="243" y="1656"/>
                  </a:lnTo>
                  <a:cubicBezTo>
                    <a:pt x="243" y="1643"/>
                    <a:pt x="248" y="1632"/>
                    <a:pt x="257" y="1624"/>
                  </a:cubicBezTo>
                  <a:cubicBezTo>
                    <a:pt x="456" y="1461"/>
                    <a:pt x="671" y="1352"/>
                    <a:pt x="712" y="1332"/>
                  </a:cubicBezTo>
                  <a:cubicBezTo>
                    <a:pt x="759" y="1309"/>
                    <a:pt x="788" y="1261"/>
                    <a:pt x="788" y="1211"/>
                  </a:cubicBezTo>
                  <a:lnTo>
                    <a:pt x="788" y="887"/>
                  </a:lnTo>
                  <a:cubicBezTo>
                    <a:pt x="788" y="847"/>
                    <a:pt x="768" y="808"/>
                    <a:pt x="735" y="787"/>
                  </a:cubicBezTo>
                  <a:cubicBezTo>
                    <a:pt x="731" y="784"/>
                    <a:pt x="721" y="776"/>
                    <a:pt x="721" y="761"/>
                  </a:cubicBezTo>
                  <a:lnTo>
                    <a:pt x="721" y="425"/>
                  </a:lnTo>
                  <a:cubicBezTo>
                    <a:pt x="721" y="325"/>
                    <a:pt x="803" y="244"/>
                    <a:pt x="903" y="244"/>
                  </a:cubicBezTo>
                  <a:lnTo>
                    <a:pt x="975" y="244"/>
                  </a:lnTo>
                  <a:cubicBezTo>
                    <a:pt x="1075" y="244"/>
                    <a:pt x="1156" y="325"/>
                    <a:pt x="1156" y="425"/>
                  </a:cubicBezTo>
                  <a:lnTo>
                    <a:pt x="1156" y="761"/>
                  </a:lnTo>
                  <a:cubicBezTo>
                    <a:pt x="1156" y="776"/>
                    <a:pt x="1147" y="784"/>
                    <a:pt x="1143" y="787"/>
                  </a:cubicBezTo>
                  <a:cubicBezTo>
                    <a:pt x="1109" y="809"/>
                    <a:pt x="1089" y="847"/>
                    <a:pt x="1089" y="887"/>
                  </a:cubicBezTo>
                  <a:lnTo>
                    <a:pt x="1089" y="1211"/>
                  </a:lnTo>
                  <a:cubicBezTo>
                    <a:pt x="1089" y="1263"/>
                    <a:pt x="1119" y="1311"/>
                    <a:pt x="1165" y="1333"/>
                  </a:cubicBezTo>
                  <a:cubicBezTo>
                    <a:pt x="1207" y="1353"/>
                    <a:pt x="1421" y="1463"/>
                    <a:pt x="1620" y="1625"/>
                  </a:cubicBezTo>
                  <a:cubicBezTo>
                    <a:pt x="1629" y="1633"/>
                    <a:pt x="1635" y="1645"/>
                    <a:pt x="1635" y="1657"/>
                  </a:cubicBezTo>
                  <a:lnTo>
                    <a:pt x="1635" y="1887"/>
                  </a:lnTo>
                  <a:cubicBezTo>
                    <a:pt x="1635" y="1955"/>
                    <a:pt x="1689" y="2008"/>
                    <a:pt x="1756" y="2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="" xmlns:a16="http://schemas.microsoft.com/office/drawing/2014/main" id="{537EFA95-5A98-45C6-BC27-B8E960C0D48A}"/>
              </a:ext>
            </a:extLst>
          </p:cNvPr>
          <p:cNvGrpSpPr/>
          <p:nvPr/>
        </p:nvGrpSpPr>
        <p:grpSpPr>
          <a:xfrm>
            <a:off x="7375176" y="2769252"/>
            <a:ext cx="531171" cy="468347"/>
            <a:chOff x="7835900" y="2859088"/>
            <a:chExt cx="608013" cy="487363"/>
          </a:xfrm>
        </p:grpSpPr>
        <p:sp>
          <p:nvSpPr>
            <p:cNvPr id="138" name="Freeform 127">
              <a:extLst>
                <a:ext uri="{FF2B5EF4-FFF2-40B4-BE49-F238E27FC236}">
                  <a16:creationId xmlns="" xmlns:a16="http://schemas.microsoft.com/office/drawing/2014/main" id="{ADBDD7D7-1BBA-41D1-87DD-22C837A23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325" y="2870201"/>
              <a:ext cx="160338" cy="103188"/>
            </a:xfrm>
            <a:custGeom>
              <a:avLst/>
              <a:gdLst>
                <a:gd name="T0" fmla="*/ 93 w 1735"/>
                <a:gd name="T1" fmla="*/ 1098 h 1098"/>
                <a:gd name="T2" fmla="*/ 1641 w 1735"/>
                <a:gd name="T3" fmla="*/ 1098 h 1098"/>
                <a:gd name="T4" fmla="*/ 1735 w 1735"/>
                <a:gd name="T5" fmla="*/ 1005 h 1098"/>
                <a:gd name="T6" fmla="*/ 1735 w 1735"/>
                <a:gd name="T7" fmla="*/ 93 h 1098"/>
                <a:gd name="T8" fmla="*/ 1641 w 1735"/>
                <a:gd name="T9" fmla="*/ 0 h 1098"/>
                <a:gd name="T10" fmla="*/ 93 w 1735"/>
                <a:gd name="T11" fmla="*/ 0 h 1098"/>
                <a:gd name="T12" fmla="*/ 0 w 1735"/>
                <a:gd name="T13" fmla="*/ 93 h 1098"/>
                <a:gd name="T14" fmla="*/ 0 w 1735"/>
                <a:gd name="T15" fmla="*/ 1005 h 1098"/>
                <a:gd name="T16" fmla="*/ 93 w 1735"/>
                <a:gd name="T17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5" h="1098">
                  <a:moveTo>
                    <a:pt x="93" y="1098"/>
                  </a:moveTo>
                  <a:lnTo>
                    <a:pt x="1641" y="1098"/>
                  </a:lnTo>
                  <a:cubicBezTo>
                    <a:pt x="1693" y="1098"/>
                    <a:pt x="1735" y="1057"/>
                    <a:pt x="1735" y="1005"/>
                  </a:cubicBezTo>
                  <a:lnTo>
                    <a:pt x="1735" y="93"/>
                  </a:lnTo>
                  <a:cubicBezTo>
                    <a:pt x="1735" y="42"/>
                    <a:pt x="1693" y="0"/>
                    <a:pt x="1641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1005"/>
                  </a:lnTo>
                  <a:cubicBezTo>
                    <a:pt x="0" y="1056"/>
                    <a:pt x="41" y="1098"/>
                    <a:pt x="93" y="1098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28">
              <a:extLst>
                <a:ext uri="{FF2B5EF4-FFF2-40B4-BE49-F238E27FC236}">
                  <a16:creationId xmlns="" xmlns:a16="http://schemas.microsoft.com/office/drawing/2014/main" id="{AA83D25C-BB3E-4E33-B91F-7CC41F7AD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5900" y="2859088"/>
              <a:ext cx="608013" cy="487363"/>
            </a:xfrm>
            <a:custGeom>
              <a:avLst/>
              <a:gdLst>
                <a:gd name="T0" fmla="*/ 6220 w 6529"/>
                <a:gd name="T1" fmla="*/ 4308 h 5232"/>
                <a:gd name="T2" fmla="*/ 5869 w 6529"/>
                <a:gd name="T3" fmla="*/ 3760 h 5232"/>
                <a:gd name="T4" fmla="*/ 5565 w 6529"/>
                <a:gd name="T5" fmla="*/ 3435 h 5232"/>
                <a:gd name="T6" fmla="*/ 5565 w 6529"/>
                <a:gd name="T7" fmla="*/ 2354 h 5232"/>
                <a:gd name="T8" fmla="*/ 5091 w 6529"/>
                <a:gd name="T9" fmla="*/ 1726 h 5232"/>
                <a:gd name="T10" fmla="*/ 3961 w 6529"/>
                <a:gd name="T11" fmla="*/ 1340 h 5232"/>
                <a:gd name="T12" fmla="*/ 3961 w 6529"/>
                <a:gd name="T13" fmla="*/ 0 h 5232"/>
                <a:gd name="T14" fmla="*/ 2295 w 6529"/>
                <a:gd name="T15" fmla="*/ 1032 h 5232"/>
                <a:gd name="T16" fmla="*/ 3163 w 6529"/>
                <a:gd name="T17" fmla="*/ 1727 h 5232"/>
                <a:gd name="T18" fmla="*/ 1317 w 6529"/>
                <a:gd name="T19" fmla="*/ 2355 h 5232"/>
                <a:gd name="T20" fmla="*/ 656 w 6529"/>
                <a:gd name="T21" fmla="*/ 3127 h 5232"/>
                <a:gd name="T22" fmla="*/ 1319 w 6529"/>
                <a:gd name="T23" fmla="*/ 3762 h 5232"/>
                <a:gd name="T24" fmla="*/ 539 w 6529"/>
                <a:gd name="T25" fmla="*/ 4310 h 5232"/>
                <a:gd name="T26" fmla="*/ 0 w 6529"/>
                <a:gd name="T27" fmla="*/ 4923 h 5232"/>
                <a:gd name="T28" fmla="*/ 1319 w 6529"/>
                <a:gd name="T29" fmla="*/ 4923 h 5232"/>
                <a:gd name="T30" fmla="*/ 781 w 6529"/>
                <a:gd name="T31" fmla="*/ 4308 h 5232"/>
                <a:gd name="T32" fmla="*/ 2097 w 6529"/>
                <a:gd name="T33" fmla="*/ 4308 h 5232"/>
                <a:gd name="T34" fmla="*/ 1559 w 6529"/>
                <a:gd name="T35" fmla="*/ 4923 h 5232"/>
                <a:gd name="T36" fmla="*/ 2877 w 6529"/>
                <a:gd name="T37" fmla="*/ 4923 h 5232"/>
                <a:gd name="T38" fmla="*/ 2339 w 6529"/>
                <a:gd name="T39" fmla="*/ 4308 h 5232"/>
                <a:gd name="T40" fmla="*/ 1560 w 6529"/>
                <a:gd name="T41" fmla="*/ 3760 h 5232"/>
                <a:gd name="T42" fmla="*/ 2223 w 6529"/>
                <a:gd name="T43" fmla="*/ 3126 h 5232"/>
                <a:gd name="T44" fmla="*/ 1560 w 6529"/>
                <a:gd name="T45" fmla="*/ 2354 h 5232"/>
                <a:gd name="T46" fmla="*/ 3163 w 6529"/>
                <a:gd name="T47" fmla="*/ 2354 h 5232"/>
                <a:gd name="T48" fmla="*/ 2483 w 6529"/>
                <a:gd name="T49" fmla="*/ 3126 h 5232"/>
                <a:gd name="T50" fmla="*/ 4049 w 6529"/>
                <a:gd name="T51" fmla="*/ 3126 h 5232"/>
                <a:gd name="T52" fmla="*/ 3404 w 6529"/>
                <a:gd name="T53" fmla="*/ 2354 h 5232"/>
                <a:gd name="T54" fmla="*/ 4972 w 6529"/>
                <a:gd name="T55" fmla="*/ 2354 h 5232"/>
                <a:gd name="T56" fmla="*/ 4309 w 6529"/>
                <a:gd name="T57" fmla="*/ 3126 h 5232"/>
                <a:gd name="T58" fmla="*/ 4972 w 6529"/>
                <a:gd name="T59" fmla="*/ 3760 h 5232"/>
                <a:gd name="T60" fmla="*/ 4193 w 6529"/>
                <a:gd name="T61" fmla="*/ 4308 h 5232"/>
                <a:gd name="T62" fmla="*/ 3655 w 6529"/>
                <a:gd name="T63" fmla="*/ 4923 h 5232"/>
                <a:gd name="T64" fmla="*/ 4973 w 6529"/>
                <a:gd name="T65" fmla="*/ 4923 h 5232"/>
                <a:gd name="T66" fmla="*/ 4435 w 6529"/>
                <a:gd name="T67" fmla="*/ 4308 h 5232"/>
                <a:gd name="T68" fmla="*/ 5751 w 6529"/>
                <a:gd name="T69" fmla="*/ 4308 h 5232"/>
                <a:gd name="T70" fmla="*/ 5212 w 6529"/>
                <a:gd name="T71" fmla="*/ 4923 h 5232"/>
                <a:gd name="T72" fmla="*/ 6529 w 6529"/>
                <a:gd name="T73" fmla="*/ 4923 h 5232"/>
                <a:gd name="T74" fmla="*/ 2603 w 6529"/>
                <a:gd name="T75" fmla="*/ 243 h 5232"/>
                <a:gd name="T76" fmla="*/ 4028 w 6529"/>
                <a:gd name="T77" fmla="*/ 1032 h 5232"/>
                <a:gd name="T78" fmla="*/ 2536 w 6529"/>
                <a:gd name="T79" fmla="*/ 1032 h 5232"/>
                <a:gd name="T80" fmla="*/ 1011 w 6529"/>
                <a:gd name="T81" fmla="*/ 4990 h 5232"/>
                <a:gd name="T82" fmla="*/ 243 w 6529"/>
                <a:gd name="T83" fmla="*/ 4618 h 5232"/>
                <a:gd name="T84" fmla="*/ 1077 w 6529"/>
                <a:gd name="T85" fmla="*/ 4618 h 5232"/>
                <a:gd name="T86" fmla="*/ 2568 w 6529"/>
                <a:gd name="T87" fmla="*/ 4990 h 5232"/>
                <a:gd name="T88" fmla="*/ 1801 w 6529"/>
                <a:gd name="T89" fmla="*/ 4618 h 5232"/>
                <a:gd name="T90" fmla="*/ 2635 w 6529"/>
                <a:gd name="T91" fmla="*/ 4618 h 5232"/>
                <a:gd name="T92" fmla="*/ 1913 w 6529"/>
                <a:gd name="T93" fmla="*/ 3192 h 5232"/>
                <a:gd name="T94" fmla="*/ 899 w 6529"/>
                <a:gd name="T95" fmla="*/ 2663 h 5232"/>
                <a:gd name="T96" fmla="*/ 1980 w 6529"/>
                <a:gd name="T97" fmla="*/ 2663 h 5232"/>
                <a:gd name="T98" fmla="*/ 3740 w 6529"/>
                <a:gd name="T99" fmla="*/ 3192 h 5232"/>
                <a:gd name="T100" fmla="*/ 2725 w 6529"/>
                <a:gd name="T101" fmla="*/ 2663 h 5232"/>
                <a:gd name="T102" fmla="*/ 3807 w 6529"/>
                <a:gd name="T103" fmla="*/ 2663 h 5232"/>
                <a:gd name="T104" fmla="*/ 4617 w 6529"/>
                <a:gd name="T105" fmla="*/ 2596 h 5232"/>
                <a:gd name="T106" fmla="*/ 5632 w 6529"/>
                <a:gd name="T107" fmla="*/ 3126 h 5232"/>
                <a:gd name="T108" fmla="*/ 4551 w 6529"/>
                <a:gd name="T109" fmla="*/ 3126 h 5232"/>
                <a:gd name="T110" fmla="*/ 4664 w 6529"/>
                <a:gd name="T111" fmla="*/ 4990 h 5232"/>
                <a:gd name="T112" fmla="*/ 3897 w 6529"/>
                <a:gd name="T113" fmla="*/ 4618 h 5232"/>
                <a:gd name="T114" fmla="*/ 4731 w 6529"/>
                <a:gd name="T115" fmla="*/ 4618 h 5232"/>
                <a:gd name="T116" fmla="*/ 5521 w 6529"/>
                <a:gd name="T117" fmla="*/ 4990 h 5232"/>
                <a:gd name="T118" fmla="*/ 5521 w 6529"/>
                <a:gd name="T119" fmla="*/ 4551 h 5232"/>
                <a:gd name="T120" fmla="*/ 6288 w 6529"/>
                <a:gd name="T121" fmla="*/ 4923 h 5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29" h="5232">
                  <a:moveTo>
                    <a:pt x="6529" y="4923"/>
                  </a:moveTo>
                  <a:lnTo>
                    <a:pt x="6529" y="4618"/>
                  </a:lnTo>
                  <a:cubicBezTo>
                    <a:pt x="6529" y="4447"/>
                    <a:pt x="6391" y="4308"/>
                    <a:pt x="6220" y="4308"/>
                  </a:cubicBezTo>
                  <a:lnTo>
                    <a:pt x="5991" y="4308"/>
                  </a:lnTo>
                  <a:lnTo>
                    <a:pt x="5991" y="3882"/>
                  </a:lnTo>
                  <a:cubicBezTo>
                    <a:pt x="5991" y="3815"/>
                    <a:pt x="5936" y="3760"/>
                    <a:pt x="5869" y="3760"/>
                  </a:cubicBezTo>
                  <a:lnTo>
                    <a:pt x="5212" y="3760"/>
                  </a:lnTo>
                  <a:lnTo>
                    <a:pt x="5212" y="3435"/>
                  </a:lnTo>
                  <a:lnTo>
                    <a:pt x="5565" y="3435"/>
                  </a:lnTo>
                  <a:cubicBezTo>
                    <a:pt x="5736" y="3435"/>
                    <a:pt x="5875" y="3296"/>
                    <a:pt x="5875" y="3126"/>
                  </a:cubicBezTo>
                  <a:lnTo>
                    <a:pt x="5875" y="2663"/>
                  </a:lnTo>
                  <a:cubicBezTo>
                    <a:pt x="5875" y="2492"/>
                    <a:pt x="5736" y="2354"/>
                    <a:pt x="5565" y="2354"/>
                  </a:cubicBezTo>
                  <a:lnTo>
                    <a:pt x="5212" y="2354"/>
                  </a:lnTo>
                  <a:lnTo>
                    <a:pt x="5212" y="1847"/>
                  </a:lnTo>
                  <a:cubicBezTo>
                    <a:pt x="5212" y="1780"/>
                    <a:pt x="5157" y="1726"/>
                    <a:pt x="5091" y="1726"/>
                  </a:cubicBezTo>
                  <a:lnTo>
                    <a:pt x="3403" y="1726"/>
                  </a:lnTo>
                  <a:lnTo>
                    <a:pt x="3403" y="1340"/>
                  </a:lnTo>
                  <a:lnTo>
                    <a:pt x="3961" y="1340"/>
                  </a:lnTo>
                  <a:cubicBezTo>
                    <a:pt x="4132" y="1340"/>
                    <a:pt x="4271" y="1202"/>
                    <a:pt x="4271" y="1031"/>
                  </a:cubicBezTo>
                  <a:lnTo>
                    <a:pt x="4271" y="310"/>
                  </a:lnTo>
                  <a:cubicBezTo>
                    <a:pt x="4271" y="139"/>
                    <a:pt x="4132" y="0"/>
                    <a:pt x="3961" y="0"/>
                  </a:cubicBezTo>
                  <a:lnTo>
                    <a:pt x="2604" y="0"/>
                  </a:lnTo>
                  <a:cubicBezTo>
                    <a:pt x="2433" y="0"/>
                    <a:pt x="2295" y="139"/>
                    <a:pt x="2295" y="310"/>
                  </a:cubicBezTo>
                  <a:lnTo>
                    <a:pt x="2295" y="1032"/>
                  </a:lnTo>
                  <a:cubicBezTo>
                    <a:pt x="2295" y="1203"/>
                    <a:pt x="2433" y="1342"/>
                    <a:pt x="2604" y="1342"/>
                  </a:cubicBezTo>
                  <a:lnTo>
                    <a:pt x="3163" y="1342"/>
                  </a:lnTo>
                  <a:lnTo>
                    <a:pt x="3163" y="1727"/>
                  </a:lnTo>
                  <a:lnTo>
                    <a:pt x="1439" y="1727"/>
                  </a:lnTo>
                  <a:cubicBezTo>
                    <a:pt x="1372" y="1727"/>
                    <a:pt x="1317" y="1782"/>
                    <a:pt x="1317" y="1848"/>
                  </a:cubicBezTo>
                  <a:lnTo>
                    <a:pt x="1317" y="2355"/>
                  </a:lnTo>
                  <a:lnTo>
                    <a:pt x="965" y="2355"/>
                  </a:lnTo>
                  <a:cubicBezTo>
                    <a:pt x="795" y="2355"/>
                    <a:pt x="656" y="2494"/>
                    <a:pt x="656" y="2664"/>
                  </a:cubicBezTo>
                  <a:lnTo>
                    <a:pt x="656" y="3127"/>
                  </a:lnTo>
                  <a:cubicBezTo>
                    <a:pt x="656" y="3298"/>
                    <a:pt x="795" y="3436"/>
                    <a:pt x="965" y="3436"/>
                  </a:cubicBezTo>
                  <a:lnTo>
                    <a:pt x="1319" y="3436"/>
                  </a:lnTo>
                  <a:lnTo>
                    <a:pt x="1319" y="3762"/>
                  </a:lnTo>
                  <a:lnTo>
                    <a:pt x="660" y="3762"/>
                  </a:lnTo>
                  <a:cubicBezTo>
                    <a:pt x="593" y="3762"/>
                    <a:pt x="539" y="3816"/>
                    <a:pt x="539" y="3883"/>
                  </a:cubicBezTo>
                  <a:lnTo>
                    <a:pt x="539" y="4310"/>
                  </a:lnTo>
                  <a:lnTo>
                    <a:pt x="309" y="4310"/>
                  </a:lnTo>
                  <a:cubicBezTo>
                    <a:pt x="139" y="4310"/>
                    <a:pt x="0" y="4448"/>
                    <a:pt x="0" y="4619"/>
                  </a:cubicBezTo>
                  <a:lnTo>
                    <a:pt x="0" y="4923"/>
                  </a:lnTo>
                  <a:cubicBezTo>
                    <a:pt x="0" y="5094"/>
                    <a:pt x="139" y="5232"/>
                    <a:pt x="309" y="5232"/>
                  </a:cubicBezTo>
                  <a:lnTo>
                    <a:pt x="1009" y="5232"/>
                  </a:lnTo>
                  <a:cubicBezTo>
                    <a:pt x="1180" y="5232"/>
                    <a:pt x="1319" y="5094"/>
                    <a:pt x="1319" y="4923"/>
                  </a:cubicBezTo>
                  <a:lnTo>
                    <a:pt x="1319" y="4618"/>
                  </a:lnTo>
                  <a:cubicBezTo>
                    <a:pt x="1319" y="4447"/>
                    <a:pt x="1180" y="4308"/>
                    <a:pt x="1009" y="4308"/>
                  </a:cubicBezTo>
                  <a:lnTo>
                    <a:pt x="781" y="4308"/>
                  </a:lnTo>
                  <a:lnTo>
                    <a:pt x="781" y="4002"/>
                  </a:lnTo>
                  <a:lnTo>
                    <a:pt x="2097" y="4002"/>
                  </a:lnTo>
                  <a:lnTo>
                    <a:pt x="2097" y="4308"/>
                  </a:lnTo>
                  <a:lnTo>
                    <a:pt x="1868" y="4308"/>
                  </a:lnTo>
                  <a:cubicBezTo>
                    <a:pt x="1697" y="4308"/>
                    <a:pt x="1559" y="4447"/>
                    <a:pt x="1559" y="4618"/>
                  </a:cubicBezTo>
                  <a:lnTo>
                    <a:pt x="1559" y="4923"/>
                  </a:lnTo>
                  <a:cubicBezTo>
                    <a:pt x="1559" y="5094"/>
                    <a:pt x="1697" y="5232"/>
                    <a:pt x="1868" y="5232"/>
                  </a:cubicBezTo>
                  <a:lnTo>
                    <a:pt x="2568" y="5232"/>
                  </a:lnTo>
                  <a:cubicBezTo>
                    <a:pt x="2739" y="5232"/>
                    <a:pt x="2877" y="5094"/>
                    <a:pt x="2877" y="4923"/>
                  </a:cubicBezTo>
                  <a:lnTo>
                    <a:pt x="2877" y="4618"/>
                  </a:lnTo>
                  <a:cubicBezTo>
                    <a:pt x="2877" y="4447"/>
                    <a:pt x="2739" y="4308"/>
                    <a:pt x="2568" y="4308"/>
                  </a:cubicBezTo>
                  <a:lnTo>
                    <a:pt x="2339" y="4308"/>
                  </a:lnTo>
                  <a:lnTo>
                    <a:pt x="2339" y="3882"/>
                  </a:lnTo>
                  <a:cubicBezTo>
                    <a:pt x="2339" y="3815"/>
                    <a:pt x="2284" y="3760"/>
                    <a:pt x="2217" y="3760"/>
                  </a:cubicBezTo>
                  <a:lnTo>
                    <a:pt x="1560" y="3760"/>
                  </a:lnTo>
                  <a:lnTo>
                    <a:pt x="1560" y="3435"/>
                  </a:lnTo>
                  <a:lnTo>
                    <a:pt x="1913" y="3435"/>
                  </a:lnTo>
                  <a:cubicBezTo>
                    <a:pt x="2084" y="3435"/>
                    <a:pt x="2223" y="3296"/>
                    <a:pt x="2223" y="3126"/>
                  </a:cubicBezTo>
                  <a:lnTo>
                    <a:pt x="2223" y="2663"/>
                  </a:lnTo>
                  <a:cubicBezTo>
                    <a:pt x="2223" y="2492"/>
                    <a:pt x="2084" y="2354"/>
                    <a:pt x="1913" y="2354"/>
                  </a:cubicBezTo>
                  <a:lnTo>
                    <a:pt x="1560" y="2354"/>
                  </a:lnTo>
                  <a:lnTo>
                    <a:pt x="1560" y="1968"/>
                  </a:lnTo>
                  <a:lnTo>
                    <a:pt x="3163" y="1968"/>
                  </a:lnTo>
                  <a:lnTo>
                    <a:pt x="3163" y="2354"/>
                  </a:lnTo>
                  <a:lnTo>
                    <a:pt x="2792" y="2354"/>
                  </a:lnTo>
                  <a:cubicBezTo>
                    <a:pt x="2621" y="2354"/>
                    <a:pt x="2483" y="2492"/>
                    <a:pt x="2483" y="2663"/>
                  </a:cubicBezTo>
                  <a:lnTo>
                    <a:pt x="2483" y="3126"/>
                  </a:lnTo>
                  <a:cubicBezTo>
                    <a:pt x="2483" y="3296"/>
                    <a:pt x="2621" y="3435"/>
                    <a:pt x="2792" y="3435"/>
                  </a:cubicBezTo>
                  <a:lnTo>
                    <a:pt x="3740" y="3435"/>
                  </a:lnTo>
                  <a:cubicBezTo>
                    <a:pt x="3911" y="3435"/>
                    <a:pt x="4049" y="3296"/>
                    <a:pt x="4049" y="3126"/>
                  </a:cubicBezTo>
                  <a:lnTo>
                    <a:pt x="4049" y="2663"/>
                  </a:lnTo>
                  <a:cubicBezTo>
                    <a:pt x="4049" y="2492"/>
                    <a:pt x="3911" y="2354"/>
                    <a:pt x="3740" y="2354"/>
                  </a:cubicBezTo>
                  <a:lnTo>
                    <a:pt x="3404" y="2354"/>
                  </a:lnTo>
                  <a:lnTo>
                    <a:pt x="3404" y="1968"/>
                  </a:lnTo>
                  <a:lnTo>
                    <a:pt x="4972" y="1968"/>
                  </a:lnTo>
                  <a:lnTo>
                    <a:pt x="4972" y="2354"/>
                  </a:lnTo>
                  <a:lnTo>
                    <a:pt x="4619" y="2354"/>
                  </a:lnTo>
                  <a:cubicBezTo>
                    <a:pt x="4448" y="2354"/>
                    <a:pt x="4309" y="2492"/>
                    <a:pt x="4309" y="2663"/>
                  </a:cubicBezTo>
                  <a:lnTo>
                    <a:pt x="4309" y="3126"/>
                  </a:lnTo>
                  <a:cubicBezTo>
                    <a:pt x="4309" y="3296"/>
                    <a:pt x="4448" y="3435"/>
                    <a:pt x="4619" y="3435"/>
                  </a:cubicBezTo>
                  <a:lnTo>
                    <a:pt x="4972" y="3435"/>
                  </a:lnTo>
                  <a:lnTo>
                    <a:pt x="4972" y="3760"/>
                  </a:lnTo>
                  <a:lnTo>
                    <a:pt x="4315" y="3760"/>
                  </a:lnTo>
                  <a:cubicBezTo>
                    <a:pt x="4248" y="3760"/>
                    <a:pt x="4193" y="3815"/>
                    <a:pt x="4193" y="3882"/>
                  </a:cubicBezTo>
                  <a:lnTo>
                    <a:pt x="4193" y="4308"/>
                  </a:lnTo>
                  <a:lnTo>
                    <a:pt x="3964" y="4308"/>
                  </a:lnTo>
                  <a:cubicBezTo>
                    <a:pt x="3793" y="4308"/>
                    <a:pt x="3655" y="4447"/>
                    <a:pt x="3655" y="4618"/>
                  </a:cubicBezTo>
                  <a:lnTo>
                    <a:pt x="3655" y="4923"/>
                  </a:lnTo>
                  <a:cubicBezTo>
                    <a:pt x="3655" y="5094"/>
                    <a:pt x="3793" y="5232"/>
                    <a:pt x="3964" y="5232"/>
                  </a:cubicBezTo>
                  <a:lnTo>
                    <a:pt x="4664" y="5232"/>
                  </a:lnTo>
                  <a:cubicBezTo>
                    <a:pt x="4835" y="5232"/>
                    <a:pt x="4973" y="5094"/>
                    <a:pt x="4973" y="4923"/>
                  </a:cubicBezTo>
                  <a:lnTo>
                    <a:pt x="4973" y="4618"/>
                  </a:lnTo>
                  <a:cubicBezTo>
                    <a:pt x="4973" y="4447"/>
                    <a:pt x="4835" y="4308"/>
                    <a:pt x="4664" y="4308"/>
                  </a:cubicBezTo>
                  <a:lnTo>
                    <a:pt x="4435" y="4308"/>
                  </a:lnTo>
                  <a:lnTo>
                    <a:pt x="4435" y="4002"/>
                  </a:lnTo>
                  <a:lnTo>
                    <a:pt x="5751" y="4002"/>
                  </a:lnTo>
                  <a:lnTo>
                    <a:pt x="5751" y="4308"/>
                  </a:lnTo>
                  <a:lnTo>
                    <a:pt x="5521" y="4308"/>
                  </a:lnTo>
                  <a:cubicBezTo>
                    <a:pt x="5351" y="4308"/>
                    <a:pt x="5212" y="4447"/>
                    <a:pt x="5212" y="4618"/>
                  </a:cubicBezTo>
                  <a:lnTo>
                    <a:pt x="5212" y="4923"/>
                  </a:lnTo>
                  <a:cubicBezTo>
                    <a:pt x="5212" y="5094"/>
                    <a:pt x="5351" y="5232"/>
                    <a:pt x="5521" y="5232"/>
                  </a:cubicBezTo>
                  <a:lnTo>
                    <a:pt x="6221" y="5232"/>
                  </a:lnTo>
                  <a:cubicBezTo>
                    <a:pt x="6391" y="5232"/>
                    <a:pt x="6529" y="5094"/>
                    <a:pt x="6529" y="4923"/>
                  </a:cubicBezTo>
                  <a:close/>
                  <a:moveTo>
                    <a:pt x="2536" y="1032"/>
                  </a:moveTo>
                  <a:lnTo>
                    <a:pt x="2536" y="310"/>
                  </a:lnTo>
                  <a:cubicBezTo>
                    <a:pt x="2536" y="274"/>
                    <a:pt x="2567" y="243"/>
                    <a:pt x="2603" y="243"/>
                  </a:cubicBezTo>
                  <a:lnTo>
                    <a:pt x="3961" y="243"/>
                  </a:lnTo>
                  <a:cubicBezTo>
                    <a:pt x="3997" y="243"/>
                    <a:pt x="4028" y="274"/>
                    <a:pt x="4028" y="310"/>
                  </a:cubicBezTo>
                  <a:lnTo>
                    <a:pt x="4028" y="1032"/>
                  </a:lnTo>
                  <a:cubicBezTo>
                    <a:pt x="4028" y="1068"/>
                    <a:pt x="3997" y="1099"/>
                    <a:pt x="3961" y="1099"/>
                  </a:cubicBezTo>
                  <a:lnTo>
                    <a:pt x="2604" y="1099"/>
                  </a:lnTo>
                  <a:cubicBezTo>
                    <a:pt x="2567" y="1099"/>
                    <a:pt x="2536" y="1068"/>
                    <a:pt x="2536" y="1032"/>
                  </a:cubicBezTo>
                  <a:close/>
                  <a:moveTo>
                    <a:pt x="1077" y="4618"/>
                  </a:moveTo>
                  <a:lnTo>
                    <a:pt x="1077" y="4923"/>
                  </a:lnTo>
                  <a:cubicBezTo>
                    <a:pt x="1077" y="4959"/>
                    <a:pt x="1047" y="4990"/>
                    <a:pt x="1011" y="4990"/>
                  </a:cubicBezTo>
                  <a:lnTo>
                    <a:pt x="309" y="4990"/>
                  </a:lnTo>
                  <a:cubicBezTo>
                    <a:pt x="273" y="4990"/>
                    <a:pt x="243" y="4959"/>
                    <a:pt x="243" y="4923"/>
                  </a:cubicBezTo>
                  <a:lnTo>
                    <a:pt x="243" y="4618"/>
                  </a:lnTo>
                  <a:cubicBezTo>
                    <a:pt x="243" y="4582"/>
                    <a:pt x="273" y="4551"/>
                    <a:pt x="309" y="4551"/>
                  </a:cubicBezTo>
                  <a:lnTo>
                    <a:pt x="1009" y="4551"/>
                  </a:lnTo>
                  <a:cubicBezTo>
                    <a:pt x="1047" y="4550"/>
                    <a:pt x="1077" y="4580"/>
                    <a:pt x="1077" y="4618"/>
                  </a:cubicBezTo>
                  <a:close/>
                  <a:moveTo>
                    <a:pt x="2635" y="4618"/>
                  </a:moveTo>
                  <a:lnTo>
                    <a:pt x="2635" y="4923"/>
                  </a:lnTo>
                  <a:cubicBezTo>
                    <a:pt x="2635" y="4959"/>
                    <a:pt x="2604" y="4990"/>
                    <a:pt x="2568" y="4990"/>
                  </a:cubicBezTo>
                  <a:lnTo>
                    <a:pt x="1868" y="4990"/>
                  </a:lnTo>
                  <a:cubicBezTo>
                    <a:pt x="1832" y="4990"/>
                    <a:pt x="1801" y="4959"/>
                    <a:pt x="1801" y="4923"/>
                  </a:cubicBezTo>
                  <a:lnTo>
                    <a:pt x="1801" y="4618"/>
                  </a:lnTo>
                  <a:cubicBezTo>
                    <a:pt x="1801" y="4582"/>
                    <a:pt x="1832" y="4551"/>
                    <a:pt x="1868" y="4551"/>
                  </a:cubicBezTo>
                  <a:lnTo>
                    <a:pt x="2568" y="4551"/>
                  </a:lnTo>
                  <a:cubicBezTo>
                    <a:pt x="2604" y="4550"/>
                    <a:pt x="2635" y="4580"/>
                    <a:pt x="2635" y="4618"/>
                  </a:cubicBezTo>
                  <a:close/>
                  <a:moveTo>
                    <a:pt x="1980" y="2663"/>
                  </a:moveTo>
                  <a:lnTo>
                    <a:pt x="1980" y="3126"/>
                  </a:lnTo>
                  <a:cubicBezTo>
                    <a:pt x="1980" y="3162"/>
                    <a:pt x="1949" y="3192"/>
                    <a:pt x="1913" y="3192"/>
                  </a:cubicBezTo>
                  <a:lnTo>
                    <a:pt x="965" y="3192"/>
                  </a:lnTo>
                  <a:cubicBezTo>
                    <a:pt x="929" y="3192"/>
                    <a:pt x="899" y="3162"/>
                    <a:pt x="899" y="3126"/>
                  </a:cubicBezTo>
                  <a:lnTo>
                    <a:pt x="899" y="2663"/>
                  </a:lnTo>
                  <a:cubicBezTo>
                    <a:pt x="899" y="2627"/>
                    <a:pt x="929" y="2596"/>
                    <a:pt x="965" y="2596"/>
                  </a:cubicBezTo>
                  <a:lnTo>
                    <a:pt x="1913" y="2596"/>
                  </a:lnTo>
                  <a:cubicBezTo>
                    <a:pt x="1949" y="2596"/>
                    <a:pt x="1980" y="2627"/>
                    <a:pt x="1980" y="2663"/>
                  </a:cubicBezTo>
                  <a:close/>
                  <a:moveTo>
                    <a:pt x="3807" y="2663"/>
                  </a:moveTo>
                  <a:lnTo>
                    <a:pt x="3807" y="3126"/>
                  </a:lnTo>
                  <a:cubicBezTo>
                    <a:pt x="3807" y="3162"/>
                    <a:pt x="3776" y="3192"/>
                    <a:pt x="3740" y="3192"/>
                  </a:cubicBezTo>
                  <a:lnTo>
                    <a:pt x="2792" y="3192"/>
                  </a:lnTo>
                  <a:cubicBezTo>
                    <a:pt x="2756" y="3192"/>
                    <a:pt x="2725" y="3162"/>
                    <a:pt x="2725" y="3126"/>
                  </a:cubicBezTo>
                  <a:lnTo>
                    <a:pt x="2725" y="2663"/>
                  </a:lnTo>
                  <a:cubicBezTo>
                    <a:pt x="2725" y="2627"/>
                    <a:pt x="2756" y="2596"/>
                    <a:pt x="2792" y="2596"/>
                  </a:cubicBezTo>
                  <a:lnTo>
                    <a:pt x="3740" y="2596"/>
                  </a:lnTo>
                  <a:cubicBezTo>
                    <a:pt x="3776" y="2596"/>
                    <a:pt x="3807" y="2627"/>
                    <a:pt x="3807" y="2663"/>
                  </a:cubicBezTo>
                  <a:close/>
                  <a:moveTo>
                    <a:pt x="4551" y="3126"/>
                  </a:moveTo>
                  <a:lnTo>
                    <a:pt x="4551" y="2663"/>
                  </a:lnTo>
                  <a:cubicBezTo>
                    <a:pt x="4551" y="2627"/>
                    <a:pt x="4581" y="2596"/>
                    <a:pt x="4617" y="2596"/>
                  </a:cubicBezTo>
                  <a:lnTo>
                    <a:pt x="5565" y="2596"/>
                  </a:lnTo>
                  <a:cubicBezTo>
                    <a:pt x="5601" y="2596"/>
                    <a:pt x="5632" y="2627"/>
                    <a:pt x="5632" y="2663"/>
                  </a:cubicBezTo>
                  <a:lnTo>
                    <a:pt x="5632" y="3126"/>
                  </a:lnTo>
                  <a:cubicBezTo>
                    <a:pt x="5632" y="3162"/>
                    <a:pt x="5601" y="3192"/>
                    <a:pt x="5565" y="3192"/>
                  </a:cubicBezTo>
                  <a:lnTo>
                    <a:pt x="4617" y="3192"/>
                  </a:lnTo>
                  <a:cubicBezTo>
                    <a:pt x="4581" y="3194"/>
                    <a:pt x="4551" y="3163"/>
                    <a:pt x="4551" y="3126"/>
                  </a:cubicBezTo>
                  <a:close/>
                  <a:moveTo>
                    <a:pt x="4731" y="4618"/>
                  </a:moveTo>
                  <a:lnTo>
                    <a:pt x="4731" y="4923"/>
                  </a:lnTo>
                  <a:cubicBezTo>
                    <a:pt x="4731" y="4959"/>
                    <a:pt x="4700" y="4990"/>
                    <a:pt x="4664" y="4990"/>
                  </a:cubicBezTo>
                  <a:lnTo>
                    <a:pt x="3964" y="4990"/>
                  </a:lnTo>
                  <a:cubicBezTo>
                    <a:pt x="3928" y="4990"/>
                    <a:pt x="3897" y="4959"/>
                    <a:pt x="3897" y="4923"/>
                  </a:cubicBezTo>
                  <a:lnTo>
                    <a:pt x="3897" y="4618"/>
                  </a:lnTo>
                  <a:cubicBezTo>
                    <a:pt x="3897" y="4582"/>
                    <a:pt x="3928" y="4551"/>
                    <a:pt x="3964" y="4551"/>
                  </a:cubicBezTo>
                  <a:lnTo>
                    <a:pt x="4664" y="4551"/>
                  </a:lnTo>
                  <a:cubicBezTo>
                    <a:pt x="4700" y="4550"/>
                    <a:pt x="4731" y="4580"/>
                    <a:pt x="4731" y="4618"/>
                  </a:cubicBezTo>
                  <a:close/>
                  <a:moveTo>
                    <a:pt x="6288" y="4923"/>
                  </a:moveTo>
                  <a:cubicBezTo>
                    <a:pt x="6288" y="4959"/>
                    <a:pt x="6257" y="4990"/>
                    <a:pt x="6221" y="4990"/>
                  </a:cubicBezTo>
                  <a:lnTo>
                    <a:pt x="5521" y="4990"/>
                  </a:lnTo>
                  <a:cubicBezTo>
                    <a:pt x="5485" y="4990"/>
                    <a:pt x="5455" y="4959"/>
                    <a:pt x="5455" y="4923"/>
                  </a:cubicBezTo>
                  <a:lnTo>
                    <a:pt x="5455" y="4618"/>
                  </a:lnTo>
                  <a:cubicBezTo>
                    <a:pt x="5455" y="4582"/>
                    <a:pt x="5485" y="4551"/>
                    <a:pt x="5521" y="4551"/>
                  </a:cubicBezTo>
                  <a:lnTo>
                    <a:pt x="6221" y="4551"/>
                  </a:lnTo>
                  <a:cubicBezTo>
                    <a:pt x="6257" y="4551"/>
                    <a:pt x="6288" y="4582"/>
                    <a:pt x="6288" y="4618"/>
                  </a:cubicBezTo>
                  <a:lnTo>
                    <a:pt x="6288" y="49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="" xmlns:a16="http://schemas.microsoft.com/office/drawing/2014/main" id="{0A1BEF4B-443D-462E-A5E0-C5C14A07EC53}"/>
              </a:ext>
            </a:extLst>
          </p:cNvPr>
          <p:cNvGrpSpPr/>
          <p:nvPr/>
        </p:nvGrpSpPr>
        <p:grpSpPr>
          <a:xfrm>
            <a:off x="8419271" y="2767726"/>
            <a:ext cx="484017" cy="471397"/>
            <a:chOff x="8793163" y="2809875"/>
            <a:chExt cx="554037" cy="490538"/>
          </a:xfrm>
        </p:grpSpPr>
        <p:sp>
          <p:nvSpPr>
            <p:cNvPr id="141" name="Freeform 132">
              <a:extLst>
                <a:ext uri="{FF2B5EF4-FFF2-40B4-BE49-F238E27FC236}">
                  <a16:creationId xmlns="" xmlns:a16="http://schemas.microsoft.com/office/drawing/2014/main" id="{29F46BD4-0B32-44AD-BB95-9D76F8C1A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3076575"/>
              <a:ext cx="196850" cy="212725"/>
            </a:xfrm>
            <a:custGeom>
              <a:avLst/>
              <a:gdLst>
                <a:gd name="T0" fmla="*/ 2325 w 2325"/>
                <a:gd name="T1" fmla="*/ 2506 h 2506"/>
                <a:gd name="T2" fmla="*/ 2325 w 2325"/>
                <a:gd name="T3" fmla="*/ 2180 h 2506"/>
                <a:gd name="T4" fmla="*/ 2241 w 2325"/>
                <a:gd name="T5" fmla="*/ 2001 h 2506"/>
                <a:gd name="T6" fmla="*/ 1561 w 2325"/>
                <a:gd name="T7" fmla="*/ 1565 h 2506"/>
                <a:gd name="T8" fmla="*/ 1549 w 2325"/>
                <a:gd name="T9" fmla="*/ 1546 h 2506"/>
                <a:gd name="T10" fmla="*/ 1549 w 2325"/>
                <a:gd name="T11" fmla="*/ 1086 h 2506"/>
                <a:gd name="T12" fmla="*/ 1645 w 2325"/>
                <a:gd name="T13" fmla="*/ 908 h 2506"/>
                <a:gd name="T14" fmla="*/ 1645 w 2325"/>
                <a:gd name="T15" fmla="*/ 430 h 2506"/>
                <a:gd name="T16" fmla="*/ 1215 w 2325"/>
                <a:gd name="T17" fmla="*/ 0 h 2506"/>
                <a:gd name="T18" fmla="*/ 1111 w 2325"/>
                <a:gd name="T19" fmla="*/ 0 h 2506"/>
                <a:gd name="T20" fmla="*/ 680 w 2325"/>
                <a:gd name="T21" fmla="*/ 430 h 2506"/>
                <a:gd name="T22" fmla="*/ 680 w 2325"/>
                <a:gd name="T23" fmla="*/ 905 h 2506"/>
                <a:gd name="T24" fmla="*/ 776 w 2325"/>
                <a:gd name="T25" fmla="*/ 1084 h 2506"/>
                <a:gd name="T26" fmla="*/ 776 w 2325"/>
                <a:gd name="T27" fmla="*/ 1545 h 2506"/>
                <a:gd name="T28" fmla="*/ 764 w 2325"/>
                <a:gd name="T29" fmla="*/ 1564 h 2506"/>
                <a:gd name="T30" fmla="*/ 84 w 2325"/>
                <a:gd name="T31" fmla="*/ 2000 h 2506"/>
                <a:gd name="T32" fmla="*/ 0 w 2325"/>
                <a:gd name="T33" fmla="*/ 2178 h 2506"/>
                <a:gd name="T34" fmla="*/ 0 w 2325"/>
                <a:gd name="T35" fmla="*/ 2505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5" h="2506">
                  <a:moveTo>
                    <a:pt x="2325" y="2506"/>
                  </a:moveTo>
                  <a:lnTo>
                    <a:pt x="2325" y="2180"/>
                  </a:lnTo>
                  <a:cubicBezTo>
                    <a:pt x="2325" y="2110"/>
                    <a:pt x="2295" y="2045"/>
                    <a:pt x="2241" y="2001"/>
                  </a:cubicBezTo>
                  <a:cubicBezTo>
                    <a:pt x="1945" y="1758"/>
                    <a:pt x="1627" y="1597"/>
                    <a:pt x="1561" y="1565"/>
                  </a:cubicBezTo>
                  <a:cubicBezTo>
                    <a:pt x="1555" y="1561"/>
                    <a:pt x="1549" y="1554"/>
                    <a:pt x="1549" y="1546"/>
                  </a:cubicBezTo>
                  <a:lnTo>
                    <a:pt x="1549" y="1086"/>
                  </a:lnTo>
                  <a:cubicBezTo>
                    <a:pt x="1607" y="1048"/>
                    <a:pt x="1645" y="982"/>
                    <a:pt x="1645" y="908"/>
                  </a:cubicBezTo>
                  <a:lnTo>
                    <a:pt x="1645" y="430"/>
                  </a:lnTo>
                  <a:cubicBezTo>
                    <a:pt x="1645" y="193"/>
                    <a:pt x="1453" y="0"/>
                    <a:pt x="1215" y="0"/>
                  </a:cubicBezTo>
                  <a:lnTo>
                    <a:pt x="1111" y="0"/>
                  </a:lnTo>
                  <a:cubicBezTo>
                    <a:pt x="873" y="0"/>
                    <a:pt x="680" y="192"/>
                    <a:pt x="680" y="430"/>
                  </a:cubicBezTo>
                  <a:lnTo>
                    <a:pt x="680" y="905"/>
                  </a:lnTo>
                  <a:cubicBezTo>
                    <a:pt x="680" y="980"/>
                    <a:pt x="719" y="1045"/>
                    <a:pt x="776" y="1084"/>
                  </a:cubicBezTo>
                  <a:lnTo>
                    <a:pt x="776" y="1545"/>
                  </a:lnTo>
                  <a:cubicBezTo>
                    <a:pt x="776" y="1553"/>
                    <a:pt x="772" y="1561"/>
                    <a:pt x="764" y="1564"/>
                  </a:cubicBezTo>
                  <a:cubicBezTo>
                    <a:pt x="699" y="1596"/>
                    <a:pt x="380" y="1757"/>
                    <a:pt x="84" y="2000"/>
                  </a:cubicBezTo>
                  <a:cubicBezTo>
                    <a:pt x="31" y="2044"/>
                    <a:pt x="0" y="2109"/>
                    <a:pt x="0" y="2178"/>
                  </a:cubicBezTo>
                  <a:lnTo>
                    <a:pt x="0" y="2505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33">
              <a:extLst>
                <a:ext uri="{FF2B5EF4-FFF2-40B4-BE49-F238E27FC236}">
                  <a16:creationId xmlns="" xmlns:a16="http://schemas.microsoft.com/office/drawing/2014/main" id="{7C022E3A-AAAC-4A26-9CB3-42CA3C81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2688" y="3076575"/>
              <a:ext cx="196850" cy="212725"/>
            </a:xfrm>
            <a:custGeom>
              <a:avLst/>
              <a:gdLst>
                <a:gd name="T0" fmla="*/ 2325 w 2325"/>
                <a:gd name="T1" fmla="*/ 2506 h 2506"/>
                <a:gd name="T2" fmla="*/ 2325 w 2325"/>
                <a:gd name="T3" fmla="*/ 2180 h 2506"/>
                <a:gd name="T4" fmla="*/ 2241 w 2325"/>
                <a:gd name="T5" fmla="*/ 2001 h 2506"/>
                <a:gd name="T6" fmla="*/ 1561 w 2325"/>
                <a:gd name="T7" fmla="*/ 1565 h 2506"/>
                <a:gd name="T8" fmla="*/ 1549 w 2325"/>
                <a:gd name="T9" fmla="*/ 1546 h 2506"/>
                <a:gd name="T10" fmla="*/ 1549 w 2325"/>
                <a:gd name="T11" fmla="*/ 1086 h 2506"/>
                <a:gd name="T12" fmla="*/ 1645 w 2325"/>
                <a:gd name="T13" fmla="*/ 908 h 2506"/>
                <a:gd name="T14" fmla="*/ 1645 w 2325"/>
                <a:gd name="T15" fmla="*/ 430 h 2506"/>
                <a:gd name="T16" fmla="*/ 1215 w 2325"/>
                <a:gd name="T17" fmla="*/ 0 h 2506"/>
                <a:gd name="T18" fmla="*/ 1111 w 2325"/>
                <a:gd name="T19" fmla="*/ 0 h 2506"/>
                <a:gd name="T20" fmla="*/ 680 w 2325"/>
                <a:gd name="T21" fmla="*/ 430 h 2506"/>
                <a:gd name="T22" fmla="*/ 680 w 2325"/>
                <a:gd name="T23" fmla="*/ 905 h 2506"/>
                <a:gd name="T24" fmla="*/ 776 w 2325"/>
                <a:gd name="T25" fmla="*/ 1084 h 2506"/>
                <a:gd name="T26" fmla="*/ 776 w 2325"/>
                <a:gd name="T27" fmla="*/ 1545 h 2506"/>
                <a:gd name="T28" fmla="*/ 764 w 2325"/>
                <a:gd name="T29" fmla="*/ 1564 h 2506"/>
                <a:gd name="T30" fmla="*/ 84 w 2325"/>
                <a:gd name="T31" fmla="*/ 2000 h 2506"/>
                <a:gd name="T32" fmla="*/ 0 w 2325"/>
                <a:gd name="T33" fmla="*/ 2178 h 2506"/>
                <a:gd name="T34" fmla="*/ 0 w 2325"/>
                <a:gd name="T35" fmla="*/ 2505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5" h="2506">
                  <a:moveTo>
                    <a:pt x="2325" y="2506"/>
                  </a:moveTo>
                  <a:lnTo>
                    <a:pt x="2325" y="2180"/>
                  </a:lnTo>
                  <a:cubicBezTo>
                    <a:pt x="2325" y="2110"/>
                    <a:pt x="2295" y="2045"/>
                    <a:pt x="2241" y="2001"/>
                  </a:cubicBezTo>
                  <a:cubicBezTo>
                    <a:pt x="1945" y="1758"/>
                    <a:pt x="1627" y="1597"/>
                    <a:pt x="1561" y="1565"/>
                  </a:cubicBezTo>
                  <a:cubicBezTo>
                    <a:pt x="1555" y="1561"/>
                    <a:pt x="1549" y="1554"/>
                    <a:pt x="1549" y="1546"/>
                  </a:cubicBezTo>
                  <a:lnTo>
                    <a:pt x="1549" y="1086"/>
                  </a:lnTo>
                  <a:cubicBezTo>
                    <a:pt x="1607" y="1048"/>
                    <a:pt x="1645" y="982"/>
                    <a:pt x="1645" y="908"/>
                  </a:cubicBezTo>
                  <a:lnTo>
                    <a:pt x="1645" y="430"/>
                  </a:lnTo>
                  <a:cubicBezTo>
                    <a:pt x="1645" y="193"/>
                    <a:pt x="1453" y="0"/>
                    <a:pt x="1215" y="0"/>
                  </a:cubicBezTo>
                  <a:lnTo>
                    <a:pt x="1111" y="0"/>
                  </a:lnTo>
                  <a:cubicBezTo>
                    <a:pt x="873" y="0"/>
                    <a:pt x="680" y="192"/>
                    <a:pt x="680" y="430"/>
                  </a:cubicBezTo>
                  <a:lnTo>
                    <a:pt x="680" y="905"/>
                  </a:lnTo>
                  <a:cubicBezTo>
                    <a:pt x="680" y="980"/>
                    <a:pt x="719" y="1045"/>
                    <a:pt x="776" y="1084"/>
                  </a:cubicBezTo>
                  <a:lnTo>
                    <a:pt x="776" y="1545"/>
                  </a:lnTo>
                  <a:cubicBezTo>
                    <a:pt x="776" y="1553"/>
                    <a:pt x="772" y="1561"/>
                    <a:pt x="764" y="1564"/>
                  </a:cubicBezTo>
                  <a:cubicBezTo>
                    <a:pt x="699" y="1596"/>
                    <a:pt x="380" y="1757"/>
                    <a:pt x="84" y="2000"/>
                  </a:cubicBezTo>
                  <a:cubicBezTo>
                    <a:pt x="31" y="2044"/>
                    <a:pt x="0" y="2109"/>
                    <a:pt x="0" y="2178"/>
                  </a:cubicBezTo>
                  <a:lnTo>
                    <a:pt x="0" y="2505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34">
              <a:extLst>
                <a:ext uri="{FF2B5EF4-FFF2-40B4-BE49-F238E27FC236}">
                  <a16:creationId xmlns="" xmlns:a16="http://schemas.microsoft.com/office/drawing/2014/main" id="{33D3AD9D-2B6F-49A2-9244-5340DCBB4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3044825"/>
              <a:ext cx="146050" cy="127000"/>
            </a:xfrm>
            <a:custGeom>
              <a:avLst/>
              <a:gdLst>
                <a:gd name="T0" fmla="*/ 862 w 1723"/>
                <a:gd name="T1" fmla="*/ 0 h 1495"/>
                <a:gd name="T2" fmla="*/ 740 w 1723"/>
                <a:gd name="T3" fmla="*/ 121 h 1495"/>
                <a:gd name="T4" fmla="*/ 740 w 1723"/>
                <a:gd name="T5" fmla="*/ 887 h 1495"/>
                <a:gd name="T6" fmla="*/ 78 w 1723"/>
                <a:gd name="T7" fmla="*/ 1269 h 1495"/>
                <a:gd name="T8" fmla="*/ 34 w 1723"/>
                <a:gd name="T9" fmla="*/ 1435 h 1495"/>
                <a:gd name="T10" fmla="*/ 139 w 1723"/>
                <a:gd name="T11" fmla="*/ 1495 h 1495"/>
                <a:gd name="T12" fmla="*/ 199 w 1723"/>
                <a:gd name="T13" fmla="*/ 1479 h 1495"/>
                <a:gd name="T14" fmla="*/ 862 w 1723"/>
                <a:gd name="T15" fmla="*/ 1096 h 1495"/>
                <a:gd name="T16" fmla="*/ 1524 w 1723"/>
                <a:gd name="T17" fmla="*/ 1479 h 1495"/>
                <a:gd name="T18" fmla="*/ 1584 w 1723"/>
                <a:gd name="T19" fmla="*/ 1495 h 1495"/>
                <a:gd name="T20" fmla="*/ 1690 w 1723"/>
                <a:gd name="T21" fmla="*/ 1435 h 1495"/>
                <a:gd name="T22" fmla="*/ 1646 w 1723"/>
                <a:gd name="T23" fmla="*/ 1269 h 1495"/>
                <a:gd name="T24" fmla="*/ 983 w 1723"/>
                <a:gd name="T25" fmla="*/ 887 h 1495"/>
                <a:gd name="T26" fmla="*/ 983 w 1723"/>
                <a:gd name="T27" fmla="*/ 121 h 1495"/>
                <a:gd name="T28" fmla="*/ 862 w 1723"/>
                <a:gd name="T29" fmla="*/ 0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3" h="1495">
                  <a:moveTo>
                    <a:pt x="862" y="0"/>
                  </a:moveTo>
                  <a:cubicBezTo>
                    <a:pt x="795" y="0"/>
                    <a:pt x="740" y="55"/>
                    <a:pt x="740" y="121"/>
                  </a:cubicBezTo>
                  <a:lnTo>
                    <a:pt x="740" y="887"/>
                  </a:lnTo>
                  <a:lnTo>
                    <a:pt x="78" y="1269"/>
                  </a:lnTo>
                  <a:cubicBezTo>
                    <a:pt x="20" y="1303"/>
                    <a:pt x="0" y="1376"/>
                    <a:pt x="34" y="1435"/>
                  </a:cubicBezTo>
                  <a:cubicBezTo>
                    <a:pt x="56" y="1473"/>
                    <a:pt x="96" y="1495"/>
                    <a:pt x="139" y="1495"/>
                  </a:cubicBezTo>
                  <a:cubicBezTo>
                    <a:pt x="159" y="1495"/>
                    <a:pt x="180" y="1489"/>
                    <a:pt x="199" y="1479"/>
                  </a:cubicBezTo>
                  <a:lnTo>
                    <a:pt x="862" y="1096"/>
                  </a:lnTo>
                  <a:lnTo>
                    <a:pt x="1524" y="1479"/>
                  </a:lnTo>
                  <a:cubicBezTo>
                    <a:pt x="1543" y="1489"/>
                    <a:pt x="1564" y="1495"/>
                    <a:pt x="1584" y="1495"/>
                  </a:cubicBezTo>
                  <a:cubicBezTo>
                    <a:pt x="1626" y="1495"/>
                    <a:pt x="1667" y="1473"/>
                    <a:pt x="1690" y="1435"/>
                  </a:cubicBezTo>
                  <a:cubicBezTo>
                    <a:pt x="1723" y="1377"/>
                    <a:pt x="1703" y="1303"/>
                    <a:pt x="1646" y="1269"/>
                  </a:cubicBezTo>
                  <a:lnTo>
                    <a:pt x="983" y="887"/>
                  </a:lnTo>
                  <a:lnTo>
                    <a:pt x="983" y="121"/>
                  </a:lnTo>
                  <a:cubicBezTo>
                    <a:pt x="982" y="55"/>
                    <a:pt x="928" y="0"/>
                    <a:pt x="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35">
              <a:extLst>
                <a:ext uri="{FF2B5EF4-FFF2-40B4-BE49-F238E27FC236}">
                  <a16:creationId xmlns="" xmlns:a16="http://schemas.microsoft.com/office/drawing/2014/main" id="{05766099-349C-4591-A2E2-D05943F8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438" y="2809875"/>
              <a:ext cx="217487" cy="233363"/>
            </a:xfrm>
            <a:custGeom>
              <a:avLst/>
              <a:gdLst>
                <a:gd name="T0" fmla="*/ 776 w 2567"/>
                <a:gd name="T1" fmla="*/ 1606 h 2750"/>
                <a:gd name="T2" fmla="*/ 128 w 2567"/>
                <a:gd name="T3" fmla="*/ 2029 h 2750"/>
                <a:gd name="T4" fmla="*/ 0 w 2567"/>
                <a:gd name="T5" fmla="*/ 2301 h 2750"/>
                <a:gd name="T6" fmla="*/ 0 w 2567"/>
                <a:gd name="T7" fmla="*/ 2628 h 2750"/>
                <a:gd name="T8" fmla="*/ 122 w 2567"/>
                <a:gd name="T9" fmla="*/ 2749 h 2750"/>
                <a:gd name="T10" fmla="*/ 243 w 2567"/>
                <a:gd name="T11" fmla="*/ 2628 h 2750"/>
                <a:gd name="T12" fmla="*/ 243 w 2567"/>
                <a:gd name="T13" fmla="*/ 2301 h 2750"/>
                <a:gd name="T14" fmla="*/ 283 w 2567"/>
                <a:gd name="T15" fmla="*/ 2216 h 2750"/>
                <a:gd name="T16" fmla="*/ 939 w 2567"/>
                <a:gd name="T17" fmla="*/ 1794 h 2750"/>
                <a:gd name="T18" fmla="*/ 1019 w 2567"/>
                <a:gd name="T19" fmla="*/ 1666 h 2750"/>
                <a:gd name="T20" fmla="*/ 1019 w 2567"/>
                <a:gd name="T21" fmla="*/ 1206 h 2750"/>
                <a:gd name="T22" fmla="*/ 966 w 2567"/>
                <a:gd name="T23" fmla="*/ 1106 h 2750"/>
                <a:gd name="T24" fmla="*/ 923 w 2567"/>
                <a:gd name="T25" fmla="*/ 1028 h 2750"/>
                <a:gd name="T26" fmla="*/ 923 w 2567"/>
                <a:gd name="T27" fmla="*/ 550 h 2750"/>
                <a:gd name="T28" fmla="*/ 1232 w 2567"/>
                <a:gd name="T29" fmla="*/ 241 h 2750"/>
                <a:gd name="T30" fmla="*/ 1335 w 2567"/>
                <a:gd name="T31" fmla="*/ 241 h 2750"/>
                <a:gd name="T32" fmla="*/ 1644 w 2567"/>
                <a:gd name="T33" fmla="*/ 550 h 2750"/>
                <a:gd name="T34" fmla="*/ 1644 w 2567"/>
                <a:gd name="T35" fmla="*/ 1028 h 2750"/>
                <a:gd name="T36" fmla="*/ 1602 w 2567"/>
                <a:gd name="T37" fmla="*/ 1106 h 2750"/>
                <a:gd name="T38" fmla="*/ 1548 w 2567"/>
                <a:gd name="T39" fmla="*/ 1206 h 2750"/>
                <a:gd name="T40" fmla="*/ 1548 w 2567"/>
                <a:gd name="T41" fmla="*/ 1668 h 2750"/>
                <a:gd name="T42" fmla="*/ 1628 w 2567"/>
                <a:gd name="T43" fmla="*/ 1796 h 2750"/>
                <a:gd name="T44" fmla="*/ 2284 w 2567"/>
                <a:gd name="T45" fmla="*/ 2217 h 2750"/>
                <a:gd name="T46" fmla="*/ 2324 w 2567"/>
                <a:gd name="T47" fmla="*/ 2302 h 2750"/>
                <a:gd name="T48" fmla="*/ 2324 w 2567"/>
                <a:gd name="T49" fmla="*/ 2629 h 2750"/>
                <a:gd name="T50" fmla="*/ 2446 w 2567"/>
                <a:gd name="T51" fmla="*/ 2750 h 2750"/>
                <a:gd name="T52" fmla="*/ 2567 w 2567"/>
                <a:gd name="T53" fmla="*/ 2629 h 2750"/>
                <a:gd name="T54" fmla="*/ 2567 w 2567"/>
                <a:gd name="T55" fmla="*/ 2302 h 2750"/>
                <a:gd name="T56" fmla="*/ 2439 w 2567"/>
                <a:gd name="T57" fmla="*/ 2030 h 2750"/>
                <a:gd name="T58" fmla="*/ 1791 w 2567"/>
                <a:gd name="T59" fmla="*/ 1608 h 2750"/>
                <a:gd name="T60" fmla="*/ 1791 w 2567"/>
                <a:gd name="T61" fmla="*/ 1264 h 2750"/>
                <a:gd name="T62" fmla="*/ 1887 w 2567"/>
                <a:gd name="T63" fmla="*/ 1029 h 2750"/>
                <a:gd name="T64" fmla="*/ 1887 w 2567"/>
                <a:gd name="T65" fmla="*/ 550 h 2750"/>
                <a:gd name="T66" fmla="*/ 1336 w 2567"/>
                <a:gd name="T67" fmla="*/ 0 h 2750"/>
                <a:gd name="T68" fmla="*/ 1234 w 2567"/>
                <a:gd name="T69" fmla="*/ 0 h 2750"/>
                <a:gd name="T70" fmla="*/ 683 w 2567"/>
                <a:gd name="T71" fmla="*/ 550 h 2750"/>
                <a:gd name="T72" fmla="*/ 683 w 2567"/>
                <a:gd name="T73" fmla="*/ 1028 h 2750"/>
                <a:gd name="T74" fmla="*/ 779 w 2567"/>
                <a:gd name="T75" fmla="*/ 1262 h 2750"/>
                <a:gd name="T76" fmla="*/ 779 w 2567"/>
                <a:gd name="T77" fmla="*/ 1606 h 2750"/>
                <a:gd name="T78" fmla="*/ 776 w 2567"/>
                <a:gd name="T79" fmla="*/ 1606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7" h="2750">
                  <a:moveTo>
                    <a:pt x="776" y="1606"/>
                  </a:moveTo>
                  <a:cubicBezTo>
                    <a:pt x="654" y="1670"/>
                    <a:pt x="383" y="1821"/>
                    <a:pt x="128" y="2029"/>
                  </a:cubicBezTo>
                  <a:cubicBezTo>
                    <a:pt x="47" y="2096"/>
                    <a:pt x="0" y="2196"/>
                    <a:pt x="0" y="2301"/>
                  </a:cubicBezTo>
                  <a:lnTo>
                    <a:pt x="0" y="2628"/>
                  </a:lnTo>
                  <a:cubicBezTo>
                    <a:pt x="0" y="2694"/>
                    <a:pt x="55" y="2749"/>
                    <a:pt x="122" y="2749"/>
                  </a:cubicBezTo>
                  <a:cubicBezTo>
                    <a:pt x="188" y="2749"/>
                    <a:pt x="243" y="2694"/>
                    <a:pt x="243" y="2628"/>
                  </a:cubicBezTo>
                  <a:lnTo>
                    <a:pt x="243" y="2301"/>
                  </a:lnTo>
                  <a:cubicBezTo>
                    <a:pt x="243" y="2268"/>
                    <a:pt x="258" y="2237"/>
                    <a:pt x="283" y="2216"/>
                  </a:cubicBezTo>
                  <a:cubicBezTo>
                    <a:pt x="570" y="1981"/>
                    <a:pt x="880" y="1824"/>
                    <a:pt x="939" y="1794"/>
                  </a:cubicBezTo>
                  <a:cubicBezTo>
                    <a:pt x="988" y="1770"/>
                    <a:pt x="1019" y="1721"/>
                    <a:pt x="1019" y="1666"/>
                  </a:cubicBezTo>
                  <a:lnTo>
                    <a:pt x="1019" y="1206"/>
                  </a:lnTo>
                  <a:cubicBezTo>
                    <a:pt x="1019" y="1166"/>
                    <a:pt x="999" y="1128"/>
                    <a:pt x="966" y="1106"/>
                  </a:cubicBezTo>
                  <a:cubicBezTo>
                    <a:pt x="939" y="1089"/>
                    <a:pt x="923" y="1060"/>
                    <a:pt x="923" y="1028"/>
                  </a:cubicBezTo>
                  <a:lnTo>
                    <a:pt x="923" y="550"/>
                  </a:lnTo>
                  <a:cubicBezTo>
                    <a:pt x="923" y="380"/>
                    <a:pt x="1062" y="241"/>
                    <a:pt x="1232" y="241"/>
                  </a:cubicBezTo>
                  <a:lnTo>
                    <a:pt x="1335" y="241"/>
                  </a:lnTo>
                  <a:cubicBezTo>
                    <a:pt x="1506" y="241"/>
                    <a:pt x="1644" y="380"/>
                    <a:pt x="1644" y="550"/>
                  </a:cubicBezTo>
                  <a:lnTo>
                    <a:pt x="1644" y="1028"/>
                  </a:lnTo>
                  <a:cubicBezTo>
                    <a:pt x="1644" y="1060"/>
                    <a:pt x="1628" y="1089"/>
                    <a:pt x="1602" y="1106"/>
                  </a:cubicBezTo>
                  <a:cubicBezTo>
                    <a:pt x="1568" y="1129"/>
                    <a:pt x="1548" y="1166"/>
                    <a:pt x="1548" y="1206"/>
                  </a:cubicBezTo>
                  <a:lnTo>
                    <a:pt x="1548" y="1668"/>
                  </a:lnTo>
                  <a:cubicBezTo>
                    <a:pt x="1548" y="1722"/>
                    <a:pt x="1579" y="1772"/>
                    <a:pt x="1628" y="1796"/>
                  </a:cubicBezTo>
                  <a:cubicBezTo>
                    <a:pt x="1688" y="1825"/>
                    <a:pt x="1998" y="1981"/>
                    <a:pt x="2284" y="2217"/>
                  </a:cubicBezTo>
                  <a:cubicBezTo>
                    <a:pt x="2310" y="2238"/>
                    <a:pt x="2324" y="2269"/>
                    <a:pt x="2324" y="2302"/>
                  </a:cubicBezTo>
                  <a:lnTo>
                    <a:pt x="2324" y="2629"/>
                  </a:lnTo>
                  <a:cubicBezTo>
                    <a:pt x="2324" y="2696"/>
                    <a:pt x="2379" y="2750"/>
                    <a:pt x="2446" y="2750"/>
                  </a:cubicBezTo>
                  <a:cubicBezTo>
                    <a:pt x="2512" y="2750"/>
                    <a:pt x="2567" y="2696"/>
                    <a:pt x="2567" y="2629"/>
                  </a:cubicBezTo>
                  <a:lnTo>
                    <a:pt x="2567" y="2302"/>
                  </a:lnTo>
                  <a:cubicBezTo>
                    <a:pt x="2567" y="2197"/>
                    <a:pt x="2520" y="2097"/>
                    <a:pt x="2439" y="2030"/>
                  </a:cubicBezTo>
                  <a:cubicBezTo>
                    <a:pt x="2186" y="1822"/>
                    <a:pt x="1914" y="1670"/>
                    <a:pt x="1791" y="1608"/>
                  </a:cubicBezTo>
                  <a:lnTo>
                    <a:pt x="1791" y="1264"/>
                  </a:lnTo>
                  <a:cubicBezTo>
                    <a:pt x="1852" y="1201"/>
                    <a:pt x="1887" y="1117"/>
                    <a:pt x="1887" y="1029"/>
                  </a:cubicBezTo>
                  <a:lnTo>
                    <a:pt x="1887" y="550"/>
                  </a:lnTo>
                  <a:cubicBezTo>
                    <a:pt x="1887" y="246"/>
                    <a:pt x="1640" y="0"/>
                    <a:pt x="1336" y="0"/>
                  </a:cubicBezTo>
                  <a:lnTo>
                    <a:pt x="1234" y="0"/>
                  </a:lnTo>
                  <a:cubicBezTo>
                    <a:pt x="930" y="0"/>
                    <a:pt x="683" y="246"/>
                    <a:pt x="683" y="550"/>
                  </a:cubicBezTo>
                  <a:lnTo>
                    <a:pt x="683" y="1028"/>
                  </a:lnTo>
                  <a:cubicBezTo>
                    <a:pt x="683" y="1117"/>
                    <a:pt x="718" y="1201"/>
                    <a:pt x="779" y="1262"/>
                  </a:cubicBezTo>
                  <a:lnTo>
                    <a:pt x="779" y="1606"/>
                  </a:lnTo>
                  <a:lnTo>
                    <a:pt x="776" y="16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36">
              <a:extLst>
                <a:ext uri="{FF2B5EF4-FFF2-40B4-BE49-F238E27FC236}">
                  <a16:creationId xmlns="" xmlns:a16="http://schemas.microsoft.com/office/drawing/2014/main" id="{2004C38D-792B-4090-A4A6-4E682B27E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163" y="3065463"/>
              <a:ext cx="217487" cy="234950"/>
            </a:xfrm>
            <a:custGeom>
              <a:avLst/>
              <a:gdLst>
                <a:gd name="T0" fmla="*/ 1229 w 2564"/>
                <a:gd name="T1" fmla="*/ 240 h 2750"/>
                <a:gd name="T2" fmla="*/ 1332 w 2564"/>
                <a:gd name="T3" fmla="*/ 240 h 2750"/>
                <a:gd name="T4" fmla="*/ 1641 w 2564"/>
                <a:gd name="T5" fmla="*/ 550 h 2750"/>
                <a:gd name="T6" fmla="*/ 1641 w 2564"/>
                <a:gd name="T7" fmla="*/ 1027 h 2750"/>
                <a:gd name="T8" fmla="*/ 1599 w 2564"/>
                <a:gd name="T9" fmla="*/ 1106 h 2750"/>
                <a:gd name="T10" fmla="*/ 1545 w 2564"/>
                <a:gd name="T11" fmla="*/ 1206 h 2750"/>
                <a:gd name="T12" fmla="*/ 1545 w 2564"/>
                <a:gd name="T13" fmla="*/ 1667 h 2750"/>
                <a:gd name="T14" fmla="*/ 1625 w 2564"/>
                <a:gd name="T15" fmla="*/ 1795 h 2750"/>
                <a:gd name="T16" fmla="*/ 2281 w 2564"/>
                <a:gd name="T17" fmla="*/ 2216 h 2750"/>
                <a:gd name="T18" fmla="*/ 2321 w 2564"/>
                <a:gd name="T19" fmla="*/ 2302 h 2750"/>
                <a:gd name="T20" fmla="*/ 2321 w 2564"/>
                <a:gd name="T21" fmla="*/ 2628 h 2750"/>
                <a:gd name="T22" fmla="*/ 2443 w 2564"/>
                <a:gd name="T23" fmla="*/ 2750 h 2750"/>
                <a:gd name="T24" fmla="*/ 2564 w 2564"/>
                <a:gd name="T25" fmla="*/ 2628 h 2750"/>
                <a:gd name="T26" fmla="*/ 2564 w 2564"/>
                <a:gd name="T27" fmla="*/ 2302 h 2750"/>
                <a:gd name="T28" fmla="*/ 2436 w 2564"/>
                <a:gd name="T29" fmla="*/ 2030 h 2750"/>
                <a:gd name="T30" fmla="*/ 1788 w 2564"/>
                <a:gd name="T31" fmla="*/ 1607 h 2750"/>
                <a:gd name="T32" fmla="*/ 1788 w 2564"/>
                <a:gd name="T33" fmla="*/ 1263 h 2750"/>
                <a:gd name="T34" fmla="*/ 1884 w 2564"/>
                <a:gd name="T35" fmla="*/ 1028 h 2750"/>
                <a:gd name="T36" fmla="*/ 1884 w 2564"/>
                <a:gd name="T37" fmla="*/ 551 h 2750"/>
                <a:gd name="T38" fmla="*/ 1333 w 2564"/>
                <a:gd name="T39" fmla="*/ 0 h 2750"/>
                <a:gd name="T40" fmla="*/ 1231 w 2564"/>
                <a:gd name="T41" fmla="*/ 0 h 2750"/>
                <a:gd name="T42" fmla="*/ 680 w 2564"/>
                <a:gd name="T43" fmla="*/ 551 h 2750"/>
                <a:gd name="T44" fmla="*/ 680 w 2564"/>
                <a:gd name="T45" fmla="*/ 1027 h 2750"/>
                <a:gd name="T46" fmla="*/ 776 w 2564"/>
                <a:gd name="T47" fmla="*/ 1262 h 2750"/>
                <a:gd name="T48" fmla="*/ 776 w 2564"/>
                <a:gd name="T49" fmla="*/ 1606 h 2750"/>
                <a:gd name="T50" fmla="*/ 128 w 2564"/>
                <a:gd name="T51" fmla="*/ 2028 h 2750"/>
                <a:gd name="T52" fmla="*/ 0 w 2564"/>
                <a:gd name="T53" fmla="*/ 2300 h 2750"/>
                <a:gd name="T54" fmla="*/ 0 w 2564"/>
                <a:gd name="T55" fmla="*/ 2627 h 2750"/>
                <a:gd name="T56" fmla="*/ 121 w 2564"/>
                <a:gd name="T57" fmla="*/ 2748 h 2750"/>
                <a:gd name="T58" fmla="*/ 243 w 2564"/>
                <a:gd name="T59" fmla="*/ 2627 h 2750"/>
                <a:gd name="T60" fmla="*/ 243 w 2564"/>
                <a:gd name="T61" fmla="*/ 2300 h 2750"/>
                <a:gd name="T62" fmla="*/ 283 w 2564"/>
                <a:gd name="T63" fmla="*/ 2215 h 2750"/>
                <a:gd name="T64" fmla="*/ 939 w 2564"/>
                <a:gd name="T65" fmla="*/ 1794 h 2750"/>
                <a:gd name="T66" fmla="*/ 1019 w 2564"/>
                <a:gd name="T67" fmla="*/ 1666 h 2750"/>
                <a:gd name="T68" fmla="*/ 1019 w 2564"/>
                <a:gd name="T69" fmla="*/ 1206 h 2750"/>
                <a:gd name="T70" fmla="*/ 965 w 2564"/>
                <a:gd name="T71" fmla="*/ 1106 h 2750"/>
                <a:gd name="T72" fmla="*/ 923 w 2564"/>
                <a:gd name="T73" fmla="*/ 1027 h 2750"/>
                <a:gd name="T74" fmla="*/ 923 w 2564"/>
                <a:gd name="T75" fmla="*/ 550 h 2750"/>
                <a:gd name="T76" fmla="*/ 1229 w 2564"/>
                <a:gd name="T77" fmla="*/ 24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64" h="2750">
                  <a:moveTo>
                    <a:pt x="1229" y="240"/>
                  </a:moveTo>
                  <a:lnTo>
                    <a:pt x="1332" y="240"/>
                  </a:lnTo>
                  <a:cubicBezTo>
                    <a:pt x="1503" y="240"/>
                    <a:pt x="1641" y="379"/>
                    <a:pt x="1641" y="550"/>
                  </a:cubicBezTo>
                  <a:lnTo>
                    <a:pt x="1641" y="1027"/>
                  </a:lnTo>
                  <a:cubicBezTo>
                    <a:pt x="1641" y="1059"/>
                    <a:pt x="1625" y="1088"/>
                    <a:pt x="1599" y="1106"/>
                  </a:cubicBezTo>
                  <a:cubicBezTo>
                    <a:pt x="1565" y="1128"/>
                    <a:pt x="1545" y="1166"/>
                    <a:pt x="1545" y="1206"/>
                  </a:cubicBezTo>
                  <a:lnTo>
                    <a:pt x="1545" y="1667"/>
                  </a:lnTo>
                  <a:cubicBezTo>
                    <a:pt x="1545" y="1722"/>
                    <a:pt x="1576" y="1771"/>
                    <a:pt x="1625" y="1795"/>
                  </a:cubicBezTo>
                  <a:cubicBezTo>
                    <a:pt x="1685" y="1824"/>
                    <a:pt x="1995" y="1980"/>
                    <a:pt x="2281" y="2216"/>
                  </a:cubicBezTo>
                  <a:cubicBezTo>
                    <a:pt x="2307" y="2238"/>
                    <a:pt x="2321" y="2268"/>
                    <a:pt x="2321" y="2302"/>
                  </a:cubicBezTo>
                  <a:lnTo>
                    <a:pt x="2321" y="2628"/>
                  </a:lnTo>
                  <a:cubicBezTo>
                    <a:pt x="2321" y="2695"/>
                    <a:pt x="2376" y="2750"/>
                    <a:pt x="2443" y="2750"/>
                  </a:cubicBezTo>
                  <a:cubicBezTo>
                    <a:pt x="2509" y="2750"/>
                    <a:pt x="2564" y="2695"/>
                    <a:pt x="2564" y="2628"/>
                  </a:cubicBezTo>
                  <a:lnTo>
                    <a:pt x="2564" y="2302"/>
                  </a:lnTo>
                  <a:cubicBezTo>
                    <a:pt x="2564" y="2196"/>
                    <a:pt x="2517" y="2096"/>
                    <a:pt x="2436" y="2030"/>
                  </a:cubicBezTo>
                  <a:cubicBezTo>
                    <a:pt x="2183" y="1822"/>
                    <a:pt x="1911" y="1670"/>
                    <a:pt x="1788" y="1607"/>
                  </a:cubicBezTo>
                  <a:lnTo>
                    <a:pt x="1788" y="1263"/>
                  </a:lnTo>
                  <a:cubicBezTo>
                    <a:pt x="1849" y="1200"/>
                    <a:pt x="1884" y="1116"/>
                    <a:pt x="1884" y="1028"/>
                  </a:cubicBezTo>
                  <a:lnTo>
                    <a:pt x="1884" y="551"/>
                  </a:lnTo>
                  <a:cubicBezTo>
                    <a:pt x="1884" y="247"/>
                    <a:pt x="1637" y="0"/>
                    <a:pt x="1333" y="0"/>
                  </a:cubicBezTo>
                  <a:lnTo>
                    <a:pt x="1231" y="0"/>
                  </a:lnTo>
                  <a:cubicBezTo>
                    <a:pt x="927" y="0"/>
                    <a:pt x="680" y="247"/>
                    <a:pt x="680" y="551"/>
                  </a:cubicBezTo>
                  <a:lnTo>
                    <a:pt x="680" y="1027"/>
                  </a:lnTo>
                  <a:cubicBezTo>
                    <a:pt x="680" y="1116"/>
                    <a:pt x="715" y="1200"/>
                    <a:pt x="776" y="1262"/>
                  </a:cubicBezTo>
                  <a:lnTo>
                    <a:pt x="776" y="1606"/>
                  </a:lnTo>
                  <a:cubicBezTo>
                    <a:pt x="653" y="1670"/>
                    <a:pt x="383" y="1820"/>
                    <a:pt x="128" y="2028"/>
                  </a:cubicBezTo>
                  <a:cubicBezTo>
                    <a:pt x="47" y="2095"/>
                    <a:pt x="0" y="2195"/>
                    <a:pt x="0" y="2300"/>
                  </a:cubicBezTo>
                  <a:lnTo>
                    <a:pt x="0" y="2627"/>
                  </a:lnTo>
                  <a:cubicBezTo>
                    <a:pt x="0" y="2694"/>
                    <a:pt x="55" y="2748"/>
                    <a:pt x="121" y="2748"/>
                  </a:cubicBezTo>
                  <a:cubicBezTo>
                    <a:pt x="188" y="2748"/>
                    <a:pt x="243" y="2694"/>
                    <a:pt x="243" y="2627"/>
                  </a:cubicBezTo>
                  <a:lnTo>
                    <a:pt x="243" y="2300"/>
                  </a:lnTo>
                  <a:cubicBezTo>
                    <a:pt x="243" y="2267"/>
                    <a:pt x="257" y="2236"/>
                    <a:pt x="283" y="2215"/>
                  </a:cubicBezTo>
                  <a:cubicBezTo>
                    <a:pt x="569" y="1980"/>
                    <a:pt x="880" y="1823"/>
                    <a:pt x="939" y="1794"/>
                  </a:cubicBezTo>
                  <a:cubicBezTo>
                    <a:pt x="988" y="1770"/>
                    <a:pt x="1019" y="1720"/>
                    <a:pt x="1019" y="1666"/>
                  </a:cubicBezTo>
                  <a:lnTo>
                    <a:pt x="1019" y="1206"/>
                  </a:lnTo>
                  <a:cubicBezTo>
                    <a:pt x="1019" y="1166"/>
                    <a:pt x="999" y="1127"/>
                    <a:pt x="965" y="1106"/>
                  </a:cubicBezTo>
                  <a:cubicBezTo>
                    <a:pt x="939" y="1088"/>
                    <a:pt x="923" y="1059"/>
                    <a:pt x="923" y="1027"/>
                  </a:cubicBezTo>
                  <a:lnTo>
                    <a:pt x="923" y="550"/>
                  </a:lnTo>
                  <a:cubicBezTo>
                    <a:pt x="920" y="379"/>
                    <a:pt x="1059" y="240"/>
                    <a:pt x="1229" y="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37">
              <a:extLst>
                <a:ext uri="{FF2B5EF4-FFF2-40B4-BE49-F238E27FC236}">
                  <a16:creationId xmlns="" xmlns:a16="http://schemas.microsoft.com/office/drawing/2014/main" id="{8476FCEA-6EEC-459C-976E-DCC85E32F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3065463"/>
              <a:ext cx="217487" cy="234950"/>
            </a:xfrm>
            <a:custGeom>
              <a:avLst/>
              <a:gdLst>
                <a:gd name="T0" fmla="*/ 128 w 2567"/>
                <a:gd name="T1" fmla="*/ 2028 h 2750"/>
                <a:gd name="T2" fmla="*/ 0 w 2567"/>
                <a:gd name="T3" fmla="*/ 2300 h 2750"/>
                <a:gd name="T4" fmla="*/ 0 w 2567"/>
                <a:gd name="T5" fmla="*/ 2627 h 2750"/>
                <a:gd name="T6" fmla="*/ 122 w 2567"/>
                <a:gd name="T7" fmla="*/ 2748 h 2750"/>
                <a:gd name="T8" fmla="*/ 243 w 2567"/>
                <a:gd name="T9" fmla="*/ 2627 h 2750"/>
                <a:gd name="T10" fmla="*/ 243 w 2567"/>
                <a:gd name="T11" fmla="*/ 2300 h 2750"/>
                <a:gd name="T12" fmla="*/ 283 w 2567"/>
                <a:gd name="T13" fmla="*/ 2215 h 2750"/>
                <a:gd name="T14" fmla="*/ 939 w 2567"/>
                <a:gd name="T15" fmla="*/ 1794 h 2750"/>
                <a:gd name="T16" fmla="*/ 1019 w 2567"/>
                <a:gd name="T17" fmla="*/ 1666 h 2750"/>
                <a:gd name="T18" fmla="*/ 1019 w 2567"/>
                <a:gd name="T19" fmla="*/ 1206 h 2750"/>
                <a:gd name="T20" fmla="*/ 966 w 2567"/>
                <a:gd name="T21" fmla="*/ 1106 h 2750"/>
                <a:gd name="T22" fmla="*/ 923 w 2567"/>
                <a:gd name="T23" fmla="*/ 1027 h 2750"/>
                <a:gd name="T24" fmla="*/ 923 w 2567"/>
                <a:gd name="T25" fmla="*/ 550 h 2750"/>
                <a:gd name="T26" fmla="*/ 1232 w 2567"/>
                <a:gd name="T27" fmla="*/ 240 h 2750"/>
                <a:gd name="T28" fmla="*/ 1335 w 2567"/>
                <a:gd name="T29" fmla="*/ 240 h 2750"/>
                <a:gd name="T30" fmla="*/ 1644 w 2567"/>
                <a:gd name="T31" fmla="*/ 550 h 2750"/>
                <a:gd name="T32" fmla="*/ 1644 w 2567"/>
                <a:gd name="T33" fmla="*/ 1027 h 2750"/>
                <a:gd name="T34" fmla="*/ 1602 w 2567"/>
                <a:gd name="T35" fmla="*/ 1106 h 2750"/>
                <a:gd name="T36" fmla="*/ 1548 w 2567"/>
                <a:gd name="T37" fmla="*/ 1206 h 2750"/>
                <a:gd name="T38" fmla="*/ 1548 w 2567"/>
                <a:gd name="T39" fmla="*/ 1667 h 2750"/>
                <a:gd name="T40" fmla="*/ 1628 w 2567"/>
                <a:gd name="T41" fmla="*/ 1795 h 2750"/>
                <a:gd name="T42" fmla="*/ 2284 w 2567"/>
                <a:gd name="T43" fmla="*/ 2216 h 2750"/>
                <a:gd name="T44" fmla="*/ 2324 w 2567"/>
                <a:gd name="T45" fmla="*/ 2302 h 2750"/>
                <a:gd name="T46" fmla="*/ 2324 w 2567"/>
                <a:gd name="T47" fmla="*/ 2628 h 2750"/>
                <a:gd name="T48" fmla="*/ 2446 w 2567"/>
                <a:gd name="T49" fmla="*/ 2750 h 2750"/>
                <a:gd name="T50" fmla="*/ 2567 w 2567"/>
                <a:gd name="T51" fmla="*/ 2628 h 2750"/>
                <a:gd name="T52" fmla="*/ 2567 w 2567"/>
                <a:gd name="T53" fmla="*/ 2302 h 2750"/>
                <a:gd name="T54" fmla="*/ 2439 w 2567"/>
                <a:gd name="T55" fmla="*/ 2030 h 2750"/>
                <a:gd name="T56" fmla="*/ 1791 w 2567"/>
                <a:gd name="T57" fmla="*/ 1607 h 2750"/>
                <a:gd name="T58" fmla="*/ 1791 w 2567"/>
                <a:gd name="T59" fmla="*/ 1263 h 2750"/>
                <a:gd name="T60" fmla="*/ 1887 w 2567"/>
                <a:gd name="T61" fmla="*/ 1028 h 2750"/>
                <a:gd name="T62" fmla="*/ 1887 w 2567"/>
                <a:gd name="T63" fmla="*/ 551 h 2750"/>
                <a:gd name="T64" fmla="*/ 1336 w 2567"/>
                <a:gd name="T65" fmla="*/ 0 h 2750"/>
                <a:gd name="T66" fmla="*/ 1234 w 2567"/>
                <a:gd name="T67" fmla="*/ 0 h 2750"/>
                <a:gd name="T68" fmla="*/ 683 w 2567"/>
                <a:gd name="T69" fmla="*/ 551 h 2750"/>
                <a:gd name="T70" fmla="*/ 683 w 2567"/>
                <a:gd name="T71" fmla="*/ 1027 h 2750"/>
                <a:gd name="T72" fmla="*/ 779 w 2567"/>
                <a:gd name="T73" fmla="*/ 1262 h 2750"/>
                <a:gd name="T74" fmla="*/ 779 w 2567"/>
                <a:gd name="T75" fmla="*/ 1606 h 2750"/>
                <a:gd name="T76" fmla="*/ 128 w 2567"/>
                <a:gd name="T77" fmla="*/ 2028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67" h="2750">
                  <a:moveTo>
                    <a:pt x="128" y="2028"/>
                  </a:moveTo>
                  <a:cubicBezTo>
                    <a:pt x="47" y="2095"/>
                    <a:pt x="0" y="2195"/>
                    <a:pt x="0" y="2300"/>
                  </a:cubicBezTo>
                  <a:lnTo>
                    <a:pt x="0" y="2627"/>
                  </a:lnTo>
                  <a:cubicBezTo>
                    <a:pt x="0" y="2694"/>
                    <a:pt x="55" y="2748"/>
                    <a:pt x="122" y="2748"/>
                  </a:cubicBezTo>
                  <a:cubicBezTo>
                    <a:pt x="188" y="2748"/>
                    <a:pt x="243" y="2694"/>
                    <a:pt x="243" y="2627"/>
                  </a:cubicBezTo>
                  <a:lnTo>
                    <a:pt x="243" y="2300"/>
                  </a:lnTo>
                  <a:cubicBezTo>
                    <a:pt x="243" y="2267"/>
                    <a:pt x="258" y="2236"/>
                    <a:pt x="283" y="2215"/>
                  </a:cubicBezTo>
                  <a:cubicBezTo>
                    <a:pt x="570" y="1980"/>
                    <a:pt x="880" y="1823"/>
                    <a:pt x="939" y="1794"/>
                  </a:cubicBezTo>
                  <a:cubicBezTo>
                    <a:pt x="988" y="1770"/>
                    <a:pt x="1019" y="1720"/>
                    <a:pt x="1019" y="1666"/>
                  </a:cubicBezTo>
                  <a:lnTo>
                    <a:pt x="1019" y="1206"/>
                  </a:lnTo>
                  <a:cubicBezTo>
                    <a:pt x="1019" y="1166"/>
                    <a:pt x="999" y="1127"/>
                    <a:pt x="966" y="1106"/>
                  </a:cubicBezTo>
                  <a:cubicBezTo>
                    <a:pt x="939" y="1088"/>
                    <a:pt x="923" y="1059"/>
                    <a:pt x="923" y="1027"/>
                  </a:cubicBezTo>
                  <a:lnTo>
                    <a:pt x="923" y="550"/>
                  </a:lnTo>
                  <a:cubicBezTo>
                    <a:pt x="923" y="379"/>
                    <a:pt x="1062" y="240"/>
                    <a:pt x="1232" y="240"/>
                  </a:cubicBezTo>
                  <a:lnTo>
                    <a:pt x="1335" y="240"/>
                  </a:lnTo>
                  <a:cubicBezTo>
                    <a:pt x="1506" y="240"/>
                    <a:pt x="1644" y="379"/>
                    <a:pt x="1644" y="550"/>
                  </a:cubicBezTo>
                  <a:lnTo>
                    <a:pt x="1644" y="1027"/>
                  </a:lnTo>
                  <a:cubicBezTo>
                    <a:pt x="1644" y="1059"/>
                    <a:pt x="1628" y="1088"/>
                    <a:pt x="1602" y="1106"/>
                  </a:cubicBezTo>
                  <a:cubicBezTo>
                    <a:pt x="1568" y="1128"/>
                    <a:pt x="1548" y="1166"/>
                    <a:pt x="1548" y="1206"/>
                  </a:cubicBezTo>
                  <a:lnTo>
                    <a:pt x="1548" y="1667"/>
                  </a:lnTo>
                  <a:cubicBezTo>
                    <a:pt x="1548" y="1722"/>
                    <a:pt x="1579" y="1771"/>
                    <a:pt x="1628" y="1795"/>
                  </a:cubicBezTo>
                  <a:cubicBezTo>
                    <a:pt x="1688" y="1824"/>
                    <a:pt x="1998" y="1980"/>
                    <a:pt x="2284" y="2216"/>
                  </a:cubicBezTo>
                  <a:cubicBezTo>
                    <a:pt x="2310" y="2238"/>
                    <a:pt x="2324" y="2268"/>
                    <a:pt x="2324" y="2302"/>
                  </a:cubicBezTo>
                  <a:lnTo>
                    <a:pt x="2324" y="2628"/>
                  </a:lnTo>
                  <a:cubicBezTo>
                    <a:pt x="2324" y="2695"/>
                    <a:pt x="2379" y="2750"/>
                    <a:pt x="2446" y="2750"/>
                  </a:cubicBezTo>
                  <a:cubicBezTo>
                    <a:pt x="2512" y="2750"/>
                    <a:pt x="2567" y="2695"/>
                    <a:pt x="2567" y="2628"/>
                  </a:cubicBezTo>
                  <a:lnTo>
                    <a:pt x="2567" y="2302"/>
                  </a:lnTo>
                  <a:cubicBezTo>
                    <a:pt x="2567" y="2196"/>
                    <a:pt x="2520" y="2096"/>
                    <a:pt x="2439" y="2030"/>
                  </a:cubicBezTo>
                  <a:cubicBezTo>
                    <a:pt x="2186" y="1822"/>
                    <a:pt x="1914" y="1670"/>
                    <a:pt x="1791" y="1607"/>
                  </a:cubicBezTo>
                  <a:lnTo>
                    <a:pt x="1791" y="1263"/>
                  </a:lnTo>
                  <a:cubicBezTo>
                    <a:pt x="1852" y="1200"/>
                    <a:pt x="1887" y="1116"/>
                    <a:pt x="1887" y="1028"/>
                  </a:cubicBezTo>
                  <a:lnTo>
                    <a:pt x="1887" y="551"/>
                  </a:lnTo>
                  <a:cubicBezTo>
                    <a:pt x="1887" y="247"/>
                    <a:pt x="1640" y="0"/>
                    <a:pt x="1336" y="0"/>
                  </a:cubicBezTo>
                  <a:lnTo>
                    <a:pt x="1234" y="0"/>
                  </a:lnTo>
                  <a:cubicBezTo>
                    <a:pt x="930" y="0"/>
                    <a:pt x="683" y="247"/>
                    <a:pt x="683" y="551"/>
                  </a:cubicBezTo>
                  <a:lnTo>
                    <a:pt x="683" y="1027"/>
                  </a:lnTo>
                  <a:cubicBezTo>
                    <a:pt x="683" y="1116"/>
                    <a:pt x="718" y="1200"/>
                    <a:pt x="779" y="1262"/>
                  </a:cubicBezTo>
                  <a:lnTo>
                    <a:pt x="779" y="1606"/>
                  </a:lnTo>
                  <a:cubicBezTo>
                    <a:pt x="654" y="1670"/>
                    <a:pt x="383" y="1820"/>
                    <a:pt x="128" y="20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47" name="그림 146">
            <a:extLst>
              <a:ext uri="{FF2B5EF4-FFF2-40B4-BE49-F238E27FC236}">
                <a16:creationId xmlns="" xmlns:a16="http://schemas.microsoft.com/office/drawing/2014/main" id="{843820BE-5355-4CE5-9588-6FCF699C3B8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76" y="1984233"/>
            <a:ext cx="433686" cy="417853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="" xmlns:a16="http://schemas.microsoft.com/office/drawing/2014/main" id="{2B1D3B0F-2841-4C4D-A9FA-2F11F7CC2F78}"/>
              </a:ext>
            </a:extLst>
          </p:cNvPr>
          <p:cNvGrpSpPr/>
          <p:nvPr/>
        </p:nvGrpSpPr>
        <p:grpSpPr>
          <a:xfrm>
            <a:off x="10698169" y="1957601"/>
            <a:ext cx="432704" cy="471397"/>
            <a:chOff x="11218863" y="2100263"/>
            <a:chExt cx="495300" cy="490538"/>
          </a:xfrm>
        </p:grpSpPr>
        <p:sp>
          <p:nvSpPr>
            <p:cNvPr id="149" name="Freeform 141">
              <a:extLst>
                <a:ext uri="{FF2B5EF4-FFF2-40B4-BE49-F238E27FC236}">
                  <a16:creationId xmlns="" xmlns:a16="http://schemas.microsoft.com/office/drawing/2014/main" id="{7FEA3E09-74DE-4FA3-BB45-26F41D6C5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450" y="2282826"/>
              <a:ext cx="239712" cy="74613"/>
            </a:xfrm>
            <a:custGeom>
              <a:avLst/>
              <a:gdLst>
                <a:gd name="T0" fmla="*/ 3006 w 3162"/>
                <a:gd name="T1" fmla="*/ 993 h 993"/>
                <a:gd name="T2" fmla="*/ 156 w 3162"/>
                <a:gd name="T3" fmla="*/ 993 h 993"/>
                <a:gd name="T4" fmla="*/ 0 w 3162"/>
                <a:gd name="T5" fmla="*/ 837 h 993"/>
                <a:gd name="T6" fmla="*/ 0 w 3162"/>
                <a:gd name="T7" fmla="*/ 156 h 993"/>
                <a:gd name="T8" fmla="*/ 156 w 3162"/>
                <a:gd name="T9" fmla="*/ 0 h 993"/>
                <a:gd name="T10" fmla="*/ 3006 w 3162"/>
                <a:gd name="T11" fmla="*/ 0 h 993"/>
                <a:gd name="T12" fmla="*/ 3162 w 3162"/>
                <a:gd name="T13" fmla="*/ 156 h 993"/>
                <a:gd name="T14" fmla="*/ 3162 w 3162"/>
                <a:gd name="T15" fmla="*/ 837 h 993"/>
                <a:gd name="T16" fmla="*/ 3006 w 3162"/>
                <a:gd name="T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2" h="993">
                  <a:moveTo>
                    <a:pt x="3006" y="993"/>
                  </a:moveTo>
                  <a:lnTo>
                    <a:pt x="156" y="993"/>
                  </a:lnTo>
                  <a:cubicBezTo>
                    <a:pt x="70" y="993"/>
                    <a:pt x="0" y="924"/>
                    <a:pt x="0" y="837"/>
                  </a:cubicBezTo>
                  <a:lnTo>
                    <a:pt x="0" y="156"/>
                  </a:lnTo>
                  <a:cubicBezTo>
                    <a:pt x="0" y="70"/>
                    <a:pt x="69" y="0"/>
                    <a:pt x="156" y="0"/>
                  </a:cubicBezTo>
                  <a:lnTo>
                    <a:pt x="3006" y="0"/>
                  </a:lnTo>
                  <a:cubicBezTo>
                    <a:pt x="3092" y="0"/>
                    <a:pt x="3162" y="69"/>
                    <a:pt x="3162" y="156"/>
                  </a:cubicBezTo>
                  <a:lnTo>
                    <a:pt x="3162" y="837"/>
                  </a:lnTo>
                  <a:cubicBezTo>
                    <a:pt x="3162" y="924"/>
                    <a:pt x="3092" y="993"/>
                    <a:pt x="3006" y="993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42">
              <a:extLst>
                <a:ext uri="{FF2B5EF4-FFF2-40B4-BE49-F238E27FC236}">
                  <a16:creationId xmlns="" xmlns:a16="http://schemas.microsoft.com/office/drawing/2014/main" id="{EF0C430B-809D-4154-9FD7-4B06B20377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8863" y="2135188"/>
              <a:ext cx="495300" cy="455613"/>
            </a:xfrm>
            <a:custGeom>
              <a:avLst/>
              <a:gdLst>
                <a:gd name="T0" fmla="*/ 1676 w 6536"/>
                <a:gd name="T1" fmla="*/ 0 h 6028"/>
                <a:gd name="T2" fmla="*/ 1363 w 6536"/>
                <a:gd name="T3" fmla="*/ 717 h 6028"/>
                <a:gd name="T4" fmla="*/ 1031 w 6536"/>
                <a:gd name="T5" fmla="*/ 831 h 6028"/>
                <a:gd name="T6" fmla="*/ 508 w 6536"/>
                <a:gd name="T7" fmla="*/ 2903 h 6028"/>
                <a:gd name="T8" fmla="*/ 121 w 6536"/>
                <a:gd name="T9" fmla="*/ 5045 h 6028"/>
                <a:gd name="T10" fmla="*/ 0 w 6536"/>
                <a:gd name="T11" fmla="*/ 5648 h 6028"/>
                <a:gd name="T12" fmla="*/ 2584 w 6536"/>
                <a:gd name="T13" fmla="*/ 6028 h 6028"/>
                <a:gd name="T14" fmla="*/ 2964 w 6536"/>
                <a:gd name="T15" fmla="*/ 5167 h 6028"/>
                <a:gd name="T16" fmla="*/ 587 w 6536"/>
                <a:gd name="T17" fmla="*/ 5045 h 6028"/>
                <a:gd name="T18" fmla="*/ 1041 w 6536"/>
                <a:gd name="T19" fmla="*/ 2649 h 6028"/>
                <a:gd name="T20" fmla="*/ 1264 w 6536"/>
                <a:gd name="T21" fmla="*/ 960 h 6028"/>
                <a:gd name="T22" fmla="*/ 5377 w 6536"/>
                <a:gd name="T23" fmla="*/ 2536 h 6028"/>
                <a:gd name="T24" fmla="*/ 5500 w 6536"/>
                <a:gd name="T25" fmla="*/ 2649 h 6028"/>
                <a:gd name="T26" fmla="*/ 5973 w 6536"/>
                <a:gd name="T27" fmla="*/ 5045 h 6028"/>
                <a:gd name="T28" fmla="*/ 3572 w 6536"/>
                <a:gd name="T29" fmla="*/ 5167 h 6028"/>
                <a:gd name="T30" fmla="*/ 3952 w 6536"/>
                <a:gd name="T31" fmla="*/ 6028 h 6028"/>
                <a:gd name="T32" fmla="*/ 6536 w 6536"/>
                <a:gd name="T33" fmla="*/ 5648 h 6028"/>
                <a:gd name="T34" fmla="*/ 6415 w 6536"/>
                <a:gd name="T35" fmla="*/ 5045 h 6028"/>
                <a:gd name="T36" fmla="*/ 6035 w 6536"/>
                <a:gd name="T37" fmla="*/ 2899 h 6028"/>
                <a:gd name="T38" fmla="*/ 5509 w 6536"/>
                <a:gd name="T39" fmla="*/ 831 h 6028"/>
                <a:gd name="T40" fmla="*/ 5176 w 6536"/>
                <a:gd name="T41" fmla="*/ 717 h 6028"/>
                <a:gd name="T42" fmla="*/ 4863 w 6536"/>
                <a:gd name="T43" fmla="*/ 0 h 6028"/>
                <a:gd name="T44" fmla="*/ 3503 w 6536"/>
                <a:gd name="T45" fmla="*/ 313 h 6028"/>
                <a:gd name="T46" fmla="*/ 3037 w 6536"/>
                <a:gd name="T47" fmla="*/ 717 h 6028"/>
                <a:gd name="T48" fmla="*/ 2723 w 6536"/>
                <a:gd name="T49" fmla="*/ 0 h 6028"/>
                <a:gd name="T50" fmla="*/ 2587 w 6536"/>
                <a:gd name="T51" fmla="*/ 5787 h 6028"/>
                <a:gd name="T52" fmla="*/ 243 w 6536"/>
                <a:gd name="T53" fmla="*/ 5648 h 6028"/>
                <a:gd name="T54" fmla="*/ 2724 w 6536"/>
                <a:gd name="T55" fmla="*/ 5287 h 6028"/>
                <a:gd name="T56" fmla="*/ 2725 w 6536"/>
                <a:gd name="T57" fmla="*/ 5648 h 6028"/>
                <a:gd name="T58" fmla="*/ 6157 w 6536"/>
                <a:gd name="T59" fmla="*/ 5787 h 6028"/>
                <a:gd name="T60" fmla="*/ 3815 w 6536"/>
                <a:gd name="T61" fmla="*/ 5648 h 6028"/>
                <a:gd name="T62" fmla="*/ 6296 w 6536"/>
                <a:gd name="T63" fmla="*/ 5287 h 6028"/>
                <a:gd name="T64" fmla="*/ 1604 w 6536"/>
                <a:gd name="T65" fmla="*/ 717 h 6028"/>
                <a:gd name="T66" fmla="*/ 1676 w 6536"/>
                <a:gd name="T67" fmla="*/ 241 h 6028"/>
                <a:gd name="T68" fmla="*/ 2795 w 6536"/>
                <a:gd name="T69" fmla="*/ 313 h 6028"/>
                <a:gd name="T70" fmla="*/ 1604 w 6536"/>
                <a:gd name="T71" fmla="*/ 717 h 6028"/>
                <a:gd name="T72" fmla="*/ 3816 w 6536"/>
                <a:gd name="T73" fmla="*/ 241 h 6028"/>
                <a:gd name="T74" fmla="*/ 4935 w 6536"/>
                <a:gd name="T75" fmla="*/ 313 h 6028"/>
                <a:gd name="T76" fmla="*/ 3744 w 6536"/>
                <a:gd name="T77" fmla="*/ 717 h 6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36" h="6028">
                  <a:moveTo>
                    <a:pt x="2723" y="0"/>
                  </a:moveTo>
                  <a:lnTo>
                    <a:pt x="1676" y="0"/>
                  </a:lnTo>
                  <a:cubicBezTo>
                    <a:pt x="1503" y="0"/>
                    <a:pt x="1363" y="140"/>
                    <a:pt x="1363" y="313"/>
                  </a:cubicBezTo>
                  <a:lnTo>
                    <a:pt x="1363" y="717"/>
                  </a:lnTo>
                  <a:lnTo>
                    <a:pt x="1151" y="717"/>
                  </a:lnTo>
                  <a:cubicBezTo>
                    <a:pt x="1087" y="717"/>
                    <a:pt x="1035" y="767"/>
                    <a:pt x="1031" y="831"/>
                  </a:cubicBezTo>
                  <a:lnTo>
                    <a:pt x="928" y="2420"/>
                  </a:lnTo>
                  <a:cubicBezTo>
                    <a:pt x="703" y="2469"/>
                    <a:pt x="527" y="2664"/>
                    <a:pt x="508" y="2903"/>
                  </a:cubicBezTo>
                  <a:lnTo>
                    <a:pt x="344" y="5045"/>
                  </a:lnTo>
                  <a:lnTo>
                    <a:pt x="121" y="5045"/>
                  </a:lnTo>
                  <a:cubicBezTo>
                    <a:pt x="55" y="5045"/>
                    <a:pt x="0" y="5100"/>
                    <a:pt x="0" y="5167"/>
                  </a:cubicBezTo>
                  <a:lnTo>
                    <a:pt x="0" y="5648"/>
                  </a:lnTo>
                  <a:cubicBezTo>
                    <a:pt x="0" y="5857"/>
                    <a:pt x="171" y="6028"/>
                    <a:pt x="380" y="6028"/>
                  </a:cubicBezTo>
                  <a:lnTo>
                    <a:pt x="2584" y="6028"/>
                  </a:lnTo>
                  <a:cubicBezTo>
                    <a:pt x="2793" y="6028"/>
                    <a:pt x="2964" y="5857"/>
                    <a:pt x="2964" y="5648"/>
                  </a:cubicBezTo>
                  <a:lnTo>
                    <a:pt x="2964" y="5167"/>
                  </a:lnTo>
                  <a:cubicBezTo>
                    <a:pt x="2964" y="5100"/>
                    <a:pt x="2909" y="5045"/>
                    <a:pt x="2843" y="5045"/>
                  </a:cubicBezTo>
                  <a:lnTo>
                    <a:pt x="587" y="5045"/>
                  </a:lnTo>
                  <a:lnTo>
                    <a:pt x="748" y="2921"/>
                  </a:lnTo>
                  <a:cubicBezTo>
                    <a:pt x="760" y="2769"/>
                    <a:pt x="888" y="2649"/>
                    <a:pt x="1041" y="2649"/>
                  </a:cubicBezTo>
                  <a:cubicBezTo>
                    <a:pt x="1105" y="2649"/>
                    <a:pt x="1157" y="2600"/>
                    <a:pt x="1161" y="2536"/>
                  </a:cubicBezTo>
                  <a:lnTo>
                    <a:pt x="1264" y="960"/>
                  </a:lnTo>
                  <a:lnTo>
                    <a:pt x="5275" y="960"/>
                  </a:lnTo>
                  <a:lnTo>
                    <a:pt x="5377" y="2536"/>
                  </a:lnTo>
                  <a:cubicBezTo>
                    <a:pt x="5381" y="2600"/>
                    <a:pt x="5435" y="2649"/>
                    <a:pt x="5497" y="2649"/>
                  </a:cubicBezTo>
                  <a:lnTo>
                    <a:pt x="5500" y="2649"/>
                  </a:lnTo>
                  <a:cubicBezTo>
                    <a:pt x="5652" y="2649"/>
                    <a:pt x="5780" y="2768"/>
                    <a:pt x="5793" y="2919"/>
                  </a:cubicBezTo>
                  <a:lnTo>
                    <a:pt x="5973" y="5045"/>
                  </a:lnTo>
                  <a:lnTo>
                    <a:pt x="3693" y="5045"/>
                  </a:lnTo>
                  <a:cubicBezTo>
                    <a:pt x="3627" y="5045"/>
                    <a:pt x="3572" y="5100"/>
                    <a:pt x="3572" y="5167"/>
                  </a:cubicBezTo>
                  <a:lnTo>
                    <a:pt x="3572" y="5648"/>
                  </a:lnTo>
                  <a:cubicBezTo>
                    <a:pt x="3572" y="5857"/>
                    <a:pt x="3743" y="6028"/>
                    <a:pt x="3952" y="6028"/>
                  </a:cubicBezTo>
                  <a:lnTo>
                    <a:pt x="6156" y="6028"/>
                  </a:lnTo>
                  <a:cubicBezTo>
                    <a:pt x="6365" y="6028"/>
                    <a:pt x="6536" y="5857"/>
                    <a:pt x="6536" y="5648"/>
                  </a:cubicBezTo>
                  <a:lnTo>
                    <a:pt x="6536" y="5167"/>
                  </a:lnTo>
                  <a:cubicBezTo>
                    <a:pt x="6536" y="5100"/>
                    <a:pt x="6481" y="5045"/>
                    <a:pt x="6415" y="5045"/>
                  </a:cubicBezTo>
                  <a:lnTo>
                    <a:pt x="6216" y="5045"/>
                  </a:lnTo>
                  <a:lnTo>
                    <a:pt x="6035" y="2899"/>
                  </a:lnTo>
                  <a:cubicBezTo>
                    <a:pt x="6015" y="2661"/>
                    <a:pt x="5837" y="2468"/>
                    <a:pt x="5612" y="2420"/>
                  </a:cubicBezTo>
                  <a:lnTo>
                    <a:pt x="5509" y="831"/>
                  </a:lnTo>
                  <a:cubicBezTo>
                    <a:pt x="5505" y="767"/>
                    <a:pt x="5452" y="717"/>
                    <a:pt x="5389" y="717"/>
                  </a:cubicBezTo>
                  <a:lnTo>
                    <a:pt x="5176" y="717"/>
                  </a:lnTo>
                  <a:lnTo>
                    <a:pt x="5176" y="313"/>
                  </a:lnTo>
                  <a:cubicBezTo>
                    <a:pt x="5176" y="140"/>
                    <a:pt x="5036" y="0"/>
                    <a:pt x="4863" y="0"/>
                  </a:cubicBezTo>
                  <a:lnTo>
                    <a:pt x="3816" y="0"/>
                  </a:lnTo>
                  <a:cubicBezTo>
                    <a:pt x="3643" y="0"/>
                    <a:pt x="3503" y="140"/>
                    <a:pt x="3503" y="313"/>
                  </a:cubicBezTo>
                  <a:lnTo>
                    <a:pt x="3503" y="717"/>
                  </a:lnTo>
                  <a:lnTo>
                    <a:pt x="3037" y="717"/>
                  </a:lnTo>
                  <a:lnTo>
                    <a:pt x="3037" y="313"/>
                  </a:lnTo>
                  <a:cubicBezTo>
                    <a:pt x="3036" y="141"/>
                    <a:pt x="2896" y="0"/>
                    <a:pt x="2723" y="0"/>
                  </a:cubicBezTo>
                  <a:close/>
                  <a:moveTo>
                    <a:pt x="2725" y="5648"/>
                  </a:moveTo>
                  <a:cubicBezTo>
                    <a:pt x="2725" y="5724"/>
                    <a:pt x="2663" y="5787"/>
                    <a:pt x="2587" y="5787"/>
                  </a:cubicBezTo>
                  <a:lnTo>
                    <a:pt x="381" y="5787"/>
                  </a:lnTo>
                  <a:cubicBezTo>
                    <a:pt x="305" y="5787"/>
                    <a:pt x="243" y="5724"/>
                    <a:pt x="243" y="5648"/>
                  </a:cubicBezTo>
                  <a:lnTo>
                    <a:pt x="243" y="5287"/>
                  </a:lnTo>
                  <a:lnTo>
                    <a:pt x="2724" y="5287"/>
                  </a:lnTo>
                  <a:lnTo>
                    <a:pt x="2724" y="5648"/>
                  </a:lnTo>
                  <a:lnTo>
                    <a:pt x="2725" y="5648"/>
                  </a:lnTo>
                  <a:close/>
                  <a:moveTo>
                    <a:pt x="6296" y="5648"/>
                  </a:moveTo>
                  <a:cubicBezTo>
                    <a:pt x="6296" y="5724"/>
                    <a:pt x="6233" y="5787"/>
                    <a:pt x="6157" y="5787"/>
                  </a:cubicBezTo>
                  <a:lnTo>
                    <a:pt x="3953" y="5787"/>
                  </a:lnTo>
                  <a:cubicBezTo>
                    <a:pt x="3877" y="5787"/>
                    <a:pt x="3815" y="5724"/>
                    <a:pt x="3815" y="5648"/>
                  </a:cubicBezTo>
                  <a:lnTo>
                    <a:pt x="3815" y="5287"/>
                  </a:lnTo>
                  <a:lnTo>
                    <a:pt x="6296" y="5287"/>
                  </a:lnTo>
                  <a:lnTo>
                    <a:pt x="6296" y="5648"/>
                  </a:lnTo>
                  <a:close/>
                  <a:moveTo>
                    <a:pt x="1604" y="717"/>
                  </a:moveTo>
                  <a:lnTo>
                    <a:pt x="1604" y="313"/>
                  </a:lnTo>
                  <a:cubicBezTo>
                    <a:pt x="1604" y="273"/>
                    <a:pt x="1636" y="241"/>
                    <a:pt x="1676" y="241"/>
                  </a:cubicBezTo>
                  <a:lnTo>
                    <a:pt x="2723" y="241"/>
                  </a:lnTo>
                  <a:cubicBezTo>
                    <a:pt x="2763" y="241"/>
                    <a:pt x="2795" y="273"/>
                    <a:pt x="2795" y="313"/>
                  </a:cubicBezTo>
                  <a:lnTo>
                    <a:pt x="2795" y="717"/>
                  </a:lnTo>
                  <a:lnTo>
                    <a:pt x="1604" y="717"/>
                  </a:lnTo>
                  <a:close/>
                  <a:moveTo>
                    <a:pt x="3744" y="313"/>
                  </a:moveTo>
                  <a:cubicBezTo>
                    <a:pt x="3744" y="273"/>
                    <a:pt x="3776" y="241"/>
                    <a:pt x="3816" y="241"/>
                  </a:cubicBezTo>
                  <a:lnTo>
                    <a:pt x="4863" y="241"/>
                  </a:lnTo>
                  <a:cubicBezTo>
                    <a:pt x="4903" y="241"/>
                    <a:pt x="4935" y="273"/>
                    <a:pt x="4935" y="313"/>
                  </a:cubicBezTo>
                  <a:lnTo>
                    <a:pt x="4935" y="717"/>
                  </a:lnTo>
                  <a:lnTo>
                    <a:pt x="3744" y="717"/>
                  </a:lnTo>
                  <a:lnTo>
                    <a:pt x="3744" y="3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43">
              <a:extLst>
                <a:ext uri="{FF2B5EF4-FFF2-40B4-BE49-F238E27FC236}">
                  <a16:creationId xmlns="" xmlns:a16="http://schemas.microsoft.com/office/drawing/2014/main" id="{8749983F-FA3E-43A0-882D-8849A6AA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638" y="2100263"/>
              <a:ext cx="122237" cy="19050"/>
            </a:xfrm>
            <a:custGeom>
              <a:avLst/>
              <a:gdLst>
                <a:gd name="T0" fmla="*/ 0 w 1612"/>
                <a:gd name="T1" fmla="*/ 121 h 242"/>
                <a:gd name="T2" fmla="*/ 121 w 1612"/>
                <a:gd name="T3" fmla="*/ 242 h 242"/>
                <a:gd name="T4" fmla="*/ 1491 w 1612"/>
                <a:gd name="T5" fmla="*/ 242 h 242"/>
                <a:gd name="T6" fmla="*/ 1612 w 1612"/>
                <a:gd name="T7" fmla="*/ 121 h 242"/>
                <a:gd name="T8" fmla="*/ 1491 w 1612"/>
                <a:gd name="T9" fmla="*/ 0 h 242"/>
                <a:gd name="T10" fmla="*/ 121 w 1612"/>
                <a:gd name="T11" fmla="*/ 0 h 242"/>
                <a:gd name="T12" fmla="*/ 0 w 1612"/>
                <a:gd name="T13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2" h="242">
                  <a:moveTo>
                    <a:pt x="0" y="121"/>
                  </a:moveTo>
                  <a:cubicBezTo>
                    <a:pt x="0" y="188"/>
                    <a:pt x="55" y="242"/>
                    <a:pt x="121" y="242"/>
                  </a:cubicBezTo>
                  <a:lnTo>
                    <a:pt x="1491" y="242"/>
                  </a:lnTo>
                  <a:cubicBezTo>
                    <a:pt x="1557" y="242"/>
                    <a:pt x="1612" y="188"/>
                    <a:pt x="1612" y="121"/>
                  </a:cubicBezTo>
                  <a:cubicBezTo>
                    <a:pt x="1612" y="54"/>
                    <a:pt x="1557" y="0"/>
                    <a:pt x="149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44">
              <a:extLst>
                <a:ext uri="{FF2B5EF4-FFF2-40B4-BE49-F238E27FC236}">
                  <a16:creationId xmlns="" xmlns:a16="http://schemas.microsoft.com/office/drawing/2014/main" id="{0955C393-6B61-45D5-9C21-B24BBEFB8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2388" y="2100263"/>
              <a:ext cx="123825" cy="19050"/>
            </a:xfrm>
            <a:custGeom>
              <a:avLst/>
              <a:gdLst>
                <a:gd name="T0" fmla="*/ 121 w 1638"/>
                <a:gd name="T1" fmla="*/ 243 h 243"/>
                <a:gd name="T2" fmla="*/ 1517 w 1638"/>
                <a:gd name="T3" fmla="*/ 243 h 243"/>
                <a:gd name="T4" fmla="*/ 1638 w 1638"/>
                <a:gd name="T5" fmla="*/ 122 h 243"/>
                <a:gd name="T6" fmla="*/ 1517 w 1638"/>
                <a:gd name="T7" fmla="*/ 0 h 243"/>
                <a:gd name="T8" fmla="*/ 121 w 1638"/>
                <a:gd name="T9" fmla="*/ 0 h 243"/>
                <a:gd name="T10" fmla="*/ 0 w 1638"/>
                <a:gd name="T11" fmla="*/ 122 h 243"/>
                <a:gd name="T12" fmla="*/ 121 w 1638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8" h="243">
                  <a:moveTo>
                    <a:pt x="121" y="243"/>
                  </a:moveTo>
                  <a:lnTo>
                    <a:pt x="1517" y="243"/>
                  </a:lnTo>
                  <a:cubicBezTo>
                    <a:pt x="1584" y="243"/>
                    <a:pt x="1638" y="188"/>
                    <a:pt x="1638" y="122"/>
                  </a:cubicBezTo>
                  <a:cubicBezTo>
                    <a:pt x="1638" y="55"/>
                    <a:pt x="1584" y="0"/>
                    <a:pt x="1517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45">
              <a:extLst>
                <a:ext uri="{FF2B5EF4-FFF2-40B4-BE49-F238E27FC236}">
                  <a16:creationId xmlns="" xmlns:a16="http://schemas.microsoft.com/office/drawing/2014/main" id="{EABF3BFD-35FE-4DD6-96D8-AEBB85EC2E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7925" y="2273301"/>
              <a:ext cx="258762" cy="225425"/>
            </a:xfrm>
            <a:custGeom>
              <a:avLst/>
              <a:gdLst>
                <a:gd name="T0" fmla="*/ 989 w 3403"/>
                <a:gd name="T1" fmla="*/ 2992 h 2992"/>
                <a:gd name="T2" fmla="*/ 1111 w 3403"/>
                <a:gd name="T3" fmla="*/ 2871 h 2992"/>
                <a:gd name="T4" fmla="*/ 1111 w 3403"/>
                <a:gd name="T5" fmla="*/ 1232 h 2992"/>
                <a:gd name="T6" fmla="*/ 2185 w 3403"/>
                <a:gd name="T7" fmla="*/ 1232 h 2992"/>
                <a:gd name="T8" fmla="*/ 2185 w 3403"/>
                <a:gd name="T9" fmla="*/ 2871 h 2992"/>
                <a:gd name="T10" fmla="*/ 2307 w 3403"/>
                <a:gd name="T11" fmla="*/ 2992 h 2992"/>
                <a:gd name="T12" fmla="*/ 2428 w 3403"/>
                <a:gd name="T13" fmla="*/ 2871 h 2992"/>
                <a:gd name="T14" fmla="*/ 2428 w 3403"/>
                <a:gd name="T15" fmla="*/ 1232 h 2992"/>
                <a:gd name="T16" fmla="*/ 2969 w 3403"/>
                <a:gd name="T17" fmla="*/ 1232 h 2992"/>
                <a:gd name="T18" fmla="*/ 3403 w 3403"/>
                <a:gd name="T19" fmla="*/ 799 h 2992"/>
                <a:gd name="T20" fmla="*/ 3403 w 3403"/>
                <a:gd name="T21" fmla="*/ 433 h 2992"/>
                <a:gd name="T22" fmla="*/ 2969 w 3403"/>
                <a:gd name="T23" fmla="*/ 0 h 2992"/>
                <a:gd name="T24" fmla="*/ 433 w 3403"/>
                <a:gd name="T25" fmla="*/ 0 h 2992"/>
                <a:gd name="T26" fmla="*/ 0 w 3403"/>
                <a:gd name="T27" fmla="*/ 433 h 2992"/>
                <a:gd name="T28" fmla="*/ 0 w 3403"/>
                <a:gd name="T29" fmla="*/ 799 h 2992"/>
                <a:gd name="T30" fmla="*/ 433 w 3403"/>
                <a:gd name="T31" fmla="*/ 1232 h 2992"/>
                <a:gd name="T32" fmla="*/ 869 w 3403"/>
                <a:gd name="T33" fmla="*/ 1232 h 2992"/>
                <a:gd name="T34" fmla="*/ 869 w 3403"/>
                <a:gd name="T35" fmla="*/ 2871 h 2992"/>
                <a:gd name="T36" fmla="*/ 989 w 3403"/>
                <a:gd name="T37" fmla="*/ 2992 h 2992"/>
                <a:gd name="T38" fmla="*/ 240 w 3403"/>
                <a:gd name="T39" fmla="*/ 799 h 2992"/>
                <a:gd name="T40" fmla="*/ 240 w 3403"/>
                <a:gd name="T41" fmla="*/ 433 h 2992"/>
                <a:gd name="T42" fmla="*/ 432 w 3403"/>
                <a:gd name="T43" fmla="*/ 241 h 2992"/>
                <a:gd name="T44" fmla="*/ 2967 w 3403"/>
                <a:gd name="T45" fmla="*/ 241 h 2992"/>
                <a:gd name="T46" fmla="*/ 3159 w 3403"/>
                <a:gd name="T47" fmla="*/ 433 h 2992"/>
                <a:gd name="T48" fmla="*/ 3159 w 3403"/>
                <a:gd name="T49" fmla="*/ 799 h 2992"/>
                <a:gd name="T50" fmla="*/ 2967 w 3403"/>
                <a:gd name="T51" fmla="*/ 991 h 2992"/>
                <a:gd name="T52" fmla="*/ 433 w 3403"/>
                <a:gd name="T53" fmla="*/ 991 h 2992"/>
                <a:gd name="T54" fmla="*/ 240 w 3403"/>
                <a:gd name="T55" fmla="*/ 799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3" h="2992">
                  <a:moveTo>
                    <a:pt x="989" y="2992"/>
                  </a:moveTo>
                  <a:cubicBezTo>
                    <a:pt x="1056" y="2992"/>
                    <a:pt x="1111" y="2937"/>
                    <a:pt x="1111" y="2871"/>
                  </a:cubicBezTo>
                  <a:lnTo>
                    <a:pt x="1111" y="1232"/>
                  </a:lnTo>
                  <a:lnTo>
                    <a:pt x="2185" y="1232"/>
                  </a:lnTo>
                  <a:lnTo>
                    <a:pt x="2185" y="2871"/>
                  </a:lnTo>
                  <a:cubicBezTo>
                    <a:pt x="2185" y="2937"/>
                    <a:pt x="2240" y="2992"/>
                    <a:pt x="2307" y="2992"/>
                  </a:cubicBezTo>
                  <a:cubicBezTo>
                    <a:pt x="2373" y="2992"/>
                    <a:pt x="2428" y="2937"/>
                    <a:pt x="2428" y="2871"/>
                  </a:cubicBezTo>
                  <a:lnTo>
                    <a:pt x="2428" y="1232"/>
                  </a:lnTo>
                  <a:lnTo>
                    <a:pt x="2969" y="1232"/>
                  </a:lnTo>
                  <a:cubicBezTo>
                    <a:pt x="3208" y="1232"/>
                    <a:pt x="3403" y="1037"/>
                    <a:pt x="3403" y="799"/>
                  </a:cubicBezTo>
                  <a:lnTo>
                    <a:pt x="3403" y="433"/>
                  </a:lnTo>
                  <a:cubicBezTo>
                    <a:pt x="3403" y="195"/>
                    <a:pt x="3208" y="0"/>
                    <a:pt x="2969" y="0"/>
                  </a:cubicBezTo>
                  <a:lnTo>
                    <a:pt x="433" y="0"/>
                  </a:lnTo>
                  <a:cubicBezTo>
                    <a:pt x="195" y="0"/>
                    <a:pt x="0" y="195"/>
                    <a:pt x="0" y="433"/>
                  </a:cubicBezTo>
                  <a:lnTo>
                    <a:pt x="0" y="799"/>
                  </a:lnTo>
                  <a:cubicBezTo>
                    <a:pt x="0" y="1037"/>
                    <a:pt x="195" y="1232"/>
                    <a:pt x="433" y="1232"/>
                  </a:cubicBezTo>
                  <a:lnTo>
                    <a:pt x="869" y="1232"/>
                  </a:lnTo>
                  <a:lnTo>
                    <a:pt x="869" y="2871"/>
                  </a:lnTo>
                  <a:cubicBezTo>
                    <a:pt x="869" y="2937"/>
                    <a:pt x="923" y="2992"/>
                    <a:pt x="989" y="2992"/>
                  </a:cubicBezTo>
                  <a:close/>
                  <a:moveTo>
                    <a:pt x="240" y="799"/>
                  </a:moveTo>
                  <a:lnTo>
                    <a:pt x="240" y="433"/>
                  </a:lnTo>
                  <a:cubicBezTo>
                    <a:pt x="240" y="328"/>
                    <a:pt x="327" y="241"/>
                    <a:pt x="432" y="241"/>
                  </a:cubicBezTo>
                  <a:lnTo>
                    <a:pt x="2967" y="241"/>
                  </a:lnTo>
                  <a:cubicBezTo>
                    <a:pt x="3072" y="241"/>
                    <a:pt x="3159" y="328"/>
                    <a:pt x="3159" y="433"/>
                  </a:cubicBezTo>
                  <a:lnTo>
                    <a:pt x="3159" y="799"/>
                  </a:lnTo>
                  <a:cubicBezTo>
                    <a:pt x="3159" y="904"/>
                    <a:pt x="3072" y="991"/>
                    <a:pt x="2967" y="991"/>
                  </a:cubicBezTo>
                  <a:lnTo>
                    <a:pt x="433" y="991"/>
                  </a:lnTo>
                  <a:cubicBezTo>
                    <a:pt x="327" y="991"/>
                    <a:pt x="240" y="904"/>
                    <a:pt x="240" y="7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8D692FEC-9976-4F21-8837-4455A47EA7E5}"/>
              </a:ext>
            </a:extLst>
          </p:cNvPr>
          <p:cNvGrpSpPr/>
          <p:nvPr/>
        </p:nvGrpSpPr>
        <p:grpSpPr>
          <a:xfrm>
            <a:off x="3553356" y="1169142"/>
            <a:ext cx="409127" cy="427156"/>
            <a:chOff x="3614738" y="1296988"/>
            <a:chExt cx="468312" cy="488950"/>
          </a:xfrm>
        </p:grpSpPr>
        <p:sp>
          <p:nvSpPr>
            <p:cNvPr id="155" name="Oval 5">
              <a:extLst>
                <a:ext uri="{FF2B5EF4-FFF2-40B4-BE49-F238E27FC236}">
                  <a16:creationId xmlns="" xmlns:a16="http://schemas.microsoft.com/office/drawing/2014/main" id="{44BB1DBE-64FB-492F-B2E9-B22186F5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1408113"/>
              <a:ext cx="268287" cy="268288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6">
              <a:extLst>
                <a:ext uri="{FF2B5EF4-FFF2-40B4-BE49-F238E27FC236}">
                  <a16:creationId xmlns="" xmlns:a16="http://schemas.microsoft.com/office/drawing/2014/main" id="{13D0A56F-5577-40C3-BE0B-ED0BBC189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738" y="1296988"/>
              <a:ext cx="468312" cy="488950"/>
            </a:xfrm>
            <a:custGeom>
              <a:avLst/>
              <a:gdLst>
                <a:gd name="T0" fmla="*/ 6232 w 6259"/>
                <a:gd name="T1" fmla="*/ 2255 h 6525"/>
                <a:gd name="T2" fmla="*/ 5348 w 6259"/>
                <a:gd name="T3" fmla="*/ 1699 h 6525"/>
                <a:gd name="T4" fmla="*/ 5176 w 6259"/>
                <a:gd name="T5" fmla="*/ 836 h 6525"/>
                <a:gd name="T6" fmla="*/ 4804 w 6259"/>
                <a:gd name="T7" fmla="*/ 565 h 6525"/>
                <a:gd name="T8" fmla="*/ 3932 w 6259"/>
                <a:gd name="T9" fmla="*/ 669 h 6525"/>
                <a:gd name="T10" fmla="*/ 3130 w 6259"/>
                <a:gd name="T11" fmla="*/ 0 h 6525"/>
                <a:gd name="T12" fmla="*/ 2327 w 6259"/>
                <a:gd name="T13" fmla="*/ 669 h 6525"/>
                <a:gd name="T14" fmla="*/ 1455 w 6259"/>
                <a:gd name="T15" fmla="*/ 565 h 6525"/>
                <a:gd name="T16" fmla="*/ 1083 w 6259"/>
                <a:gd name="T17" fmla="*/ 836 h 6525"/>
                <a:gd name="T18" fmla="*/ 912 w 6259"/>
                <a:gd name="T19" fmla="*/ 1699 h 6525"/>
                <a:gd name="T20" fmla="*/ 28 w 6259"/>
                <a:gd name="T21" fmla="*/ 2255 h 6525"/>
                <a:gd name="T22" fmla="*/ 418 w 6259"/>
                <a:gd name="T23" fmla="*/ 3224 h 6525"/>
                <a:gd name="T24" fmla="*/ 47 w 6259"/>
                <a:gd name="T25" fmla="*/ 4023 h 6525"/>
                <a:gd name="T26" fmla="*/ 188 w 6259"/>
                <a:gd name="T27" fmla="*/ 4460 h 6525"/>
                <a:gd name="T28" fmla="*/ 955 w 6259"/>
                <a:gd name="T29" fmla="*/ 4888 h 6525"/>
                <a:gd name="T30" fmla="*/ 1400 w 6259"/>
                <a:gd name="T31" fmla="*/ 5964 h 6525"/>
                <a:gd name="T32" fmla="*/ 2252 w 6259"/>
                <a:gd name="T33" fmla="*/ 5832 h 6525"/>
                <a:gd name="T34" fmla="*/ 2898 w 6259"/>
                <a:gd name="T35" fmla="*/ 6429 h 6525"/>
                <a:gd name="T36" fmla="*/ 3356 w 6259"/>
                <a:gd name="T37" fmla="*/ 6429 h 6525"/>
                <a:gd name="T38" fmla="*/ 4002 w 6259"/>
                <a:gd name="T39" fmla="*/ 5832 h 6525"/>
                <a:gd name="T40" fmla="*/ 4854 w 6259"/>
                <a:gd name="T41" fmla="*/ 5964 h 6525"/>
                <a:gd name="T42" fmla="*/ 5300 w 6259"/>
                <a:gd name="T43" fmla="*/ 4888 h 6525"/>
                <a:gd name="T44" fmla="*/ 6067 w 6259"/>
                <a:gd name="T45" fmla="*/ 4460 h 6525"/>
                <a:gd name="T46" fmla="*/ 6208 w 6259"/>
                <a:gd name="T47" fmla="*/ 4023 h 6525"/>
                <a:gd name="T48" fmla="*/ 5839 w 6259"/>
                <a:gd name="T49" fmla="*/ 3225 h 6525"/>
                <a:gd name="T50" fmla="*/ 5628 w 6259"/>
                <a:gd name="T51" fmla="*/ 3411 h 6525"/>
                <a:gd name="T52" fmla="*/ 6003 w 6259"/>
                <a:gd name="T53" fmla="*/ 4196 h 6525"/>
                <a:gd name="T54" fmla="*/ 5239 w 6259"/>
                <a:gd name="T55" fmla="*/ 4612 h 6525"/>
                <a:gd name="T56" fmla="*/ 4939 w 6259"/>
                <a:gd name="T57" fmla="*/ 5652 h 6525"/>
                <a:gd name="T58" fmla="*/ 4044 w 6259"/>
                <a:gd name="T59" fmla="*/ 5593 h 6525"/>
                <a:gd name="T60" fmla="*/ 3764 w 6259"/>
                <a:gd name="T61" fmla="*/ 5685 h 6525"/>
                <a:gd name="T62" fmla="*/ 3074 w 6259"/>
                <a:gd name="T63" fmla="*/ 6259 h 6525"/>
                <a:gd name="T64" fmla="*/ 2271 w 6259"/>
                <a:gd name="T65" fmla="*/ 5589 h 6525"/>
                <a:gd name="T66" fmla="*/ 1420 w 6259"/>
                <a:gd name="T67" fmla="*/ 5721 h 6525"/>
                <a:gd name="T68" fmla="*/ 1200 w 6259"/>
                <a:gd name="T69" fmla="*/ 4851 h 6525"/>
                <a:gd name="T70" fmla="*/ 304 w 6259"/>
                <a:gd name="T71" fmla="*/ 4245 h 6525"/>
                <a:gd name="T72" fmla="*/ 268 w 6259"/>
                <a:gd name="T73" fmla="*/ 4133 h 6525"/>
                <a:gd name="T74" fmla="*/ 638 w 6259"/>
                <a:gd name="T75" fmla="*/ 3116 h 6525"/>
                <a:gd name="T76" fmla="*/ 258 w 6259"/>
                <a:gd name="T77" fmla="*/ 2329 h 6525"/>
                <a:gd name="T78" fmla="*/ 1022 w 6259"/>
                <a:gd name="T79" fmla="*/ 1915 h 6525"/>
                <a:gd name="T80" fmla="*/ 1320 w 6259"/>
                <a:gd name="T81" fmla="*/ 875 h 6525"/>
                <a:gd name="T82" fmla="*/ 2215 w 6259"/>
                <a:gd name="T83" fmla="*/ 933 h 6525"/>
                <a:gd name="T84" fmla="*/ 2495 w 6259"/>
                <a:gd name="T85" fmla="*/ 841 h 6525"/>
                <a:gd name="T86" fmla="*/ 3186 w 6259"/>
                <a:gd name="T87" fmla="*/ 268 h 6525"/>
                <a:gd name="T88" fmla="*/ 4040 w 6259"/>
                <a:gd name="T89" fmla="*/ 932 h 6525"/>
                <a:gd name="T90" fmla="*/ 4935 w 6259"/>
                <a:gd name="T91" fmla="*/ 873 h 6525"/>
                <a:gd name="T92" fmla="*/ 5235 w 6259"/>
                <a:gd name="T93" fmla="*/ 1913 h 6525"/>
                <a:gd name="T94" fmla="*/ 5999 w 6259"/>
                <a:gd name="T95" fmla="*/ 2328 h 6525"/>
                <a:gd name="T96" fmla="*/ 5624 w 6259"/>
                <a:gd name="T97" fmla="*/ 3113 h 6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59" h="6525">
                  <a:moveTo>
                    <a:pt x="6212" y="2503"/>
                  </a:moveTo>
                  <a:cubicBezTo>
                    <a:pt x="6252" y="2425"/>
                    <a:pt x="6259" y="2337"/>
                    <a:pt x="6232" y="2255"/>
                  </a:cubicBezTo>
                  <a:cubicBezTo>
                    <a:pt x="6206" y="2172"/>
                    <a:pt x="6148" y="2105"/>
                    <a:pt x="6071" y="2065"/>
                  </a:cubicBezTo>
                  <a:lnTo>
                    <a:pt x="5348" y="1699"/>
                  </a:lnTo>
                  <a:cubicBezTo>
                    <a:pt x="5324" y="1687"/>
                    <a:pt x="5308" y="1664"/>
                    <a:pt x="5304" y="1637"/>
                  </a:cubicBezTo>
                  <a:lnTo>
                    <a:pt x="5176" y="836"/>
                  </a:lnTo>
                  <a:cubicBezTo>
                    <a:pt x="5151" y="677"/>
                    <a:pt x="5016" y="561"/>
                    <a:pt x="4856" y="561"/>
                  </a:cubicBezTo>
                  <a:cubicBezTo>
                    <a:pt x="4839" y="561"/>
                    <a:pt x="4822" y="563"/>
                    <a:pt x="4804" y="565"/>
                  </a:cubicBezTo>
                  <a:lnTo>
                    <a:pt x="4004" y="693"/>
                  </a:lnTo>
                  <a:cubicBezTo>
                    <a:pt x="3978" y="697"/>
                    <a:pt x="3951" y="688"/>
                    <a:pt x="3932" y="669"/>
                  </a:cubicBezTo>
                  <a:lnTo>
                    <a:pt x="3359" y="96"/>
                  </a:lnTo>
                  <a:cubicBezTo>
                    <a:pt x="3298" y="35"/>
                    <a:pt x="3216" y="0"/>
                    <a:pt x="3130" y="0"/>
                  </a:cubicBezTo>
                  <a:cubicBezTo>
                    <a:pt x="3043" y="0"/>
                    <a:pt x="2962" y="33"/>
                    <a:pt x="2900" y="96"/>
                  </a:cubicBezTo>
                  <a:lnTo>
                    <a:pt x="2327" y="669"/>
                  </a:lnTo>
                  <a:cubicBezTo>
                    <a:pt x="2308" y="688"/>
                    <a:pt x="2282" y="697"/>
                    <a:pt x="2255" y="693"/>
                  </a:cubicBezTo>
                  <a:lnTo>
                    <a:pt x="1455" y="565"/>
                  </a:lnTo>
                  <a:cubicBezTo>
                    <a:pt x="1438" y="563"/>
                    <a:pt x="1420" y="561"/>
                    <a:pt x="1403" y="561"/>
                  </a:cubicBezTo>
                  <a:cubicBezTo>
                    <a:pt x="1242" y="561"/>
                    <a:pt x="1107" y="677"/>
                    <a:pt x="1083" y="836"/>
                  </a:cubicBezTo>
                  <a:lnTo>
                    <a:pt x="956" y="1637"/>
                  </a:lnTo>
                  <a:cubicBezTo>
                    <a:pt x="952" y="1664"/>
                    <a:pt x="935" y="1687"/>
                    <a:pt x="912" y="1699"/>
                  </a:cubicBezTo>
                  <a:lnTo>
                    <a:pt x="190" y="2065"/>
                  </a:lnTo>
                  <a:cubicBezTo>
                    <a:pt x="112" y="2105"/>
                    <a:pt x="55" y="2172"/>
                    <a:pt x="28" y="2255"/>
                  </a:cubicBezTo>
                  <a:cubicBezTo>
                    <a:pt x="2" y="2337"/>
                    <a:pt x="8" y="2425"/>
                    <a:pt x="48" y="2503"/>
                  </a:cubicBezTo>
                  <a:lnTo>
                    <a:pt x="418" y="3224"/>
                  </a:lnTo>
                  <a:cubicBezTo>
                    <a:pt x="430" y="3248"/>
                    <a:pt x="430" y="3276"/>
                    <a:pt x="418" y="3300"/>
                  </a:cubicBezTo>
                  <a:lnTo>
                    <a:pt x="47" y="4023"/>
                  </a:lnTo>
                  <a:cubicBezTo>
                    <a:pt x="7" y="4100"/>
                    <a:pt x="0" y="4188"/>
                    <a:pt x="27" y="4271"/>
                  </a:cubicBezTo>
                  <a:cubicBezTo>
                    <a:pt x="54" y="4353"/>
                    <a:pt x="111" y="4420"/>
                    <a:pt x="188" y="4460"/>
                  </a:cubicBezTo>
                  <a:lnTo>
                    <a:pt x="911" y="4827"/>
                  </a:lnTo>
                  <a:cubicBezTo>
                    <a:pt x="935" y="4839"/>
                    <a:pt x="951" y="4861"/>
                    <a:pt x="955" y="4888"/>
                  </a:cubicBezTo>
                  <a:lnTo>
                    <a:pt x="1080" y="5689"/>
                  </a:lnTo>
                  <a:cubicBezTo>
                    <a:pt x="1106" y="5848"/>
                    <a:pt x="1240" y="5964"/>
                    <a:pt x="1400" y="5964"/>
                  </a:cubicBezTo>
                  <a:cubicBezTo>
                    <a:pt x="1418" y="5964"/>
                    <a:pt x="1435" y="5963"/>
                    <a:pt x="1452" y="5960"/>
                  </a:cubicBezTo>
                  <a:lnTo>
                    <a:pt x="2252" y="5832"/>
                  </a:lnTo>
                  <a:cubicBezTo>
                    <a:pt x="2279" y="5828"/>
                    <a:pt x="2306" y="5837"/>
                    <a:pt x="2324" y="5856"/>
                  </a:cubicBezTo>
                  <a:lnTo>
                    <a:pt x="2898" y="6429"/>
                  </a:lnTo>
                  <a:cubicBezTo>
                    <a:pt x="2959" y="6491"/>
                    <a:pt x="3040" y="6525"/>
                    <a:pt x="3127" y="6525"/>
                  </a:cubicBezTo>
                  <a:cubicBezTo>
                    <a:pt x="3214" y="6525"/>
                    <a:pt x="3295" y="6492"/>
                    <a:pt x="3356" y="6429"/>
                  </a:cubicBezTo>
                  <a:lnTo>
                    <a:pt x="3930" y="5856"/>
                  </a:lnTo>
                  <a:cubicBezTo>
                    <a:pt x="3948" y="5837"/>
                    <a:pt x="3975" y="5828"/>
                    <a:pt x="4002" y="5832"/>
                  </a:cubicBezTo>
                  <a:lnTo>
                    <a:pt x="4802" y="5960"/>
                  </a:lnTo>
                  <a:cubicBezTo>
                    <a:pt x="4819" y="5963"/>
                    <a:pt x="4836" y="5964"/>
                    <a:pt x="4854" y="5964"/>
                  </a:cubicBezTo>
                  <a:cubicBezTo>
                    <a:pt x="5015" y="5964"/>
                    <a:pt x="5150" y="5848"/>
                    <a:pt x="5174" y="5689"/>
                  </a:cubicBezTo>
                  <a:lnTo>
                    <a:pt x="5300" y="4888"/>
                  </a:lnTo>
                  <a:cubicBezTo>
                    <a:pt x="5304" y="4861"/>
                    <a:pt x="5322" y="4839"/>
                    <a:pt x="5344" y="4827"/>
                  </a:cubicBezTo>
                  <a:lnTo>
                    <a:pt x="6067" y="4460"/>
                  </a:lnTo>
                  <a:cubicBezTo>
                    <a:pt x="6144" y="4420"/>
                    <a:pt x="6202" y="4353"/>
                    <a:pt x="6228" y="4271"/>
                  </a:cubicBezTo>
                  <a:cubicBezTo>
                    <a:pt x="6255" y="4188"/>
                    <a:pt x="6248" y="4100"/>
                    <a:pt x="6208" y="4023"/>
                  </a:cubicBezTo>
                  <a:lnTo>
                    <a:pt x="5839" y="3301"/>
                  </a:lnTo>
                  <a:cubicBezTo>
                    <a:pt x="5827" y="3277"/>
                    <a:pt x="5827" y="3249"/>
                    <a:pt x="5839" y="3225"/>
                  </a:cubicBezTo>
                  <a:lnTo>
                    <a:pt x="6212" y="2503"/>
                  </a:lnTo>
                  <a:close/>
                  <a:moveTo>
                    <a:pt x="5628" y="3411"/>
                  </a:moveTo>
                  <a:lnTo>
                    <a:pt x="5998" y="4132"/>
                  </a:lnTo>
                  <a:cubicBezTo>
                    <a:pt x="6008" y="4152"/>
                    <a:pt x="6010" y="4175"/>
                    <a:pt x="6003" y="4196"/>
                  </a:cubicBezTo>
                  <a:cubicBezTo>
                    <a:pt x="5996" y="4217"/>
                    <a:pt x="5982" y="4235"/>
                    <a:pt x="5962" y="4244"/>
                  </a:cubicBezTo>
                  <a:lnTo>
                    <a:pt x="5239" y="4612"/>
                  </a:lnTo>
                  <a:cubicBezTo>
                    <a:pt x="5147" y="4659"/>
                    <a:pt x="5082" y="4748"/>
                    <a:pt x="5066" y="4851"/>
                  </a:cubicBezTo>
                  <a:lnTo>
                    <a:pt x="4939" y="5652"/>
                  </a:lnTo>
                  <a:cubicBezTo>
                    <a:pt x="4932" y="5696"/>
                    <a:pt x="4890" y="5729"/>
                    <a:pt x="4844" y="5721"/>
                  </a:cubicBezTo>
                  <a:lnTo>
                    <a:pt x="4044" y="5593"/>
                  </a:lnTo>
                  <a:cubicBezTo>
                    <a:pt x="4027" y="5591"/>
                    <a:pt x="4010" y="5589"/>
                    <a:pt x="3994" y="5589"/>
                  </a:cubicBezTo>
                  <a:cubicBezTo>
                    <a:pt x="3907" y="5589"/>
                    <a:pt x="3826" y="5623"/>
                    <a:pt x="3764" y="5685"/>
                  </a:cubicBezTo>
                  <a:lnTo>
                    <a:pt x="3191" y="6259"/>
                  </a:lnTo>
                  <a:cubicBezTo>
                    <a:pt x="3159" y="6291"/>
                    <a:pt x="3104" y="6291"/>
                    <a:pt x="3074" y="6259"/>
                  </a:cubicBezTo>
                  <a:lnTo>
                    <a:pt x="2500" y="5685"/>
                  </a:lnTo>
                  <a:cubicBezTo>
                    <a:pt x="2440" y="5625"/>
                    <a:pt x="2356" y="5589"/>
                    <a:pt x="2271" y="5589"/>
                  </a:cubicBezTo>
                  <a:cubicBezTo>
                    <a:pt x="2254" y="5589"/>
                    <a:pt x="2236" y="5591"/>
                    <a:pt x="2220" y="5593"/>
                  </a:cubicBezTo>
                  <a:lnTo>
                    <a:pt x="1420" y="5721"/>
                  </a:lnTo>
                  <a:cubicBezTo>
                    <a:pt x="1375" y="5728"/>
                    <a:pt x="1332" y="5696"/>
                    <a:pt x="1326" y="5652"/>
                  </a:cubicBezTo>
                  <a:lnTo>
                    <a:pt x="1200" y="4851"/>
                  </a:lnTo>
                  <a:cubicBezTo>
                    <a:pt x="1184" y="4748"/>
                    <a:pt x="1119" y="4659"/>
                    <a:pt x="1027" y="4612"/>
                  </a:cubicBezTo>
                  <a:lnTo>
                    <a:pt x="304" y="4245"/>
                  </a:lnTo>
                  <a:cubicBezTo>
                    <a:pt x="284" y="4235"/>
                    <a:pt x="270" y="4219"/>
                    <a:pt x="263" y="4197"/>
                  </a:cubicBezTo>
                  <a:cubicBezTo>
                    <a:pt x="256" y="4176"/>
                    <a:pt x="258" y="4153"/>
                    <a:pt x="268" y="4133"/>
                  </a:cubicBezTo>
                  <a:lnTo>
                    <a:pt x="638" y="3412"/>
                  </a:lnTo>
                  <a:cubicBezTo>
                    <a:pt x="684" y="3320"/>
                    <a:pt x="684" y="3209"/>
                    <a:pt x="638" y="3116"/>
                  </a:cubicBezTo>
                  <a:lnTo>
                    <a:pt x="263" y="2393"/>
                  </a:lnTo>
                  <a:cubicBezTo>
                    <a:pt x="252" y="2373"/>
                    <a:pt x="251" y="2351"/>
                    <a:pt x="258" y="2329"/>
                  </a:cubicBezTo>
                  <a:cubicBezTo>
                    <a:pt x="264" y="2308"/>
                    <a:pt x="279" y="2291"/>
                    <a:pt x="299" y="2281"/>
                  </a:cubicBezTo>
                  <a:lnTo>
                    <a:pt x="1022" y="1915"/>
                  </a:lnTo>
                  <a:cubicBezTo>
                    <a:pt x="1114" y="1868"/>
                    <a:pt x="1179" y="1779"/>
                    <a:pt x="1195" y="1676"/>
                  </a:cubicBezTo>
                  <a:lnTo>
                    <a:pt x="1320" y="875"/>
                  </a:lnTo>
                  <a:cubicBezTo>
                    <a:pt x="1327" y="831"/>
                    <a:pt x="1371" y="799"/>
                    <a:pt x="1415" y="805"/>
                  </a:cubicBezTo>
                  <a:lnTo>
                    <a:pt x="2215" y="933"/>
                  </a:lnTo>
                  <a:cubicBezTo>
                    <a:pt x="2232" y="936"/>
                    <a:pt x="2250" y="937"/>
                    <a:pt x="2266" y="937"/>
                  </a:cubicBezTo>
                  <a:cubicBezTo>
                    <a:pt x="2352" y="937"/>
                    <a:pt x="2434" y="904"/>
                    <a:pt x="2495" y="841"/>
                  </a:cubicBezTo>
                  <a:lnTo>
                    <a:pt x="3068" y="268"/>
                  </a:lnTo>
                  <a:cubicBezTo>
                    <a:pt x="3100" y="236"/>
                    <a:pt x="3155" y="236"/>
                    <a:pt x="3186" y="268"/>
                  </a:cubicBezTo>
                  <a:lnTo>
                    <a:pt x="3759" y="841"/>
                  </a:lnTo>
                  <a:cubicBezTo>
                    <a:pt x="3831" y="915"/>
                    <a:pt x="3939" y="949"/>
                    <a:pt x="4040" y="932"/>
                  </a:cubicBezTo>
                  <a:lnTo>
                    <a:pt x="4840" y="804"/>
                  </a:lnTo>
                  <a:cubicBezTo>
                    <a:pt x="4886" y="797"/>
                    <a:pt x="4928" y="829"/>
                    <a:pt x="4935" y="873"/>
                  </a:cubicBezTo>
                  <a:lnTo>
                    <a:pt x="5062" y="1675"/>
                  </a:lnTo>
                  <a:cubicBezTo>
                    <a:pt x="5078" y="1777"/>
                    <a:pt x="5143" y="1867"/>
                    <a:pt x="5235" y="1913"/>
                  </a:cubicBezTo>
                  <a:lnTo>
                    <a:pt x="5958" y="2280"/>
                  </a:lnTo>
                  <a:cubicBezTo>
                    <a:pt x="5978" y="2291"/>
                    <a:pt x="5992" y="2307"/>
                    <a:pt x="5999" y="2328"/>
                  </a:cubicBezTo>
                  <a:cubicBezTo>
                    <a:pt x="6006" y="2349"/>
                    <a:pt x="6004" y="2372"/>
                    <a:pt x="5994" y="2392"/>
                  </a:cubicBezTo>
                  <a:lnTo>
                    <a:pt x="5624" y="3113"/>
                  </a:lnTo>
                  <a:cubicBezTo>
                    <a:pt x="5580" y="3208"/>
                    <a:pt x="5580" y="3317"/>
                    <a:pt x="5628" y="3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">
              <a:extLst>
                <a:ext uri="{FF2B5EF4-FFF2-40B4-BE49-F238E27FC236}">
                  <a16:creationId xmlns="" xmlns:a16="http://schemas.microsoft.com/office/drawing/2014/main" id="{4712DCDE-EAA4-49CC-AA46-B69117FF3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5" y="1452563"/>
              <a:ext cx="96837" cy="179388"/>
            </a:xfrm>
            <a:custGeom>
              <a:avLst/>
              <a:gdLst>
                <a:gd name="T0" fmla="*/ 819 w 1303"/>
                <a:gd name="T1" fmla="*/ 1075 h 2394"/>
                <a:gd name="T2" fmla="*/ 487 w 1303"/>
                <a:gd name="T3" fmla="*/ 1075 h 2394"/>
                <a:gd name="T4" fmla="*/ 244 w 1303"/>
                <a:gd name="T5" fmla="*/ 832 h 2394"/>
                <a:gd name="T6" fmla="*/ 487 w 1303"/>
                <a:gd name="T7" fmla="*/ 590 h 2394"/>
                <a:gd name="T8" fmla="*/ 1071 w 1303"/>
                <a:gd name="T9" fmla="*/ 590 h 2394"/>
                <a:gd name="T10" fmla="*/ 1192 w 1303"/>
                <a:gd name="T11" fmla="*/ 468 h 2394"/>
                <a:gd name="T12" fmla="*/ 1071 w 1303"/>
                <a:gd name="T13" fmla="*/ 347 h 2394"/>
                <a:gd name="T14" fmla="*/ 772 w 1303"/>
                <a:gd name="T15" fmla="*/ 347 h 2394"/>
                <a:gd name="T16" fmla="*/ 772 w 1303"/>
                <a:gd name="T17" fmla="*/ 122 h 2394"/>
                <a:gd name="T18" fmla="*/ 651 w 1303"/>
                <a:gd name="T19" fmla="*/ 0 h 2394"/>
                <a:gd name="T20" fmla="*/ 530 w 1303"/>
                <a:gd name="T21" fmla="*/ 122 h 2394"/>
                <a:gd name="T22" fmla="*/ 530 w 1303"/>
                <a:gd name="T23" fmla="*/ 347 h 2394"/>
                <a:gd name="T24" fmla="*/ 484 w 1303"/>
                <a:gd name="T25" fmla="*/ 347 h 2394"/>
                <a:gd name="T26" fmla="*/ 0 w 1303"/>
                <a:gd name="T27" fmla="*/ 831 h 2394"/>
                <a:gd name="T28" fmla="*/ 484 w 1303"/>
                <a:gd name="T29" fmla="*/ 1315 h 2394"/>
                <a:gd name="T30" fmla="*/ 816 w 1303"/>
                <a:gd name="T31" fmla="*/ 1315 h 2394"/>
                <a:gd name="T32" fmla="*/ 1059 w 1303"/>
                <a:gd name="T33" fmla="*/ 1558 h 2394"/>
                <a:gd name="T34" fmla="*/ 816 w 1303"/>
                <a:gd name="T35" fmla="*/ 1800 h 2394"/>
                <a:gd name="T36" fmla="*/ 220 w 1303"/>
                <a:gd name="T37" fmla="*/ 1800 h 2394"/>
                <a:gd name="T38" fmla="*/ 99 w 1303"/>
                <a:gd name="T39" fmla="*/ 1922 h 2394"/>
                <a:gd name="T40" fmla="*/ 220 w 1303"/>
                <a:gd name="T41" fmla="*/ 2043 h 2394"/>
                <a:gd name="T42" fmla="*/ 530 w 1303"/>
                <a:gd name="T43" fmla="*/ 2043 h 2394"/>
                <a:gd name="T44" fmla="*/ 530 w 1303"/>
                <a:gd name="T45" fmla="*/ 2272 h 2394"/>
                <a:gd name="T46" fmla="*/ 651 w 1303"/>
                <a:gd name="T47" fmla="*/ 2394 h 2394"/>
                <a:gd name="T48" fmla="*/ 772 w 1303"/>
                <a:gd name="T49" fmla="*/ 2272 h 2394"/>
                <a:gd name="T50" fmla="*/ 772 w 1303"/>
                <a:gd name="T51" fmla="*/ 2043 h 2394"/>
                <a:gd name="T52" fmla="*/ 818 w 1303"/>
                <a:gd name="T53" fmla="*/ 2043 h 2394"/>
                <a:gd name="T54" fmla="*/ 1302 w 1303"/>
                <a:gd name="T55" fmla="*/ 1559 h 2394"/>
                <a:gd name="T56" fmla="*/ 819 w 1303"/>
                <a:gd name="T57" fmla="*/ 1075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3" h="2394">
                  <a:moveTo>
                    <a:pt x="819" y="1075"/>
                  </a:moveTo>
                  <a:lnTo>
                    <a:pt x="487" y="1075"/>
                  </a:lnTo>
                  <a:cubicBezTo>
                    <a:pt x="354" y="1075"/>
                    <a:pt x="244" y="966"/>
                    <a:pt x="244" y="832"/>
                  </a:cubicBezTo>
                  <a:cubicBezTo>
                    <a:pt x="244" y="699"/>
                    <a:pt x="354" y="590"/>
                    <a:pt x="487" y="590"/>
                  </a:cubicBezTo>
                  <a:lnTo>
                    <a:pt x="1071" y="590"/>
                  </a:lnTo>
                  <a:cubicBezTo>
                    <a:pt x="1138" y="590"/>
                    <a:pt x="1192" y="535"/>
                    <a:pt x="1192" y="468"/>
                  </a:cubicBezTo>
                  <a:cubicBezTo>
                    <a:pt x="1192" y="402"/>
                    <a:pt x="1138" y="347"/>
                    <a:pt x="1071" y="347"/>
                  </a:cubicBezTo>
                  <a:lnTo>
                    <a:pt x="772" y="347"/>
                  </a:lnTo>
                  <a:lnTo>
                    <a:pt x="772" y="122"/>
                  </a:lnTo>
                  <a:cubicBezTo>
                    <a:pt x="772" y="55"/>
                    <a:pt x="718" y="0"/>
                    <a:pt x="651" y="0"/>
                  </a:cubicBezTo>
                  <a:cubicBezTo>
                    <a:pt x="584" y="0"/>
                    <a:pt x="530" y="55"/>
                    <a:pt x="530" y="122"/>
                  </a:cubicBezTo>
                  <a:lnTo>
                    <a:pt x="530" y="347"/>
                  </a:lnTo>
                  <a:lnTo>
                    <a:pt x="484" y="347"/>
                  </a:lnTo>
                  <a:cubicBezTo>
                    <a:pt x="218" y="347"/>
                    <a:pt x="0" y="564"/>
                    <a:pt x="0" y="831"/>
                  </a:cubicBezTo>
                  <a:cubicBezTo>
                    <a:pt x="0" y="1098"/>
                    <a:pt x="218" y="1315"/>
                    <a:pt x="484" y="1315"/>
                  </a:cubicBezTo>
                  <a:lnTo>
                    <a:pt x="816" y="1315"/>
                  </a:lnTo>
                  <a:cubicBezTo>
                    <a:pt x="950" y="1315"/>
                    <a:pt x="1059" y="1424"/>
                    <a:pt x="1059" y="1558"/>
                  </a:cubicBezTo>
                  <a:cubicBezTo>
                    <a:pt x="1059" y="1691"/>
                    <a:pt x="950" y="1800"/>
                    <a:pt x="816" y="1800"/>
                  </a:cubicBezTo>
                  <a:lnTo>
                    <a:pt x="220" y="1800"/>
                  </a:lnTo>
                  <a:cubicBezTo>
                    <a:pt x="154" y="1800"/>
                    <a:pt x="99" y="1855"/>
                    <a:pt x="99" y="1922"/>
                  </a:cubicBezTo>
                  <a:cubicBezTo>
                    <a:pt x="99" y="1988"/>
                    <a:pt x="154" y="2043"/>
                    <a:pt x="220" y="2043"/>
                  </a:cubicBezTo>
                  <a:lnTo>
                    <a:pt x="530" y="2043"/>
                  </a:lnTo>
                  <a:lnTo>
                    <a:pt x="530" y="2272"/>
                  </a:lnTo>
                  <a:cubicBezTo>
                    <a:pt x="530" y="2339"/>
                    <a:pt x="584" y="2394"/>
                    <a:pt x="651" y="2394"/>
                  </a:cubicBezTo>
                  <a:cubicBezTo>
                    <a:pt x="718" y="2394"/>
                    <a:pt x="772" y="2339"/>
                    <a:pt x="772" y="2272"/>
                  </a:cubicBezTo>
                  <a:lnTo>
                    <a:pt x="772" y="2043"/>
                  </a:lnTo>
                  <a:lnTo>
                    <a:pt x="818" y="2043"/>
                  </a:lnTo>
                  <a:cubicBezTo>
                    <a:pt x="1084" y="2043"/>
                    <a:pt x="1302" y="1826"/>
                    <a:pt x="1302" y="1559"/>
                  </a:cubicBezTo>
                  <a:cubicBezTo>
                    <a:pt x="1303" y="1292"/>
                    <a:pt x="1086" y="1075"/>
                    <a:pt x="819" y="1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="" xmlns:a16="http://schemas.microsoft.com/office/drawing/2014/main" id="{AF704BA0-5E6B-45B4-89B8-4EDA7EC0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1420813"/>
              <a:ext cx="20637" cy="20638"/>
            </a:xfrm>
            <a:custGeom>
              <a:avLst/>
              <a:gdLst>
                <a:gd name="T0" fmla="*/ 68 w 274"/>
                <a:gd name="T1" fmla="*/ 236 h 258"/>
                <a:gd name="T2" fmla="*/ 136 w 274"/>
                <a:gd name="T3" fmla="*/ 258 h 258"/>
                <a:gd name="T4" fmla="*/ 236 w 274"/>
                <a:gd name="T5" fmla="*/ 206 h 258"/>
                <a:gd name="T6" fmla="*/ 205 w 274"/>
                <a:gd name="T7" fmla="*/ 38 h 258"/>
                <a:gd name="T8" fmla="*/ 37 w 274"/>
                <a:gd name="T9" fmla="*/ 68 h 258"/>
                <a:gd name="T10" fmla="*/ 68 w 274"/>
                <a:gd name="T11" fmla="*/ 23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8">
                  <a:moveTo>
                    <a:pt x="68" y="236"/>
                  </a:moveTo>
                  <a:cubicBezTo>
                    <a:pt x="89" y="251"/>
                    <a:pt x="113" y="258"/>
                    <a:pt x="136" y="258"/>
                  </a:cubicBezTo>
                  <a:cubicBezTo>
                    <a:pt x="174" y="258"/>
                    <a:pt x="212" y="239"/>
                    <a:pt x="236" y="206"/>
                  </a:cubicBezTo>
                  <a:cubicBezTo>
                    <a:pt x="274" y="151"/>
                    <a:pt x="260" y="75"/>
                    <a:pt x="205" y="38"/>
                  </a:cubicBezTo>
                  <a:cubicBezTo>
                    <a:pt x="150" y="0"/>
                    <a:pt x="74" y="14"/>
                    <a:pt x="37" y="68"/>
                  </a:cubicBezTo>
                  <a:cubicBezTo>
                    <a:pt x="0" y="123"/>
                    <a:pt x="13" y="199"/>
                    <a:pt x="68" y="2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9">
              <a:extLst>
                <a:ext uri="{FF2B5EF4-FFF2-40B4-BE49-F238E27FC236}">
                  <a16:creationId xmlns="" xmlns:a16="http://schemas.microsoft.com/office/drawing/2014/main" id="{E35E419A-88B9-47D0-8ACF-97F0C16FC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1443038"/>
              <a:ext cx="20637" cy="19050"/>
            </a:xfrm>
            <a:custGeom>
              <a:avLst/>
              <a:gdLst>
                <a:gd name="T0" fmla="*/ 134 w 269"/>
                <a:gd name="T1" fmla="*/ 256 h 256"/>
                <a:gd name="T2" fmla="*/ 214 w 269"/>
                <a:gd name="T3" fmla="*/ 225 h 256"/>
                <a:gd name="T4" fmla="*/ 225 w 269"/>
                <a:gd name="T5" fmla="*/ 55 h 256"/>
                <a:gd name="T6" fmla="*/ 54 w 269"/>
                <a:gd name="T7" fmla="*/ 45 h 256"/>
                <a:gd name="T8" fmla="*/ 45 w 269"/>
                <a:gd name="T9" fmla="*/ 216 h 256"/>
                <a:gd name="T10" fmla="*/ 134 w 269"/>
                <a:gd name="T11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6">
                  <a:moveTo>
                    <a:pt x="134" y="256"/>
                  </a:moveTo>
                  <a:cubicBezTo>
                    <a:pt x="162" y="256"/>
                    <a:pt x="192" y="247"/>
                    <a:pt x="214" y="225"/>
                  </a:cubicBezTo>
                  <a:cubicBezTo>
                    <a:pt x="264" y="181"/>
                    <a:pt x="269" y="105"/>
                    <a:pt x="225" y="55"/>
                  </a:cubicBezTo>
                  <a:cubicBezTo>
                    <a:pt x="181" y="5"/>
                    <a:pt x="104" y="0"/>
                    <a:pt x="54" y="45"/>
                  </a:cubicBezTo>
                  <a:cubicBezTo>
                    <a:pt x="5" y="89"/>
                    <a:pt x="0" y="165"/>
                    <a:pt x="45" y="216"/>
                  </a:cubicBezTo>
                  <a:cubicBezTo>
                    <a:pt x="68" y="243"/>
                    <a:pt x="101" y="256"/>
                    <a:pt x="134" y="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="" xmlns:a16="http://schemas.microsoft.com/office/drawing/2014/main" id="{35B1EE4B-118F-4916-BF26-7A5C16A4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657351"/>
              <a:ext cx="20637" cy="19050"/>
            </a:xfrm>
            <a:custGeom>
              <a:avLst/>
              <a:gdLst>
                <a:gd name="T0" fmla="*/ 93 w 273"/>
                <a:gd name="T1" fmla="*/ 24 h 257"/>
                <a:gd name="T2" fmla="*/ 24 w 273"/>
                <a:gd name="T3" fmla="*/ 180 h 257"/>
                <a:gd name="T4" fmla="*/ 137 w 273"/>
                <a:gd name="T5" fmla="*/ 257 h 257"/>
                <a:gd name="T6" fmla="*/ 180 w 273"/>
                <a:gd name="T7" fmla="*/ 249 h 257"/>
                <a:gd name="T8" fmla="*/ 249 w 273"/>
                <a:gd name="T9" fmla="*/ 93 h 257"/>
                <a:gd name="T10" fmla="*/ 93 w 273"/>
                <a:gd name="T11" fmla="*/ 2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7">
                  <a:moveTo>
                    <a:pt x="93" y="24"/>
                  </a:moveTo>
                  <a:cubicBezTo>
                    <a:pt x="30" y="48"/>
                    <a:pt x="0" y="117"/>
                    <a:pt x="24" y="180"/>
                  </a:cubicBezTo>
                  <a:cubicBezTo>
                    <a:pt x="42" y="228"/>
                    <a:pt x="88" y="257"/>
                    <a:pt x="137" y="257"/>
                  </a:cubicBezTo>
                  <a:cubicBezTo>
                    <a:pt x="152" y="257"/>
                    <a:pt x="166" y="255"/>
                    <a:pt x="180" y="249"/>
                  </a:cubicBezTo>
                  <a:cubicBezTo>
                    <a:pt x="242" y="225"/>
                    <a:pt x="273" y="156"/>
                    <a:pt x="249" y="93"/>
                  </a:cubicBezTo>
                  <a:cubicBezTo>
                    <a:pt x="225" y="32"/>
                    <a:pt x="156" y="0"/>
                    <a:pt x="93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1">
              <a:extLst>
                <a:ext uri="{FF2B5EF4-FFF2-40B4-BE49-F238E27FC236}">
                  <a16:creationId xmlns="" xmlns:a16="http://schemas.microsoft.com/office/drawing/2014/main" id="{D2C5E655-92DA-4203-880E-48BC84F36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1641476"/>
              <a:ext cx="20637" cy="19050"/>
            </a:xfrm>
            <a:custGeom>
              <a:avLst/>
              <a:gdLst>
                <a:gd name="T0" fmla="*/ 68 w 274"/>
                <a:gd name="T1" fmla="*/ 37 h 257"/>
                <a:gd name="T2" fmla="*/ 37 w 274"/>
                <a:gd name="T3" fmla="*/ 205 h 257"/>
                <a:gd name="T4" fmla="*/ 137 w 274"/>
                <a:gd name="T5" fmla="*/ 257 h 257"/>
                <a:gd name="T6" fmla="*/ 206 w 274"/>
                <a:gd name="T7" fmla="*/ 236 h 257"/>
                <a:gd name="T8" fmla="*/ 237 w 274"/>
                <a:gd name="T9" fmla="*/ 68 h 257"/>
                <a:gd name="T10" fmla="*/ 68 w 274"/>
                <a:gd name="T11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7">
                  <a:moveTo>
                    <a:pt x="68" y="37"/>
                  </a:moveTo>
                  <a:cubicBezTo>
                    <a:pt x="13" y="76"/>
                    <a:pt x="0" y="150"/>
                    <a:pt x="37" y="205"/>
                  </a:cubicBezTo>
                  <a:cubicBezTo>
                    <a:pt x="61" y="238"/>
                    <a:pt x="98" y="257"/>
                    <a:pt x="137" y="257"/>
                  </a:cubicBezTo>
                  <a:cubicBezTo>
                    <a:pt x="161" y="257"/>
                    <a:pt x="185" y="250"/>
                    <a:pt x="206" y="236"/>
                  </a:cubicBezTo>
                  <a:cubicBezTo>
                    <a:pt x="261" y="197"/>
                    <a:pt x="274" y="122"/>
                    <a:pt x="237" y="68"/>
                  </a:cubicBezTo>
                  <a:cubicBezTo>
                    <a:pt x="198" y="13"/>
                    <a:pt x="122" y="0"/>
                    <a:pt x="68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="" xmlns:a16="http://schemas.microsoft.com/office/drawing/2014/main" id="{25BE036A-A052-4F8E-B3FB-290B694C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1657351"/>
              <a:ext cx="20637" cy="19050"/>
            </a:xfrm>
            <a:custGeom>
              <a:avLst/>
              <a:gdLst>
                <a:gd name="T0" fmla="*/ 180 w 273"/>
                <a:gd name="T1" fmla="*/ 24 h 258"/>
                <a:gd name="T2" fmla="*/ 24 w 273"/>
                <a:gd name="T3" fmla="*/ 94 h 258"/>
                <a:gd name="T4" fmla="*/ 95 w 273"/>
                <a:gd name="T5" fmla="*/ 250 h 258"/>
                <a:gd name="T6" fmla="*/ 137 w 273"/>
                <a:gd name="T7" fmla="*/ 258 h 258"/>
                <a:gd name="T8" fmla="*/ 251 w 273"/>
                <a:gd name="T9" fmla="*/ 180 h 258"/>
                <a:gd name="T10" fmla="*/ 180 w 273"/>
                <a:gd name="T11" fmla="*/ 2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8">
                  <a:moveTo>
                    <a:pt x="180" y="24"/>
                  </a:moveTo>
                  <a:cubicBezTo>
                    <a:pt x="117" y="0"/>
                    <a:pt x="48" y="32"/>
                    <a:pt x="24" y="94"/>
                  </a:cubicBezTo>
                  <a:cubicBezTo>
                    <a:pt x="0" y="157"/>
                    <a:pt x="32" y="226"/>
                    <a:pt x="95" y="250"/>
                  </a:cubicBezTo>
                  <a:cubicBezTo>
                    <a:pt x="108" y="256"/>
                    <a:pt x="123" y="258"/>
                    <a:pt x="137" y="258"/>
                  </a:cubicBezTo>
                  <a:cubicBezTo>
                    <a:pt x="187" y="258"/>
                    <a:pt x="232" y="229"/>
                    <a:pt x="251" y="180"/>
                  </a:cubicBezTo>
                  <a:cubicBezTo>
                    <a:pt x="273" y="117"/>
                    <a:pt x="243" y="46"/>
                    <a:pt x="18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="" xmlns:a16="http://schemas.microsoft.com/office/drawing/2014/main" id="{C0215A2C-F29D-44FD-8E0A-930D2C916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1665288"/>
              <a:ext cx="19050" cy="19050"/>
            </a:xfrm>
            <a:custGeom>
              <a:avLst/>
              <a:gdLst>
                <a:gd name="T0" fmla="*/ 114 w 256"/>
                <a:gd name="T1" fmla="*/ 8 h 249"/>
                <a:gd name="T2" fmla="*/ 8 w 256"/>
                <a:gd name="T3" fmla="*/ 143 h 249"/>
                <a:gd name="T4" fmla="*/ 128 w 256"/>
                <a:gd name="T5" fmla="*/ 249 h 249"/>
                <a:gd name="T6" fmla="*/ 143 w 256"/>
                <a:gd name="T7" fmla="*/ 248 h 249"/>
                <a:gd name="T8" fmla="*/ 248 w 256"/>
                <a:gd name="T9" fmla="*/ 113 h 249"/>
                <a:gd name="T10" fmla="*/ 114 w 256"/>
                <a:gd name="T11" fmla="*/ 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9">
                  <a:moveTo>
                    <a:pt x="114" y="8"/>
                  </a:moveTo>
                  <a:cubicBezTo>
                    <a:pt x="47" y="16"/>
                    <a:pt x="0" y="76"/>
                    <a:pt x="8" y="143"/>
                  </a:cubicBezTo>
                  <a:cubicBezTo>
                    <a:pt x="16" y="204"/>
                    <a:pt x="68" y="249"/>
                    <a:pt x="128" y="249"/>
                  </a:cubicBezTo>
                  <a:cubicBezTo>
                    <a:pt x="134" y="249"/>
                    <a:pt x="138" y="249"/>
                    <a:pt x="143" y="248"/>
                  </a:cubicBezTo>
                  <a:cubicBezTo>
                    <a:pt x="210" y="240"/>
                    <a:pt x="256" y="180"/>
                    <a:pt x="248" y="113"/>
                  </a:cubicBezTo>
                  <a:cubicBezTo>
                    <a:pt x="240" y="48"/>
                    <a:pt x="180" y="0"/>
                    <a:pt x="11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="" xmlns:a16="http://schemas.microsoft.com/office/drawing/2014/main" id="{718AC424-F811-419C-B417-773CFF530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0" y="1665288"/>
              <a:ext cx="20637" cy="19050"/>
            </a:xfrm>
            <a:custGeom>
              <a:avLst/>
              <a:gdLst>
                <a:gd name="T0" fmla="*/ 142 w 257"/>
                <a:gd name="T1" fmla="*/ 8 h 250"/>
                <a:gd name="T2" fmla="*/ 8 w 257"/>
                <a:gd name="T3" fmla="*/ 115 h 250"/>
                <a:gd name="T4" fmla="*/ 113 w 257"/>
                <a:gd name="T5" fmla="*/ 248 h 250"/>
                <a:gd name="T6" fmla="*/ 128 w 257"/>
                <a:gd name="T7" fmla="*/ 250 h 250"/>
                <a:gd name="T8" fmla="*/ 248 w 257"/>
                <a:gd name="T9" fmla="*/ 143 h 250"/>
                <a:gd name="T10" fmla="*/ 142 w 257"/>
                <a:gd name="T11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250">
                  <a:moveTo>
                    <a:pt x="142" y="8"/>
                  </a:moveTo>
                  <a:cubicBezTo>
                    <a:pt x="76" y="0"/>
                    <a:pt x="16" y="48"/>
                    <a:pt x="8" y="115"/>
                  </a:cubicBezTo>
                  <a:cubicBezTo>
                    <a:pt x="0" y="182"/>
                    <a:pt x="48" y="242"/>
                    <a:pt x="113" y="248"/>
                  </a:cubicBezTo>
                  <a:cubicBezTo>
                    <a:pt x="118" y="248"/>
                    <a:pt x="122" y="250"/>
                    <a:pt x="128" y="250"/>
                  </a:cubicBezTo>
                  <a:cubicBezTo>
                    <a:pt x="188" y="250"/>
                    <a:pt x="240" y="204"/>
                    <a:pt x="248" y="143"/>
                  </a:cubicBezTo>
                  <a:cubicBezTo>
                    <a:pt x="257" y="76"/>
                    <a:pt x="209" y="16"/>
                    <a:pt x="14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="" xmlns:a16="http://schemas.microsoft.com/office/drawing/2014/main" id="{C877945C-7BF8-4E9E-BB59-C0109F9D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0" y="1500188"/>
              <a:ext cx="20637" cy="19050"/>
            </a:xfrm>
            <a:custGeom>
              <a:avLst/>
              <a:gdLst>
                <a:gd name="T0" fmla="*/ 16 w 266"/>
                <a:gd name="T1" fmla="*/ 163 h 255"/>
                <a:gd name="T2" fmla="*/ 133 w 266"/>
                <a:gd name="T3" fmla="*/ 255 h 255"/>
                <a:gd name="T4" fmla="*/ 162 w 266"/>
                <a:gd name="T5" fmla="*/ 251 h 255"/>
                <a:gd name="T6" fmla="*/ 250 w 266"/>
                <a:gd name="T7" fmla="*/ 104 h 255"/>
                <a:gd name="T8" fmla="*/ 104 w 266"/>
                <a:gd name="T9" fmla="*/ 16 h 255"/>
                <a:gd name="T10" fmla="*/ 16 w 266"/>
                <a:gd name="T11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55">
                  <a:moveTo>
                    <a:pt x="16" y="163"/>
                  </a:moveTo>
                  <a:cubicBezTo>
                    <a:pt x="29" y="218"/>
                    <a:pt x="78" y="255"/>
                    <a:pt x="133" y="255"/>
                  </a:cubicBezTo>
                  <a:cubicBezTo>
                    <a:pt x="142" y="255"/>
                    <a:pt x="153" y="254"/>
                    <a:pt x="162" y="251"/>
                  </a:cubicBezTo>
                  <a:cubicBezTo>
                    <a:pt x="228" y="235"/>
                    <a:pt x="266" y="170"/>
                    <a:pt x="250" y="104"/>
                  </a:cubicBezTo>
                  <a:cubicBezTo>
                    <a:pt x="234" y="39"/>
                    <a:pt x="169" y="0"/>
                    <a:pt x="104" y="16"/>
                  </a:cubicBezTo>
                  <a:cubicBezTo>
                    <a:pt x="40" y="32"/>
                    <a:pt x="0" y="98"/>
                    <a:pt x="16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="" xmlns:a16="http://schemas.microsoft.com/office/drawing/2014/main" id="{A9743213-B92C-4DDF-8153-6C0B9EE75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531938"/>
              <a:ext cx="19050" cy="19050"/>
            </a:xfrm>
            <a:custGeom>
              <a:avLst/>
              <a:gdLst>
                <a:gd name="T0" fmla="*/ 121 w 242"/>
                <a:gd name="T1" fmla="*/ 0 h 243"/>
                <a:gd name="T2" fmla="*/ 0 w 242"/>
                <a:gd name="T3" fmla="*/ 122 h 243"/>
                <a:gd name="T4" fmla="*/ 121 w 242"/>
                <a:gd name="T5" fmla="*/ 242 h 243"/>
                <a:gd name="T6" fmla="*/ 241 w 242"/>
                <a:gd name="T7" fmla="*/ 120 h 243"/>
                <a:gd name="T8" fmla="*/ 121 w 242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121" y="0"/>
                  </a:move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2"/>
                  </a:cubicBezTo>
                  <a:cubicBezTo>
                    <a:pt x="188" y="242"/>
                    <a:pt x="242" y="187"/>
                    <a:pt x="241" y="120"/>
                  </a:cubicBez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="" xmlns:a16="http://schemas.microsoft.com/office/drawing/2014/main" id="{C40D5CED-3819-431F-B30B-01BBDEF59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0" y="1563688"/>
              <a:ext cx="20637" cy="19050"/>
            </a:xfrm>
            <a:custGeom>
              <a:avLst/>
              <a:gdLst>
                <a:gd name="T0" fmla="*/ 162 w 268"/>
                <a:gd name="T1" fmla="*/ 16 h 255"/>
                <a:gd name="T2" fmla="*/ 16 w 268"/>
                <a:gd name="T3" fmla="*/ 104 h 255"/>
                <a:gd name="T4" fmla="*/ 104 w 268"/>
                <a:gd name="T5" fmla="*/ 251 h 255"/>
                <a:gd name="T6" fmla="*/ 133 w 268"/>
                <a:gd name="T7" fmla="*/ 255 h 255"/>
                <a:gd name="T8" fmla="*/ 250 w 268"/>
                <a:gd name="T9" fmla="*/ 163 h 255"/>
                <a:gd name="T10" fmla="*/ 162 w 268"/>
                <a:gd name="T11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255">
                  <a:moveTo>
                    <a:pt x="162" y="16"/>
                  </a:moveTo>
                  <a:cubicBezTo>
                    <a:pt x="97" y="0"/>
                    <a:pt x="32" y="40"/>
                    <a:pt x="16" y="104"/>
                  </a:cubicBezTo>
                  <a:cubicBezTo>
                    <a:pt x="0" y="169"/>
                    <a:pt x="40" y="235"/>
                    <a:pt x="104" y="251"/>
                  </a:cubicBezTo>
                  <a:cubicBezTo>
                    <a:pt x="113" y="253"/>
                    <a:pt x="122" y="255"/>
                    <a:pt x="133" y="255"/>
                  </a:cubicBezTo>
                  <a:cubicBezTo>
                    <a:pt x="188" y="255"/>
                    <a:pt x="237" y="217"/>
                    <a:pt x="250" y="163"/>
                  </a:cubicBezTo>
                  <a:cubicBezTo>
                    <a:pt x="268" y="96"/>
                    <a:pt x="228" y="32"/>
                    <a:pt x="16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="" xmlns:a16="http://schemas.microsoft.com/office/drawing/2014/main" id="{2F7C19C6-A493-47C8-B7B8-F5EA14E3A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1470026"/>
              <a:ext cx="20637" cy="19050"/>
            </a:xfrm>
            <a:custGeom>
              <a:avLst/>
              <a:gdLst>
                <a:gd name="T0" fmla="*/ 138 w 275"/>
                <a:gd name="T1" fmla="*/ 257 h 257"/>
                <a:gd name="T2" fmla="*/ 194 w 275"/>
                <a:gd name="T3" fmla="*/ 244 h 257"/>
                <a:gd name="T4" fmla="*/ 244 w 275"/>
                <a:gd name="T5" fmla="*/ 81 h 257"/>
                <a:gd name="T6" fmla="*/ 82 w 275"/>
                <a:gd name="T7" fmla="*/ 31 h 257"/>
                <a:gd name="T8" fmla="*/ 31 w 275"/>
                <a:gd name="T9" fmla="*/ 193 h 257"/>
                <a:gd name="T10" fmla="*/ 138 w 275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7">
                  <a:moveTo>
                    <a:pt x="138" y="257"/>
                  </a:moveTo>
                  <a:cubicBezTo>
                    <a:pt x="156" y="257"/>
                    <a:pt x="176" y="253"/>
                    <a:pt x="194" y="244"/>
                  </a:cubicBezTo>
                  <a:cubicBezTo>
                    <a:pt x="252" y="213"/>
                    <a:pt x="275" y="140"/>
                    <a:pt x="244" y="81"/>
                  </a:cubicBezTo>
                  <a:cubicBezTo>
                    <a:pt x="212" y="23"/>
                    <a:pt x="140" y="0"/>
                    <a:pt x="82" y="31"/>
                  </a:cubicBezTo>
                  <a:cubicBezTo>
                    <a:pt x="23" y="61"/>
                    <a:pt x="0" y="135"/>
                    <a:pt x="31" y="193"/>
                  </a:cubicBezTo>
                  <a:cubicBezTo>
                    <a:pt x="52" y="235"/>
                    <a:pt x="95" y="257"/>
                    <a:pt x="138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="" xmlns:a16="http://schemas.microsoft.com/office/drawing/2014/main" id="{AB0410BA-F907-47EC-9EB1-38BCE324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1620838"/>
              <a:ext cx="20637" cy="19050"/>
            </a:xfrm>
            <a:custGeom>
              <a:avLst/>
              <a:gdLst>
                <a:gd name="T0" fmla="*/ 44 w 269"/>
                <a:gd name="T1" fmla="*/ 54 h 256"/>
                <a:gd name="T2" fmla="*/ 54 w 269"/>
                <a:gd name="T3" fmla="*/ 225 h 256"/>
                <a:gd name="T4" fmla="*/ 134 w 269"/>
                <a:gd name="T5" fmla="*/ 256 h 256"/>
                <a:gd name="T6" fmla="*/ 225 w 269"/>
                <a:gd name="T7" fmla="*/ 214 h 256"/>
                <a:gd name="T8" fmla="*/ 214 w 269"/>
                <a:gd name="T9" fmla="*/ 44 h 256"/>
                <a:gd name="T10" fmla="*/ 44 w 269"/>
                <a:gd name="T11" fmla="*/ 5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6">
                  <a:moveTo>
                    <a:pt x="44" y="54"/>
                  </a:moveTo>
                  <a:cubicBezTo>
                    <a:pt x="0" y="104"/>
                    <a:pt x="4" y="181"/>
                    <a:pt x="54" y="225"/>
                  </a:cubicBezTo>
                  <a:cubicBezTo>
                    <a:pt x="77" y="245"/>
                    <a:pt x="106" y="256"/>
                    <a:pt x="134" y="256"/>
                  </a:cubicBezTo>
                  <a:cubicBezTo>
                    <a:pt x="168" y="256"/>
                    <a:pt x="201" y="242"/>
                    <a:pt x="225" y="214"/>
                  </a:cubicBezTo>
                  <a:cubicBezTo>
                    <a:pt x="269" y="164"/>
                    <a:pt x="265" y="88"/>
                    <a:pt x="214" y="44"/>
                  </a:cubicBezTo>
                  <a:cubicBezTo>
                    <a:pt x="164" y="0"/>
                    <a:pt x="88" y="5"/>
                    <a:pt x="44" y="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="" xmlns:a16="http://schemas.microsoft.com/office/drawing/2014/main" id="{F78F0ADC-B796-4186-9491-155344900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1593851"/>
              <a:ext cx="20637" cy="19050"/>
            </a:xfrm>
            <a:custGeom>
              <a:avLst/>
              <a:gdLst>
                <a:gd name="T0" fmla="*/ 193 w 275"/>
                <a:gd name="T1" fmla="*/ 31 h 258"/>
                <a:gd name="T2" fmla="*/ 31 w 275"/>
                <a:gd name="T3" fmla="*/ 82 h 258"/>
                <a:gd name="T4" fmla="*/ 81 w 275"/>
                <a:gd name="T5" fmla="*/ 244 h 258"/>
                <a:gd name="T6" fmla="*/ 137 w 275"/>
                <a:gd name="T7" fmla="*/ 258 h 258"/>
                <a:gd name="T8" fmla="*/ 244 w 275"/>
                <a:gd name="T9" fmla="*/ 192 h 258"/>
                <a:gd name="T10" fmla="*/ 193 w 275"/>
                <a:gd name="T11" fmla="*/ 3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8">
                  <a:moveTo>
                    <a:pt x="193" y="31"/>
                  </a:moveTo>
                  <a:cubicBezTo>
                    <a:pt x="135" y="0"/>
                    <a:pt x="61" y="23"/>
                    <a:pt x="31" y="82"/>
                  </a:cubicBezTo>
                  <a:cubicBezTo>
                    <a:pt x="0" y="140"/>
                    <a:pt x="23" y="214"/>
                    <a:pt x="81" y="244"/>
                  </a:cubicBezTo>
                  <a:cubicBezTo>
                    <a:pt x="99" y="254"/>
                    <a:pt x="119" y="258"/>
                    <a:pt x="137" y="258"/>
                  </a:cubicBezTo>
                  <a:cubicBezTo>
                    <a:pt x="181" y="258"/>
                    <a:pt x="223" y="234"/>
                    <a:pt x="244" y="192"/>
                  </a:cubicBezTo>
                  <a:cubicBezTo>
                    <a:pt x="275" y="135"/>
                    <a:pt x="252" y="63"/>
                    <a:pt x="19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="" xmlns:a16="http://schemas.microsoft.com/office/drawing/2014/main" id="{395B69D0-D557-4FE3-8B36-0F0FF8A2D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1443038"/>
              <a:ext cx="20637" cy="19050"/>
            </a:xfrm>
            <a:custGeom>
              <a:avLst/>
              <a:gdLst>
                <a:gd name="T0" fmla="*/ 135 w 269"/>
                <a:gd name="T1" fmla="*/ 254 h 254"/>
                <a:gd name="T2" fmla="*/ 225 w 269"/>
                <a:gd name="T3" fmla="*/ 214 h 254"/>
                <a:gd name="T4" fmla="*/ 215 w 269"/>
                <a:gd name="T5" fmla="*/ 44 h 254"/>
                <a:gd name="T6" fmla="*/ 44 w 269"/>
                <a:gd name="T7" fmla="*/ 54 h 254"/>
                <a:gd name="T8" fmla="*/ 55 w 269"/>
                <a:gd name="T9" fmla="*/ 225 h 254"/>
                <a:gd name="T10" fmla="*/ 135 w 269"/>
                <a:gd name="T11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4">
                  <a:moveTo>
                    <a:pt x="135" y="254"/>
                  </a:moveTo>
                  <a:cubicBezTo>
                    <a:pt x="168" y="254"/>
                    <a:pt x="201" y="241"/>
                    <a:pt x="225" y="214"/>
                  </a:cubicBezTo>
                  <a:cubicBezTo>
                    <a:pt x="269" y="165"/>
                    <a:pt x="265" y="88"/>
                    <a:pt x="215" y="44"/>
                  </a:cubicBezTo>
                  <a:cubicBezTo>
                    <a:pt x="164" y="0"/>
                    <a:pt x="88" y="4"/>
                    <a:pt x="44" y="54"/>
                  </a:cubicBezTo>
                  <a:cubicBezTo>
                    <a:pt x="0" y="104"/>
                    <a:pt x="4" y="181"/>
                    <a:pt x="55" y="225"/>
                  </a:cubicBezTo>
                  <a:cubicBezTo>
                    <a:pt x="77" y="245"/>
                    <a:pt x="105" y="254"/>
                    <a:pt x="135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="" xmlns:a16="http://schemas.microsoft.com/office/drawing/2014/main" id="{D12954B7-329F-42CE-9733-3EA3FBACE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1593851"/>
              <a:ext cx="20637" cy="19050"/>
            </a:xfrm>
            <a:custGeom>
              <a:avLst/>
              <a:gdLst>
                <a:gd name="T0" fmla="*/ 82 w 275"/>
                <a:gd name="T1" fmla="*/ 31 h 259"/>
                <a:gd name="T2" fmla="*/ 31 w 275"/>
                <a:gd name="T3" fmla="*/ 195 h 259"/>
                <a:gd name="T4" fmla="*/ 138 w 275"/>
                <a:gd name="T5" fmla="*/ 259 h 259"/>
                <a:gd name="T6" fmla="*/ 194 w 275"/>
                <a:gd name="T7" fmla="*/ 245 h 259"/>
                <a:gd name="T8" fmla="*/ 244 w 275"/>
                <a:gd name="T9" fmla="*/ 83 h 259"/>
                <a:gd name="T10" fmla="*/ 82 w 275"/>
                <a:gd name="T11" fmla="*/ 3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82" y="31"/>
                  </a:moveTo>
                  <a:cubicBezTo>
                    <a:pt x="23" y="63"/>
                    <a:pt x="0" y="135"/>
                    <a:pt x="31" y="195"/>
                  </a:cubicBezTo>
                  <a:cubicBezTo>
                    <a:pt x="52" y="236"/>
                    <a:pt x="95" y="259"/>
                    <a:pt x="138" y="259"/>
                  </a:cubicBezTo>
                  <a:cubicBezTo>
                    <a:pt x="156" y="259"/>
                    <a:pt x="176" y="255"/>
                    <a:pt x="194" y="245"/>
                  </a:cubicBezTo>
                  <a:cubicBezTo>
                    <a:pt x="252" y="215"/>
                    <a:pt x="275" y="141"/>
                    <a:pt x="244" y="83"/>
                  </a:cubicBezTo>
                  <a:cubicBezTo>
                    <a:pt x="214" y="23"/>
                    <a:pt x="142" y="0"/>
                    <a:pt x="8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23">
              <a:extLst>
                <a:ext uri="{FF2B5EF4-FFF2-40B4-BE49-F238E27FC236}">
                  <a16:creationId xmlns="" xmlns:a16="http://schemas.microsoft.com/office/drawing/2014/main" id="{3BE0542C-A063-49E2-84D3-F36F4D66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0" y="1563688"/>
              <a:ext cx="20637" cy="19050"/>
            </a:xfrm>
            <a:custGeom>
              <a:avLst/>
              <a:gdLst>
                <a:gd name="T0" fmla="*/ 251 w 268"/>
                <a:gd name="T1" fmla="*/ 104 h 254"/>
                <a:gd name="T2" fmla="*/ 104 w 268"/>
                <a:gd name="T3" fmla="*/ 16 h 254"/>
                <a:gd name="T4" fmla="*/ 16 w 268"/>
                <a:gd name="T5" fmla="*/ 162 h 254"/>
                <a:gd name="T6" fmla="*/ 133 w 268"/>
                <a:gd name="T7" fmla="*/ 254 h 254"/>
                <a:gd name="T8" fmla="*/ 163 w 268"/>
                <a:gd name="T9" fmla="*/ 250 h 254"/>
                <a:gd name="T10" fmla="*/ 251 w 268"/>
                <a:gd name="T11" fmla="*/ 1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254">
                  <a:moveTo>
                    <a:pt x="251" y="104"/>
                  </a:moveTo>
                  <a:cubicBezTo>
                    <a:pt x="235" y="38"/>
                    <a:pt x="169" y="0"/>
                    <a:pt x="104" y="16"/>
                  </a:cubicBezTo>
                  <a:cubicBezTo>
                    <a:pt x="39" y="32"/>
                    <a:pt x="0" y="97"/>
                    <a:pt x="16" y="162"/>
                  </a:cubicBezTo>
                  <a:cubicBezTo>
                    <a:pt x="29" y="217"/>
                    <a:pt x="79" y="254"/>
                    <a:pt x="133" y="254"/>
                  </a:cubicBezTo>
                  <a:cubicBezTo>
                    <a:pt x="143" y="254"/>
                    <a:pt x="153" y="253"/>
                    <a:pt x="163" y="250"/>
                  </a:cubicBezTo>
                  <a:cubicBezTo>
                    <a:pt x="228" y="234"/>
                    <a:pt x="268" y="169"/>
                    <a:pt x="251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="" xmlns:a16="http://schemas.microsoft.com/office/drawing/2014/main" id="{9EF7DB81-1E2C-47D9-AD61-977DA69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0" y="1500188"/>
              <a:ext cx="20637" cy="19050"/>
            </a:xfrm>
            <a:custGeom>
              <a:avLst/>
              <a:gdLst>
                <a:gd name="T0" fmla="*/ 104 w 267"/>
                <a:gd name="T1" fmla="*/ 251 h 255"/>
                <a:gd name="T2" fmla="*/ 133 w 267"/>
                <a:gd name="T3" fmla="*/ 255 h 255"/>
                <a:gd name="T4" fmla="*/ 251 w 267"/>
                <a:gd name="T5" fmla="*/ 163 h 255"/>
                <a:gd name="T6" fmla="*/ 163 w 267"/>
                <a:gd name="T7" fmla="*/ 16 h 255"/>
                <a:gd name="T8" fmla="*/ 16 w 267"/>
                <a:gd name="T9" fmla="*/ 104 h 255"/>
                <a:gd name="T10" fmla="*/ 104 w 267"/>
                <a:gd name="T11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55">
                  <a:moveTo>
                    <a:pt x="104" y="251"/>
                  </a:moveTo>
                  <a:cubicBezTo>
                    <a:pt x="113" y="253"/>
                    <a:pt x="124" y="255"/>
                    <a:pt x="133" y="255"/>
                  </a:cubicBezTo>
                  <a:cubicBezTo>
                    <a:pt x="188" y="255"/>
                    <a:pt x="237" y="217"/>
                    <a:pt x="251" y="163"/>
                  </a:cubicBezTo>
                  <a:cubicBezTo>
                    <a:pt x="267" y="97"/>
                    <a:pt x="227" y="32"/>
                    <a:pt x="163" y="16"/>
                  </a:cubicBezTo>
                  <a:cubicBezTo>
                    <a:pt x="97" y="0"/>
                    <a:pt x="32" y="40"/>
                    <a:pt x="16" y="104"/>
                  </a:cubicBezTo>
                  <a:cubicBezTo>
                    <a:pt x="0" y="169"/>
                    <a:pt x="39" y="235"/>
                    <a:pt x="10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5">
              <a:extLst>
                <a:ext uri="{FF2B5EF4-FFF2-40B4-BE49-F238E27FC236}">
                  <a16:creationId xmlns="" xmlns:a16="http://schemas.microsoft.com/office/drawing/2014/main" id="{9EE82A38-2B64-415B-8F3B-6E0D4E81E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1533526"/>
              <a:ext cx="19050" cy="17463"/>
            </a:xfrm>
            <a:custGeom>
              <a:avLst/>
              <a:gdLst>
                <a:gd name="T0" fmla="*/ 121 w 241"/>
                <a:gd name="T1" fmla="*/ 248 h 248"/>
                <a:gd name="T2" fmla="*/ 241 w 241"/>
                <a:gd name="T3" fmla="*/ 126 h 248"/>
                <a:gd name="T4" fmla="*/ 241 w 241"/>
                <a:gd name="T5" fmla="*/ 121 h 248"/>
                <a:gd name="T6" fmla="*/ 120 w 241"/>
                <a:gd name="T7" fmla="*/ 0 h 248"/>
                <a:gd name="T8" fmla="*/ 0 w 241"/>
                <a:gd name="T9" fmla="*/ 121 h 248"/>
                <a:gd name="T10" fmla="*/ 0 w 241"/>
                <a:gd name="T11" fmla="*/ 126 h 248"/>
                <a:gd name="T12" fmla="*/ 121 w 241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8">
                  <a:moveTo>
                    <a:pt x="121" y="248"/>
                  </a:moveTo>
                  <a:cubicBezTo>
                    <a:pt x="188" y="248"/>
                    <a:pt x="241" y="193"/>
                    <a:pt x="241" y="126"/>
                  </a:cubicBezTo>
                  <a:lnTo>
                    <a:pt x="241" y="121"/>
                  </a:lnTo>
                  <a:cubicBezTo>
                    <a:pt x="241" y="54"/>
                    <a:pt x="187" y="0"/>
                    <a:pt x="120" y="0"/>
                  </a:cubicBezTo>
                  <a:cubicBezTo>
                    <a:pt x="53" y="0"/>
                    <a:pt x="0" y="54"/>
                    <a:pt x="0" y="121"/>
                  </a:cubicBezTo>
                  <a:lnTo>
                    <a:pt x="0" y="126"/>
                  </a:lnTo>
                  <a:cubicBezTo>
                    <a:pt x="1" y="193"/>
                    <a:pt x="55" y="248"/>
                    <a:pt x="121" y="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6">
              <a:extLst>
                <a:ext uri="{FF2B5EF4-FFF2-40B4-BE49-F238E27FC236}">
                  <a16:creationId xmlns="" xmlns:a16="http://schemas.microsoft.com/office/drawing/2014/main" id="{23AC2C1E-BD70-466D-A399-8968F4A25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1470026"/>
              <a:ext cx="20637" cy="19050"/>
            </a:xfrm>
            <a:custGeom>
              <a:avLst/>
              <a:gdLst>
                <a:gd name="T0" fmla="*/ 81 w 275"/>
                <a:gd name="T1" fmla="*/ 244 h 258"/>
                <a:gd name="T2" fmla="*/ 137 w 275"/>
                <a:gd name="T3" fmla="*/ 258 h 258"/>
                <a:gd name="T4" fmla="*/ 244 w 275"/>
                <a:gd name="T5" fmla="*/ 194 h 258"/>
                <a:gd name="T6" fmla="*/ 193 w 275"/>
                <a:gd name="T7" fmla="*/ 31 h 258"/>
                <a:gd name="T8" fmla="*/ 31 w 275"/>
                <a:gd name="T9" fmla="*/ 82 h 258"/>
                <a:gd name="T10" fmla="*/ 81 w 275"/>
                <a:gd name="T11" fmla="*/ 24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8">
                  <a:moveTo>
                    <a:pt x="81" y="244"/>
                  </a:moveTo>
                  <a:cubicBezTo>
                    <a:pt x="100" y="254"/>
                    <a:pt x="119" y="258"/>
                    <a:pt x="137" y="258"/>
                  </a:cubicBezTo>
                  <a:cubicBezTo>
                    <a:pt x="181" y="258"/>
                    <a:pt x="223" y="234"/>
                    <a:pt x="244" y="194"/>
                  </a:cubicBezTo>
                  <a:cubicBezTo>
                    <a:pt x="275" y="135"/>
                    <a:pt x="252" y="62"/>
                    <a:pt x="193" y="31"/>
                  </a:cubicBezTo>
                  <a:cubicBezTo>
                    <a:pt x="135" y="0"/>
                    <a:pt x="61" y="23"/>
                    <a:pt x="31" y="82"/>
                  </a:cubicBezTo>
                  <a:cubicBezTo>
                    <a:pt x="0" y="140"/>
                    <a:pt x="23" y="214"/>
                    <a:pt x="81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7">
              <a:extLst>
                <a:ext uri="{FF2B5EF4-FFF2-40B4-BE49-F238E27FC236}">
                  <a16:creationId xmlns="" xmlns:a16="http://schemas.microsoft.com/office/drawing/2014/main" id="{3B258DC8-5EA9-4CEC-B136-D51E8295B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1620838"/>
              <a:ext cx="20637" cy="19050"/>
            </a:xfrm>
            <a:custGeom>
              <a:avLst/>
              <a:gdLst>
                <a:gd name="T0" fmla="*/ 54 w 270"/>
                <a:gd name="T1" fmla="*/ 44 h 255"/>
                <a:gd name="T2" fmla="*/ 45 w 270"/>
                <a:gd name="T3" fmla="*/ 215 h 255"/>
                <a:gd name="T4" fmla="*/ 136 w 270"/>
                <a:gd name="T5" fmla="*/ 255 h 255"/>
                <a:gd name="T6" fmla="*/ 216 w 270"/>
                <a:gd name="T7" fmla="*/ 224 h 255"/>
                <a:gd name="T8" fmla="*/ 225 w 270"/>
                <a:gd name="T9" fmla="*/ 54 h 255"/>
                <a:gd name="T10" fmla="*/ 54 w 270"/>
                <a:gd name="T11" fmla="*/ 4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55">
                  <a:moveTo>
                    <a:pt x="54" y="44"/>
                  </a:moveTo>
                  <a:cubicBezTo>
                    <a:pt x="5" y="88"/>
                    <a:pt x="0" y="166"/>
                    <a:pt x="45" y="215"/>
                  </a:cubicBezTo>
                  <a:cubicBezTo>
                    <a:pt x="69" y="242"/>
                    <a:pt x="102" y="255"/>
                    <a:pt x="136" y="255"/>
                  </a:cubicBezTo>
                  <a:cubicBezTo>
                    <a:pt x="165" y="255"/>
                    <a:pt x="193" y="246"/>
                    <a:pt x="216" y="224"/>
                  </a:cubicBezTo>
                  <a:cubicBezTo>
                    <a:pt x="265" y="180"/>
                    <a:pt x="270" y="103"/>
                    <a:pt x="225" y="54"/>
                  </a:cubicBezTo>
                  <a:cubicBezTo>
                    <a:pt x="180" y="4"/>
                    <a:pt x="104" y="0"/>
                    <a:pt x="54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8">
              <a:extLst>
                <a:ext uri="{FF2B5EF4-FFF2-40B4-BE49-F238E27FC236}">
                  <a16:creationId xmlns="" xmlns:a16="http://schemas.microsoft.com/office/drawing/2014/main" id="{F5F6E30F-6093-4975-B689-B5CC3FCC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0" y="1400176"/>
              <a:ext cx="19050" cy="17463"/>
            </a:xfrm>
            <a:custGeom>
              <a:avLst/>
              <a:gdLst>
                <a:gd name="T0" fmla="*/ 128 w 256"/>
                <a:gd name="T1" fmla="*/ 249 h 249"/>
                <a:gd name="T2" fmla="*/ 143 w 256"/>
                <a:gd name="T3" fmla="*/ 248 h 249"/>
                <a:gd name="T4" fmla="*/ 248 w 256"/>
                <a:gd name="T5" fmla="*/ 113 h 249"/>
                <a:gd name="T6" fmla="*/ 114 w 256"/>
                <a:gd name="T7" fmla="*/ 8 h 249"/>
                <a:gd name="T8" fmla="*/ 8 w 256"/>
                <a:gd name="T9" fmla="*/ 143 h 249"/>
                <a:gd name="T10" fmla="*/ 128 w 256"/>
                <a:gd name="T11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9">
                  <a:moveTo>
                    <a:pt x="128" y="249"/>
                  </a:moveTo>
                  <a:cubicBezTo>
                    <a:pt x="134" y="249"/>
                    <a:pt x="138" y="249"/>
                    <a:pt x="143" y="248"/>
                  </a:cubicBezTo>
                  <a:cubicBezTo>
                    <a:pt x="210" y="240"/>
                    <a:pt x="256" y="180"/>
                    <a:pt x="248" y="113"/>
                  </a:cubicBezTo>
                  <a:cubicBezTo>
                    <a:pt x="240" y="47"/>
                    <a:pt x="180" y="0"/>
                    <a:pt x="114" y="8"/>
                  </a:cubicBezTo>
                  <a:cubicBezTo>
                    <a:pt x="47" y="16"/>
                    <a:pt x="0" y="76"/>
                    <a:pt x="8" y="143"/>
                  </a:cubicBezTo>
                  <a:cubicBezTo>
                    <a:pt x="16" y="204"/>
                    <a:pt x="68" y="249"/>
                    <a:pt x="128" y="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9">
              <a:extLst>
                <a:ext uri="{FF2B5EF4-FFF2-40B4-BE49-F238E27FC236}">
                  <a16:creationId xmlns="" xmlns:a16="http://schemas.microsoft.com/office/drawing/2014/main" id="{2AECEB49-23DB-479E-A1DD-05FEAEF27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1400176"/>
              <a:ext cx="20637" cy="17463"/>
            </a:xfrm>
            <a:custGeom>
              <a:avLst/>
              <a:gdLst>
                <a:gd name="T0" fmla="*/ 113 w 256"/>
                <a:gd name="T1" fmla="*/ 248 h 249"/>
                <a:gd name="T2" fmla="*/ 128 w 256"/>
                <a:gd name="T3" fmla="*/ 249 h 249"/>
                <a:gd name="T4" fmla="*/ 248 w 256"/>
                <a:gd name="T5" fmla="*/ 143 h 249"/>
                <a:gd name="T6" fmla="*/ 143 w 256"/>
                <a:gd name="T7" fmla="*/ 8 h 249"/>
                <a:gd name="T8" fmla="*/ 8 w 256"/>
                <a:gd name="T9" fmla="*/ 113 h 249"/>
                <a:gd name="T10" fmla="*/ 113 w 256"/>
                <a:gd name="T11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9">
                  <a:moveTo>
                    <a:pt x="113" y="248"/>
                  </a:moveTo>
                  <a:cubicBezTo>
                    <a:pt x="119" y="248"/>
                    <a:pt x="123" y="249"/>
                    <a:pt x="128" y="249"/>
                  </a:cubicBezTo>
                  <a:cubicBezTo>
                    <a:pt x="188" y="249"/>
                    <a:pt x="240" y="204"/>
                    <a:pt x="248" y="143"/>
                  </a:cubicBezTo>
                  <a:cubicBezTo>
                    <a:pt x="256" y="76"/>
                    <a:pt x="208" y="16"/>
                    <a:pt x="143" y="8"/>
                  </a:cubicBezTo>
                  <a:cubicBezTo>
                    <a:pt x="76" y="0"/>
                    <a:pt x="16" y="48"/>
                    <a:pt x="8" y="113"/>
                  </a:cubicBezTo>
                  <a:cubicBezTo>
                    <a:pt x="0" y="180"/>
                    <a:pt x="48" y="240"/>
                    <a:pt x="113" y="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0">
              <a:extLst>
                <a:ext uri="{FF2B5EF4-FFF2-40B4-BE49-F238E27FC236}">
                  <a16:creationId xmlns="" xmlns:a16="http://schemas.microsoft.com/office/drawing/2014/main" id="{AA039EC5-D531-4A92-AEE2-0EC5AA6C5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406526"/>
              <a:ext cx="20637" cy="19050"/>
            </a:xfrm>
            <a:custGeom>
              <a:avLst/>
              <a:gdLst>
                <a:gd name="T0" fmla="*/ 95 w 275"/>
                <a:gd name="T1" fmla="*/ 251 h 259"/>
                <a:gd name="T2" fmla="*/ 138 w 275"/>
                <a:gd name="T3" fmla="*/ 259 h 259"/>
                <a:gd name="T4" fmla="*/ 251 w 275"/>
                <a:gd name="T5" fmla="*/ 180 h 259"/>
                <a:gd name="T6" fmla="*/ 180 w 275"/>
                <a:gd name="T7" fmla="*/ 24 h 259"/>
                <a:gd name="T8" fmla="*/ 24 w 275"/>
                <a:gd name="T9" fmla="*/ 95 h 259"/>
                <a:gd name="T10" fmla="*/ 95 w 275"/>
                <a:gd name="T11" fmla="*/ 2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95" y="251"/>
                  </a:moveTo>
                  <a:cubicBezTo>
                    <a:pt x="108" y="256"/>
                    <a:pt x="123" y="259"/>
                    <a:pt x="138" y="259"/>
                  </a:cubicBezTo>
                  <a:cubicBezTo>
                    <a:pt x="187" y="259"/>
                    <a:pt x="232" y="229"/>
                    <a:pt x="251" y="180"/>
                  </a:cubicBezTo>
                  <a:cubicBezTo>
                    <a:pt x="275" y="117"/>
                    <a:pt x="243" y="48"/>
                    <a:pt x="180" y="24"/>
                  </a:cubicBezTo>
                  <a:cubicBezTo>
                    <a:pt x="118" y="0"/>
                    <a:pt x="48" y="32"/>
                    <a:pt x="24" y="95"/>
                  </a:cubicBezTo>
                  <a:cubicBezTo>
                    <a:pt x="0" y="157"/>
                    <a:pt x="32" y="228"/>
                    <a:pt x="95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1">
              <a:extLst>
                <a:ext uri="{FF2B5EF4-FFF2-40B4-BE49-F238E27FC236}">
                  <a16:creationId xmlns="" xmlns:a16="http://schemas.microsoft.com/office/drawing/2014/main" id="{29D4FB61-C92B-4B6F-885D-91102AD9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1406526"/>
              <a:ext cx="20637" cy="19050"/>
            </a:xfrm>
            <a:custGeom>
              <a:avLst/>
              <a:gdLst>
                <a:gd name="T0" fmla="*/ 136 w 272"/>
                <a:gd name="T1" fmla="*/ 257 h 257"/>
                <a:gd name="T2" fmla="*/ 179 w 272"/>
                <a:gd name="T3" fmla="*/ 249 h 257"/>
                <a:gd name="T4" fmla="*/ 249 w 272"/>
                <a:gd name="T5" fmla="*/ 93 h 257"/>
                <a:gd name="T6" fmla="*/ 93 w 272"/>
                <a:gd name="T7" fmla="*/ 22 h 257"/>
                <a:gd name="T8" fmla="*/ 24 w 272"/>
                <a:gd name="T9" fmla="*/ 178 h 257"/>
                <a:gd name="T10" fmla="*/ 136 w 272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7">
                  <a:moveTo>
                    <a:pt x="136" y="257"/>
                  </a:moveTo>
                  <a:cubicBezTo>
                    <a:pt x="151" y="257"/>
                    <a:pt x="165" y="254"/>
                    <a:pt x="179" y="249"/>
                  </a:cubicBezTo>
                  <a:cubicBezTo>
                    <a:pt x="241" y="225"/>
                    <a:pt x="272" y="156"/>
                    <a:pt x="249" y="93"/>
                  </a:cubicBezTo>
                  <a:cubicBezTo>
                    <a:pt x="225" y="30"/>
                    <a:pt x="156" y="0"/>
                    <a:pt x="93" y="22"/>
                  </a:cubicBezTo>
                  <a:cubicBezTo>
                    <a:pt x="31" y="46"/>
                    <a:pt x="0" y="116"/>
                    <a:pt x="24" y="178"/>
                  </a:cubicBezTo>
                  <a:cubicBezTo>
                    <a:pt x="41" y="228"/>
                    <a:pt x="88" y="257"/>
                    <a:pt x="136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="" xmlns:a16="http://schemas.microsoft.com/office/drawing/2014/main" id="{DFE383EA-BDF3-4403-99DF-1D30CD5C9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5" y="1641476"/>
              <a:ext cx="20637" cy="19050"/>
            </a:xfrm>
            <a:custGeom>
              <a:avLst/>
              <a:gdLst>
                <a:gd name="T0" fmla="*/ 205 w 274"/>
                <a:gd name="T1" fmla="*/ 37 h 257"/>
                <a:gd name="T2" fmla="*/ 37 w 274"/>
                <a:gd name="T3" fmla="*/ 68 h 257"/>
                <a:gd name="T4" fmla="*/ 68 w 274"/>
                <a:gd name="T5" fmla="*/ 236 h 257"/>
                <a:gd name="T6" fmla="*/ 136 w 274"/>
                <a:gd name="T7" fmla="*/ 257 h 257"/>
                <a:gd name="T8" fmla="*/ 236 w 274"/>
                <a:gd name="T9" fmla="*/ 205 h 257"/>
                <a:gd name="T10" fmla="*/ 205 w 274"/>
                <a:gd name="T11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7">
                  <a:moveTo>
                    <a:pt x="205" y="37"/>
                  </a:moveTo>
                  <a:cubicBezTo>
                    <a:pt x="150" y="0"/>
                    <a:pt x="74" y="13"/>
                    <a:pt x="37" y="68"/>
                  </a:cubicBezTo>
                  <a:cubicBezTo>
                    <a:pt x="0" y="122"/>
                    <a:pt x="13" y="198"/>
                    <a:pt x="68" y="236"/>
                  </a:cubicBezTo>
                  <a:cubicBezTo>
                    <a:pt x="89" y="250"/>
                    <a:pt x="113" y="257"/>
                    <a:pt x="136" y="257"/>
                  </a:cubicBezTo>
                  <a:cubicBezTo>
                    <a:pt x="174" y="257"/>
                    <a:pt x="212" y="238"/>
                    <a:pt x="236" y="205"/>
                  </a:cubicBezTo>
                  <a:cubicBezTo>
                    <a:pt x="274" y="150"/>
                    <a:pt x="261" y="76"/>
                    <a:pt x="205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3">
              <a:extLst>
                <a:ext uri="{FF2B5EF4-FFF2-40B4-BE49-F238E27FC236}">
                  <a16:creationId xmlns="" xmlns:a16="http://schemas.microsoft.com/office/drawing/2014/main" id="{C4DD2A14-2888-48DB-A2D6-871D4C54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5" y="1422401"/>
              <a:ext cx="20637" cy="19050"/>
            </a:xfrm>
            <a:custGeom>
              <a:avLst/>
              <a:gdLst>
                <a:gd name="T0" fmla="*/ 136 w 273"/>
                <a:gd name="T1" fmla="*/ 257 h 257"/>
                <a:gd name="T2" fmla="*/ 205 w 273"/>
                <a:gd name="T3" fmla="*/ 236 h 257"/>
                <a:gd name="T4" fmla="*/ 236 w 273"/>
                <a:gd name="T5" fmla="*/ 68 h 257"/>
                <a:gd name="T6" fmla="*/ 68 w 273"/>
                <a:gd name="T7" fmla="*/ 37 h 257"/>
                <a:gd name="T8" fmla="*/ 37 w 273"/>
                <a:gd name="T9" fmla="*/ 205 h 257"/>
                <a:gd name="T10" fmla="*/ 136 w 273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7">
                  <a:moveTo>
                    <a:pt x="136" y="257"/>
                  </a:moveTo>
                  <a:cubicBezTo>
                    <a:pt x="160" y="257"/>
                    <a:pt x="184" y="250"/>
                    <a:pt x="205" y="236"/>
                  </a:cubicBezTo>
                  <a:cubicBezTo>
                    <a:pt x="260" y="198"/>
                    <a:pt x="273" y="122"/>
                    <a:pt x="236" y="68"/>
                  </a:cubicBezTo>
                  <a:cubicBezTo>
                    <a:pt x="197" y="13"/>
                    <a:pt x="123" y="0"/>
                    <a:pt x="68" y="37"/>
                  </a:cubicBezTo>
                  <a:cubicBezTo>
                    <a:pt x="13" y="76"/>
                    <a:pt x="0" y="150"/>
                    <a:pt x="37" y="205"/>
                  </a:cubicBezTo>
                  <a:cubicBezTo>
                    <a:pt x="60" y="240"/>
                    <a:pt x="97" y="257"/>
                    <a:pt x="136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="" xmlns:a16="http://schemas.microsoft.com/office/drawing/2014/main" id="{7EDFEA6E-502B-4048-B013-851BC530EC02}"/>
              </a:ext>
            </a:extLst>
          </p:cNvPr>
          <p:cNvGrpSpPr/>
          <p:nvPr/>
        </p:nvGrpSpPr>
        <p:grpSpPr>
          <a:xfrm>
            <a:off x="10697476" y="1167063"/>
            <a:ext cx="434090" cy="431317"/>
            <a:chOff x="11187113" y="1284288"/>
            <a:chExt cx="496887" cy="493713"/>
          </a:xfrm>
        </p:grpSpPr>
        <p:sp>
          <p:nvSpPr>
            <p:cNvPr id="185" name="Freeform 149">
              <a:extLst>
                <a:ext uri="{FF2B5EF4-FFF2-40B4-BE49-F238E27FC236}">
                  <a16:creationId xmlns="" xmlns:a16="http://schemas.microsoft.com/office/drawing/2014/main" id="{9FE5283D-981E-4D33-AACC-062052473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1263" y="1465263"/>
              <a:ext cx="150812" cy="152400"/>
            </a:xfrm>
            <a:custGeom>
              <a:avLst/>
              <a:gdLst>
                <a:gd name="T0" fmla="*/ 1 w 2004"/>
                <a:gd name="T1" fmla="*/ 34 h 2013"/>
                <a:gd name="T2" fmla="*/ 45 w 2004"/>
                <a:gd name="T3" fmla="*/ 10 h 2013"/>
                <a:gd name="T4" fmla="*/ 215 w 2004"/>
                <a:gd name="T5" fmla="*/ 88 h 2013"/>
                <a:gd name="T6" fmla="*/ 1975 w 2004"/>
                <a:gd name="T7" fmla="*/ 888 h 2013"/>
                <a:gd name="T8" fmla="*/ 2004 w 2004"/>
                <a:gd name="T9" fmla="*/ 921 h 2013"/>
                <a:gd name="T10" fmla="*/ 1973 w 2004"/>
                <a:gd name="T11" fmla="*/ 953 h 2013"/>
                <a:gd name="T12" fmla="*/ 1239 w 2004"/>
                <a:gd name="T13" fmla="*/ 1248 h 2013"/>
                <a:gd name="T14" fmla="*/ 945 w 2004"/>
                <a:gd name="T15" fmla="*/ 1981 h 2013"/>
                <a:gd name="T16" fmla="*/ 913 w 2004"/>
                <a:gd name="T17" fmla="*/ 2012 h 2013"/>
                <a:gd name="T18" fmla="*/ 877 w 2004"/>
                <a:gd name="T19" fmla="*/ 1982 h 2013"/>
                <a:gd name="T20" fmla="*/ 11 w 2004"/>
                <a:gd name="T21" fmla="*/ 64 h 2013"/>
                <a:gd name="T22" fmla="*/ 1 w 2004"/>
                <a:gd name="T23" fmla="*/ 34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4" h="2013">
                  <a:moveTo>
                    <a:pt x="1" y="34"/>
                  </a:moveTo>
                  <a:cubicBezTo>
                    <a:pt x="1" y="12"/>
                    <a:pt x="21" y="0"/>
                    <a:pt x="45" y="10"/>
                  </a:cubicBezTo>
                  <a:cubicBezTo>
                    <a:pt x="103" y="36"/>
                    <a:pt x="159" y="61"/>
                    <a:pt x="215" y="88"/>
                  </a:cubicBezTo>
                  <a:lnTo>
                    <a:pt x="1975" y="888"/>
                  </a:lnTo>
                  <a:cubicBezTo>
                    <a:pt x="1989" y="894"/>
                    <a:pt x="2004" y="901"/>
                    <a:pt x="2004" y="921"/>
                  </a:cubicBezTo>
                  <a:cubicBezTo>
                    <a:pt x="2004" y="941"/>
                    <a:pt x="1989" y="946"/>
                    <a:pt x="1973" y="953"/>
                  </a:cubicBezTo>
                  <a:cubicBezTo>
                    <a:pt x="1728" y="1052"/>
                    <a:pt x="1484" y="1149"/>
                    <a:pt x="1239" y="1248"/>
                  </a:cubicBezTo>
                  <a:cubicBezTo>
                    <a:pt x="1141" y="1492"/>
                    <a:pt x="1043" y="1736"/>
                    <a:pt x="945" y="1981"/>
                  </a:cubicBezTo>
                  <a:cubicBezTo>
                    <a:pt x="939" y="1996"/>
                    <a:pt x="933" y="2012"/>
                    <a:pt x="913" y="2012"/>
                  </a:cubicBezTo>
                  <a:cubicBezTo>
                    <a:pt x="892" y="2013"/>
                    <a:pt x="885" y="1998"/>
                    <a:pt x="877" y="1982"/>
                  </a:cubicBezTo>
                  <a:cubicBezTo>
                    <a:pt x="588" y="1342"/>
                    <a:pt x="299" y="702"/>
                    <a:pt x="11" y="64"/>
                  </a:cubicBezTo>
                  <a:cubicBezTo>
                    <a:pt x="7" y="53"/>
                    <a:pt x="0" y="45"/>
                    <a:pt x="1" y="34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50">
              <a:extLst>
                <a:ext uri="{FF2B5EF4-FFF2-40B4-BE49-F238E27FC236}">
                  <a16:creationId xmlns="" xmlns:a16="http://schemas.microsoft.com/office/drawing/2014/main" id="{B4456038-346E-4BAE-B83D-21FF7F28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950" y="1362076"/>
              <a:ext cx="19050" cy="17463"/>
            </a:xfrm>
            <a:custGeom>
              <a:avLst/>
              <a:gdLst>
                <a:gd name="T0" fmla="*/ 137 w 253"/>
                <a:gd name="T1" fmla="*/ 247 h 248"/>
                <a:gd name="T2" fmla="*/ 247 w 253"/>
                <a:gd name="T3" fmla="*/ 116 h 248"/>
                <a:gd name="T4" fmla="*/ 116 w 253"/>
                <a:gd name="T5" fmla="*/ 7 h 248"/>
                <a:gd name="T6" fmla="*/ 7 w 253"/>
                <a:gd name="T7" fmla="*/ 137 h 248"/>
                <a:gd name="T8" fmla="*/ 127 w 253"/>
                <a:gd name="T9" fmla="*/ 248 h 248"/>
                <a:gd name="T10" fmla="*/ 137 w 253"/>
                <a:gd name="T11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248">
                  <a:moveTo>
                    <a:pt x="137" y="247"/>
                  </a:moveTo>
                  <a:cubicBezTo>
                    <a:pt x="204" y="241"/>
                    <a:pt x="253" y="181"/>
                    <a:pt x="247" y="116"/>
                  </a:cubicBezTo>
                  <a:cubicBezTo>
                    <a:pt x="240" y="49"/>
                    <a:pt x="181" y="0"/>
                    <a:pt x="116" y="7"/>
                  </a:cubicBezTo>
                  <a:cubicBezTo>
                    <a:pt x="49" y="12"/>
                    <a:pt x="0" y="72"/>
                    <a:pt x="7" y="137"/>
                  </a:cubicBezTo>
                  <a:cubicBezTo>
                    <a:pt x="12" y="200"/>
                    <a:pt x="65" y="248"/>
                    <a:pt x="127" y="248"/>
                  </a:cubicBezTo>
                  <a:cubicBezTo>
                    <a:pt x="129" y="248"/>
                    <a:pt x="133" y="247"/>
                    <a:pt x="137" y="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51">
              <a:extLst>
                <a:ext uri="{FF2B5EF4-FFF2-40B4-BE49-F238E27FC236}">
                  <a16:creationId xmlns="" xmlns:a16="http://schemas.microsoft.com/office/drawing/2014/main" id="{F06701FE-D846-4C7E-A2BC-69B873B0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0" y="1677988"/>
              <a:ext cx="19050" cy="17463"/>
            </a:xfrm>
            <a:custGeom>
              <a:avLst/>
              <a:gdLst>
                <a:gd name="T0" fmla="*/ 121 w 244"/>
                <a:gd name="T1" fmla="*/ 244 h 244"/>
                <a:gd name="T2" fmla="*/ 242 w 244"/>
                <a:gd name="T3" fmla="*/ 124 h 244"/>
                <a:gd name="T4" fmla="*/ 124 w 244"/>
                <a:gd name="T5" fmla="*/ 1 h 244"/>
                <a:gd name="T6" fmla="*/ 1 w 244"/>
                <a:gd name="T7" fmla="*/ 120 h 244"/>
                <a:gd name="T8" fmla="*/ 120 w 244"/>
                <a:gd name="T9" fmla="*/ 242 h 244"/>
                <a:gd name="T10" fmla="*/ 121 w 244"/>
                <a:gd name="T1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44">
                  <a:moveTo>
                    <a:pt x="121" y="244"/>
                  </a:moveTo>
                  <a:cubicBezTo>
                    <a:pt x="188" y="244"/>
                    <a:pt x="241" y="190"/>
                    <a:pt x="242" y="124"/>
                  </a:cubicBezTo>
                  <a:cubicBezTo>
                    <a:pt x="244" y="57"/>
                    <a:pt x="190" y="2"/>
                    <a:pt x="124" y="1"/>
                  </a:cubicBezTo>
                  <a:cubicBezTo>
                    <a:pt x="57" y="0"/>
                    <a:pt x="2" y="53"/>
                    <a:pt x="1" y="120"/>
                  </a:cubicBezTo>
                  <a:cubicBezTo>
                    <a:pt x="0" y="186"/>
                    <a:pt x="53" y="241"/>
                    <a:pt x="120" y="242"/>
                  </a:cubicBezTo>
                  <a:cubicBezTo>
                    <a:pt x="120" y="244"/>
                    <a:pt x="120" y="244"/>
                    <a:pt x="121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52">
              <a:extLst>
                <a:ext uri="{FF2B5EF4-FFF2-40B4-BE49-F238E27FC236}">
                  <a16:creationId xmlns="" xmlns:a16="http://schemas.microsoft.com/office/drawing/2014/main" id="{4980694F-4EF2-45E5-AFF7-B4072FD2F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8075" y="1541463"/>
              <a:ext cx="19050" cy="17463"/>
            </a:xfrm>
            <a:custGeom>
              <a:avLst/>
              <a:gdLst>
                <a:gd name="T0" fmla="*/ 250 w 259"/>
                <a:gd name="T1" fmla="*/ 112 h 249"/>
                <a:gd name="T2" fmla="*/ 112 w 259"/>
                <a:gd name="T3" fmla="*/ 9 h 249"/>
                <a:gd name="T4" fmla="*/ 10 w 259"/>
                <a:gd name="T5" fmla="*/ 145 h 249"/>
                <a:gd name="T6" fmla="*/ 130 w 259"/>
                <a:gd name="T7" fmla="*/ 249 h 249"/>
                <a:gd name="T8" fmla="*/ 147 w 259"/>
                <a:gd name="T9" fmla="*/ 248 h 249"/>
                <a:gd name="T10" fmla="*/ 250 w 259"/>
                <a:gd name="T11" fmla="*/ 1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49">
                  <a:moveTo>
                    <a:pt x="250" y="112"/>
                  </a:moveTo>
                  <a:cubicBezTo>
                    <a:pt x="240" y="45"/>
                    <a:pt x="179" y="0"/>
                    <a:pt x="112" y="9"/>
                  </a:cubicBezTo>
                  <a:cubicBezTo>
                    <a:pt x="46" y="18"/>
                    <a:pt x="0" y="80"/>
                    <a:pt x="10" y="145"/>
                  </a:cubicBezTo>
                  <a:cubicBezTo>
                    <a:pt x="18" y="205"/>
                    <a:pt x="70" y="249"/>
                    <a:pt x="130" y="249"/>
                  </a:cubicBezTo>
                  <a:cubicBezTo>
                    <a:pt x="135" y="249"/>
                    <a:pt x="140" y="249"/>
                    <a:pt x="147" y="248"/>
                  </a:cubicBezTo>
                  <a:cubicBezTo>
                    <a:pt x="214" y="240"/>
                    <a:pt x="259" y="178"/>
                    <a:pt x="25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53">
              <a:extLst>
                <a:ext uri="{FF2B5EF4-FFF2-40B4-BE49-F238E27FC236}">
                  <a16:creationId xmlns="" xmlns:a16="http://schemas.microsoft.com/office/drawing/2014/main" id="{D35CBE38-0ADB-48F1-8DA2-6B437953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9200" y="1366838"/>
              <a:ext cx="20637" cy="19050"/>
            </a:xfrm>
            <a:custGeom>
              <a:avLst/>
              <a:gdLst>
                <a:gd name="T0" fmla="*/ 135 w 269"/>
                <a:gd name="T1" fmla="*/ 256 h 256"/>
                <a:gd name="T2" fmla="*/ 169 w 269"/>
                <a:gd name="T3" fmla="*/ 251 h 256"/>
                <a:gd name="T4" fmla="*/ 251 w 269"/>
                <a:gd name="T5" fmla="*/ 100 h 256"/>
                <a:gd name="T6" fmla="*/ 100 w 269"/>
                <a:gd name="T7" fmla="*/ 19 h 256"/>
                <a:gd name="T8" fmla="*/ 19 w 269"/>
                <a:gd name="T9" fmla="*/ 170 h 256"/>
                <a:gd name="T10" fmla="*/ 135 w 269"/>
                <a:gd name="T11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6">
                  <a:moveTo>
                    <a:pt x="135" y="256"/>
                  </a:moveTo>
                  <a:cubicBezTo>
                    <a:pt x="147" y="256"/>
                    <a:pt x="159" y="255"/>
                    <a:pt x="169" y="251"/>
                  </a:cubicBezTo>
                  <a:cubicBezTo>
                    <a:pt x="233" y="231"/>
                    <a:pt x="269" y="164"/>
                    <a:pt x="251" y="100"/>
                  </a:cubicBezTo>
                  <a:cubicBezTo>
                    <a:pt x="231" y="36"/>
                    <a:pt x="164" y="0"/>
                    <a:pt x="100" y="19"/>
                  </a:cubicBezTo>
                  <a:cubicBezTo>
                    <a:pt x="36" y="38"/>
                    <a:pt x="0" y="106"/>
                    <a:pt x="19" y="170"/>
                  </a:cubicBezTo>
                  <a:cubicBezTo>
                    <a:pt x="36" y="222"/>
                    <a:pt x="84" y="256"/>
                    <a:pt x="135" y="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4">
              <a:extLst>
                <a:ext uri="{FF2B5EF4-FFF2-40B4-BE49-F238E27FC236}">
                  <a16:creationId xmlns="" xmlns:a16="http://schemas.microsoft.com/office/drawing/2014/main" id="{8EA2497B-92D0-47C7-90FC-3753F0137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8075" y="1509713"/>
              <a:ext cx="17462" cy="17463"/>
            </a:xfrm>
            <a:custGeom>
              <a:avLst/>
              <a:gdLst>
                <a:gd name="T0" fmla="*/ 4 w 249"/>
                <a:gd name="T1" fmla="*/ 117 h 245"/>
                <a:gd name="T2" fmla="*/ 117 w 249"/>
                <a:gd name="T3" fmla="*/ 245 h 245"/>
                <a:gd name="T4" fmla="*/ 125 w 249"/>
                <a:gd name="T5" fmla="*/ 245 h 245"/>
                <a:gd name="T6" fmla="*/ 245 w 249"/>
                <a:gd name="T7" fmla="*/ 132 h 245"/>
                <a:gd name="T8" fmla="*/ 132 w 249"/>
                <a:gd name="T9" fmla="*/ 4 h 245"/>
                <a:gd name="T10" fmla="*/ 4 w 249"/>
                <a:gd name="T11" fmla="*/ 1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45">
                  <a:moveTo>
                    <a:pt x="4" y="117"/>
                  </a:moveTo>
                  <a:cubicBezTo>
                    <a:pt x="0" y="184"/>
                    <a:pt x="50" y="241"/>
                    <a:pt x="117" y="245"/>
                  </a:cubicBezTo>
                  <a:lnTo>
                    <a:pt x="125" y="245"/>
                  </a:lnTo>
                  <a:cubicBezTo>
                    <a:pt x="189" y="245"/>
                    <a:pt x="241" y="196"/>
                    <a:pt x="245" y="132"/>
                  </a:cubicBezTo>
                  <a:cubicBezTo>
                    <a:pt x="249" y="65"/>
                    <a:pt x="198" y="8"/>
                    <a:pt x="132" y="4"/>
                  </a:cubicBezTo>
                  <a:cubicBezTo>
                    <a:pt x="65" y="0"/>
                    <a:pt x="8" y="51"/>
                    <a:pt x="4" y="1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55">
              <a:extLst>
                <a:ext uri="{FF2B5EF4-FFF2-40B4-BE49-F238E27FC236}">
                  <a16:creationId xmlns="" xmlns:a16="http://schemas.microsoft.com/office/drawing/2014/main" id="{D6384BD3-7176-4CE7-A0E5-91543311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4288" y="1362076"/>
              <a:ext cx="19050" cy="19050"/>
            </a:xfrm>
            <a:custGeom>
              <a:avLst/>
              <a:gdLst>
                <a:gd name="T0" fmla="*/ 128 w 256"/>
                <a:gd name="T1" fmla="*/ 248 h 248"/>
                <a:gd name="T2" fmla="*/ 248 w 256"/>
                <a:gd name="T3" fmla="*/ 142 h 248"/>
                <a:gd name="T4" fmla="*/ 141 w 256"/>
                <a:gd name="T5" fmla="*/ 8 h 248"/>
                <a:gd name="T6" fmla="*/ 8 w 256"/>
                <a:gd name="T7" fmla="*/ 115 h 248"/>
                <a:gd name="T8" fmla="*/ 114 w 256"/>
                <a:gd name="T9" fmla="*/ 248 h 248"/>
                <a:gd name="T10" fmla="*/ 128 w 256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8">
                  <a:moveTo>
                    <a:pt x="128" y="248"/>
                  </a:moveTo>
                  <a:cubicBezTo>
                    <a:pt x="188" y="248"/>
                    <a:pt x="241" y="203"/>
                    <a:pt x="248" y="142"/>
                  </a:cubicBezTo>
                  <a:cubicBezTo>
                    <a:pt x="256" y="75"/>
                    <a:pt x="208" y="15"/>
                    <a:pt x="141" y="8"/>
                  </a:cubicBezTo>
                  <a:cubicBezTo>
                    <a:pt x="74" y="0"/>
                    <a:pt x="14" y="48"/>
                    <a:pt x="8" y="115"/>
                  </a:cubicBezTo>
                  <a:cubicBezTo>
                    <a:pt x="0" y="182"/>
                    <a:pt x="48" y="242"/>
                    <a:pt x="114" y="248"/>
                  </a:cubicBezTo>
                  <a:lnTo>
                    <a:pt x="128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56">
              <a:extLst>
                <a:ext uri="{FF2B5EF4-FFF2-40B4-BE49-F238E27FC236}">
                  <a16:creationId xmlns="" xmlns:a16="http://schemas.microsoft.com/office/drawing/2014/main" id="{9D29CFCD-DB4C-4BD0-A00D-5F048E28B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450" y="1368426"/>
              <a:ext cx="20637" cy="19050"/>
            </a:xfrm>
            <a:custGeom>
              <a:avLst/>
              <a:gdLst>
                <a:gd name="T0" fmla="*/ 136 w 272"/>
                <a:gd name="T1" fmla="*/ 256 h 256"/>
                <a:gd name="T2" fmla="*/ 250 w 272"/>
                <a:gd name="T3" fmla="*/ 173 h 256"/>
                <a:gd name="T4" fmla="*/ 173 w 272"/>
                <a:gd name="T5" fmla="*/ 21 h 256"/>
                <a:gd name="T6" fmla="*/ 21 w 272"/>
                <a:gd name="T7" fmla="*/ 99 h 256"/>
                <a:gd name="T8" fmla="*/ 98 w 272"/>
                <a:gd name="T9" fmla="*/ 251 h 256"/>
                <a:gd name="T10" fmla="*/ 136 w 272"/>
                <a:gd name="T11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6">
                  <a:moveTo>
                    <a:pt x="136" y="256"/>
                  </a:moveTo>
                  <a:cubicBezTo>
                    <a:pt x="186" y="256"/>
                    <a:pt x="234" y="224"/>
                    <a:pt x="250" y="173"/>
                  </a:cubicBezTo>
                  <a:cubicBezTo>
                    <a:pt x="272" y="109"/>
                    <a:pt x="237" y="41"/>
                    <a:pt x="173" y="21"/>
                  </a:cubicBezTo>
                  <a:cubicBezTo>
                    <a:pt x="109" y="0"/>
                    <a:pt x="41" y="35"/>
                    <a:pt x="21" y="99"/>
                  </a:cubicBezTo>
                  <a:cubicBezTo>
                    <a:pt x="0" y="163"/>
                    <a:pt x="34" y="231"/>
                    <a:pt x="98" y="251"/>
                  </a:cubicBezTo>
                  <a:cubicBezTo>
                    <a:pt x="110" y="255"/>
                    <a:pt x="124" y="256"/>
                    <a:pt x="136" y="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57">
              <a:extLst>
                <a:ext uri="{FF2B5EF4-FFF2-40B4-BE49-F238E27FC236}">
                  <a16:creationId xmlns="" xmlns:a16="http://schemas.microsoft.com/office/drawing/2014/main" id="{6A3B25BC-949B-4E34-9E5A-C563AF488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9350" y="1625601"/>
              <a:ext cx="19050" cy="19050"/>
            </a:xfrm>
            <a:custGeom>
              <a:avLst/>
              <a:gdLst>
                <a:gd name="T0" fmla="*/ 52 w 267"/>
                <a:gd name="T1" fmla="*/ 45 h 255"/>
                <a:gd name="T2" fmla="*/ 45 w 267"/>
                <a:gd name="T3" fmla="*/ 216 h 255"/>
                <a:gd name="T4" fmla="*/ 133 w 267"/>
                <a:gd name="T5" fmla="*/ 255 h 255"/>
                <a:gd name="T6" fmla="*/ 215 w 267"/>
                <a:gd name="T7" fmla="*/ 223 h 255"/>
                <a:gd name="T8" fmla="*/ 221 w 267"/>
                <a:gd name="T9" fmla="*/ 52 h 255"/>
                <a:gd name="T10" fmla="*/ 52 w 267"/>
                <a:gd name="T11" fmla="*/ 4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55">
                  <a:moveTo>
                    <a:pt x="52" y="45"/>
                  </a:moveTo>
                  <a:cubicBezTo>
                    <a:pt x="3" y="91"/>
                    <a:pt x="0" y="167"/>
                    <a:pt x="45" y="216"/>
                  </a:cubicBezTo>
                  <a:cubicBezTo>
                    <a:pt x="69" y="241"/>
                    <a:pt x="101" y="255"/>
                    <a:pt x="133" y="255"/>
                  </a:cubicBezTo>
                  <a:cubicBezTo>
                    <a:pt x="163" y="255"/>
                    <a:pt x="192" y="244"/>
                    <a:pt x="215" y="223"/>
                  </a:cubicBezTo>
                  <a:cubicBezTo>
                    <a:pt x="264" y="177"/>
                    <a:pt x="267" y="101"/>
                    <a:pt x="221" y="52"/>
                  </a:cubicBezTo>
                  <a:cubicBezTo>
                    <a:pt x="177" y="3"/>
                    <a:pt x="100" y="0"/>
                    <a:pt x="52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58">
              <a:extLst>
                <a:ext uri="{FF2B5EF4-FFF2-40B4-BE49-F238E27FC236}">
                  <a16:creationId xmlns="" xmlns:a16="http://schemas.microsoft.com/office/drawing/2014/main" id="{53B77BD9-B4BB-4AF3-ABBB-83E06DD69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638" y="1397001"/>
              <a:ext cx="20637" cy="19050"/>
            </a:xfrm>
            <a:custGeom>
              <a:avLst/>
              <a:gdLst>
                <a:gd name="T0" fmla="*/ 58 w 272"/>
                <a:gd name="T1" fmla="*/ 43 h 256"/>
                <a:gd name="T2" fmla="*/ 44 w 272"/>
                <a:gd name="T3" fmla="*/ 213 h 256"/>
                <a:gd name="T4" fmla="*/ 136 w 272"/>
                <a:gd name="T5" fmla="*/ 256 h 256"/>
                <a:gd name="T6" fmla="*/ 213 w 272"/>
                <a:gd name="T7" fmla="*/ 228 h 256"/>
                <a:gd name="T8" fmla="*/ 228 w 272"/>
                <a:gd name="T9" fmla="*/ 57 h 256"/>
                <a:gd name="T10" fmla="*/ 58 w 272"/>
                <a:gd name="T11" fmla="*/ 4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6">
                  <a:moveTo>
                    <a:pt x="58" y="43"/>
                  </a:moveTo>
                  <a:cubicBezTo>
                    <a:pt x="8" y="85"/>
                    <a:pt x="0" y="161"/>
                    <a:pt x="44" y="213"/>
                  </a:cubicBezTo>
                  <a:cubicBezTo>
                    <a:pt x="68" y="241"/>
                    <a:pt x="102" y="256"/>
                    <a:pt x="136" y="256"/>
                  </a:cubicBezTo>
                  <a:cubicBezTo>
                    <a:pt x="164" y="256"/>
                    <a:pt x="190" y="247"/>
                    <a:pt x="213" y="228"/>
                  </a:cubicBezTo>
                  <a:cubicBezTo>
                    <a:pt x="264" y="185"/>
                    <a:pt x="272" y="109"/>
                    <a:pt x="228" y="57"/>
                  </a:cubicBezTo>
                  <a:cubicBezTo>
                    <a:pt x="186" y="7"/>
                    <a:pt x="109" y="0"/>
                    <a:pt x="58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59">
              <a:extLst>
                <a:ext uri="{FF2B5EF4-FFF2-40B4-BE49-F238E27FC236}">
                  <a16:creationId xmlns="" xmlns:a16="http://schemas.microsoft.com/office/drawing/2014/main" id="{0FE26AF2-0180-432D-873E-74783C18C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3025" y="1381126"/>
              <a:ext cx="22225" cy="19050"/>
            </a:xfrm>
            <a:custGeom>
              <a:avLst/>
              <a:gdLst>
                <a:gd name="T0" fmla="*/ 78 w 277"/>
                <a:gd name="T1" fmla="*/ 244 h 260"/>
                <a:gd name="T2" fmla="*/ 138 w 277"/>
                <a:gd name="T3" fmla="*/ 260 h 260"/>
                <a:gd name="T4" fmla="*/ 244 w 277"/>
                <a:gd name="T5" fmla="*/ 199 h 260"/>
                <a:gd name="T6" fmla="*/ 198 w 277"/>
                <a:gd name="T7" fmla="*/ 34 h 260"/>
                <a:gd name="T8" fmla="*/ 33 w 277"/>
                <a:gd name="T9" fmla="*/ 79 h 260"/>
                <a:gd name="T10" fmla="*/ 78 w 277"/>
                <a:gd name="T11" fmla="*/ 2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60">
                  <a:moveTo>
                    <a:pt x="78" y="244"/>
                  </a:moveTo>
                  <a:cubicBezTo>
                    <a:pt x="97" y="255"/>
                    <a:pt x="118" y="260"/>
                    <a:pt x="138" y="260"/>
                  </a:cubicBezTo>
                  <a:cubicBezTo>
                    <a:pt x="180" y="260"/>
                    <a:pt x="221" y="238"/>
                    <a:pt x="244" y="199"/>
                  </a:cubicBezTo>
                  <a:cubicBezTo>
                    <a:pt x="277" y="140"/>
                    <a:pt x="257" y="67"/>
                    <a:pt x="198" y="34"/>
                  </a:cubicBezTo>
                  <a:cubicBezTo>
                    <a:pt x="140" y="0"/>
                    <a:pt x="66" y="20"/>
                    <a:pt x="33" y="79"/>
                  </a:cubicBezTo>
                  <a:cubicBezTo>
                    <a:pt x="0" y="138"/>
                    <a:pt x="21" y="211"/>
                    <a:pt x="78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60">
              <a:extLst>
                <a:ext uri="{FF2B5EF4-FFF2-40B4-BE49-F238E27FC236}">
                  <a16:creationId xmlns="" xmlns:a16="http://schemas.microsoft.com/office/drawing/2014/main" id="{E92BC61D-EC61-4DE9-A504-73FA0DE7D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1571626"/>
              <a:ext cx="20637" cy="19050"/>
            </a:xfrm>
            <a:custGeom>
              <a:avLst/>
              <a:gdLst>
                <a:gd name="T0" fmla="*/ 138 w 274"/>
                <a:gd name="T1" fmla="*/ 258 h 258"/>
                <a:gd name="T2" fmla="*/ 178 w 274"/>
                <a:gd name="T3" fmla="*/ 251 h 258"/>
                <a:gd name="T4" fmla="*/ 251 w 274"/>
                <a:gd name="T5" fmla="*/ 96 h 258"/>
                <a:gd name="T6" fmla="*/ 96 w 274"/>
                <a:gd name="T7" fmla="*/ 23 h 258"/>
                <a:gd name="T8" fmla="*/ 23 w 274"/>
                <a:gd name="T9" fmla="*/ 178 h 258"/>
                <a:gd name="T10" fmla="*/ 138 w 274"/>
                <a:gd name="T1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8">
                  <a:moveTo>
                    <a:pt x="138" y="258"/>
                  </a:moveTo>
                  <a:cubicBezTo>
                    <a:pt x="151" y="258"/>
                    <a:pt x="164" y="255"/>
                    <a:pt x="178" y="251"/>
                  </a:cubicBezTo>
                  <a:cubicBezTo>
                    <a:pt x="240" y="228"/>
                    <a:pt x="274" y="159"/>
                    <a:pt x="251" y="96"/>
                  </a:cubicBezTo>
                  <a:cubicBezTo>
                    <a:pt x="228" y="34"/>
                    <a:pt x="159" y="0"/>
                    <a:pt x="96" y="23"/>
                  </a:cubicBezTo>
                  <a:cubicBezTo>
                    <a:pt x="34" y="46"/>
                    <a:pt x="0" y="115"/>
                    <a:pt x="23" y="178"/>
                  </a:cubicBezTo>
                  <a:cubicBezTo>
                    <a:pt x="40" y="227"/>
                    <a:pt x="87" y="258"/>
                    <a:pt x="138" y="2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61">
              <a:extLst>
                <a:ext uri="{FF2B5EF4-FFF2-40B4-BE49-F238E27FC236}">
                  <a16:creationId xmlns="" xmlns:a16="http://schemas.microsoft.com/office/drawing/2014/main" id="{6CA865AE-3622-484D-9582-E727B42F4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9038" y="1379538"/>
              <a:ext cx="22225" cy="19050"/>
            </a:xfrm>
            <a:custGeom>
              <a:avLst/>
              <a:gdLst>
                <a:gd name="T0" fmla="*/ 81 w 277"/>
                <a:gd name="T1" fmla="*/ 32 h 260"/>
                <a:gd name="T2" fmla="*/ 32 w 277"/>
                <a:gd name="T3" fmla="*/ 196 h 260"/>
                <a:gd name="T4" fmla="*/ 138 w 277"/>
                <a:gd name="T5" fmla="*/ 260 h 260"/>
                <a:gd name="T6" fmla="*/ 196 w 277"/>
                <a:gd name="T7" fmla="*/ 246 h 260"/>
                <a:gd name="T8" fmla="*/ 245 w 277"/>
                <a:gd name="T9" fmla="*/ 82 h 260"/>
                <a:gd name="T10" fmla="*/ 81 w 277"/>
                <a:gd name="T11" fmla="*/ 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60">
                  <a:moveTo>
                    <a:pt x="81" y="32"/>
                  </a:moveTo>
                  <a:cubicBezTo>
                    <a:pt x="22" y="64"/>
                    <a:pt x="0" y="138"/>
                    <a:pt x="32" y="196"/>
                  </a:cubicBezTo>
                  <a:cubicBezTo>
                    <a:pt x="54" y="236"/>
                    <a:pt x="96" y="260"/>
                    <a:pt x="138" y="260"/>
                  </a:cubicBezTo>
                  <a:cubicBezTo>
                    <a:pt x="157" y="260"/>
                    <a:pt x="177" y="256"/>
                    <a:pt x="196" y="246"/>
                  </a:cubicBezTo>
                  <a:cubicBezTo>
                    <a:pt x="254" y="214"/>
                    <a:pt x="277" y="140"/>
                    <a:pt x="245" y="82"/>
                  </a:cubicBezTo>
                  <a:cubicBezTo>
                    <a:pt x="213" y="23"/>
                    <a:pt x="140" y="0"/>
                    <a:pt x="81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2">
              <a:extLst>
                <a:ext uri="{FF2B5EF4-FFF2-40B4-BE49-F238E27FC236}">
                  <a16:creationId xmlns="" xmlns:a16="http://schemas.microsoft.com/office/drawing/2014/main" id="{F3C96CD1-C91C-4EF2-953E-C7EA70F3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150" y="1662113"/>
              <a:ext cx="20637" cy="20638"/>
            </a:xfrm>
            <a:custGeom>
              <a:avLst/>
              <a:gdLst>
                <a:gd name="T0" fmla="*/ 27 w 275"/>
                <a:gd name="T1" fmla="*/ 90 h 260"/>
                <a:gd name="T2" fmla="*/ 88 w 275"/>
                <a:gd name="T3" fmla="*/ 250 h 260"/>
                <a:gd name="T4" fmla="*/ 137 w 275"/>
                <a:gd name="T5" fmla="*/ 260 h 260"/>
                <a:gd name="T6" fmla="*/ 248 w 275"/>
                <a:gd name="T7" fmla="*/ 188 h 260"/>
                <a:gd name="T8" fmla="*/ 187 w 275"/>
                <a:gd name="T9" fmla="*/ 30 h 260"/>
                <a:gd name="T10" fmla="*/ 27 w 275"/>
                <a:gd name="T11" fmla="*/ 9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60">
                  <a:moveTo>
                    <a:pt x="27" y="90"/>
                  </a:moveTo>
                  <a:cubicBezTo>
                    <a:pt x="0" y="151"/>
                    <a:pt x="27" y="222"/>
                    <a:pt x="88" y="250"/>
                  </a:cubicBezTo>
                  <a:cubicBezTo>
                    <a:pt x="104" y="256"/>
                    <a:pt x="120" y="260"/>
                    <a:pt x="137" y="260"/>
                  </a:cubicBezTo>
                  <a:cubicBezTo>
                    <a:pt x="184" y="260"/>
                    <a:pt x="228" y="234"/>
                    <a:pt x="248" y="188"/>
                  </a:cubicBezTo>
                  <a:cubicBezTo>
                    <a:pt x="275" y="127"/>
                    <a:pt x="248" y="56"/>
                    <a:pt x="187" y="30"/>
                  </a:cubicBezTo>
                  <a:cubicBezTo>
                    <a:pt x="125" y="0"/>
                    <a:pt x="53" y="28"/>
                    <a:pt x="27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63">
              <a:extLst>
                <a:ext uri="{FF2B5EF4-FFF2-40B4-BE49-F238E27FC236}">
                  <a16:creationId xmlns="" xmlns:a16="http://schemas.microsoft.com/office/drawing/2014/main" id="{2E7F93A7-6624-49D5-8662-786808F2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163" y="1647826"/>
              <a:ext cx="20637" cy="19050"/>
            </a:xfrm>
            <a:custGeom>
              <a:avLst/>
              <a:gdLst>
                <a:gd name="T0" fmla="*/ 206 w 273"/>
                <a:gd name="T1" fmla="*/ 38 h 257"/>
                <a:gd name="T2" fmla="*/ 38 w 273"/>
                <a:gd name="T3" fmla="*/ 66 h 257"/>
                <a:gd name="T4" fmla="*/ 66 w 273"/>
                <a:gd name="T5" fmla="*/ 234 h 257"/>
                <a:gd name="T6" fmla="*/ 137 w 273"/>
                <a:gd name="T7" fmla="*/ 257 h 257"/>
                <a:gd name="T8" fmla="*/ 236 w 273"/>
                <a:gd name="T9" fmla="*/ 206 h 257"/>
                <a:gd name="T10" fmla="*/ 206 w 273"/>
                <a:gd name="T11" fmla="*/ 3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7">
                  <a:moveTo>
                    <a:pt x="206" y="38"/>
                  </a:moveTo>
                  <a:cubicBezTo>
                    <a:pt x="152" y="0"/>
                    <a:pt x="77" y="12"/>
                    <a:pt x="38" y="66"/>
                  </a:cubicBezTo>
                  <a:cubicBezTo>
                    <a:pt x="0" y="121"/>
                    <a:pt x="12" y="196"/>
                    <a:pt x="66" y="234"/>
                  </a:cubicBezTo>
                  <a:cubicBezTo>
                    <a:pt x="88" y="249"/>
                    <a:pt x="112" y="257"/>
                    <a:pt x="137" y="257"/>
                  </a:cubicBezTo>
                  <a:cubicBezTo>
                    <a:pt x="174" y="257"/>
                    <a:pt x="212" y="240"/>
                    <a:pt x="236" y="206"/>
                  </a:cubicBezTo>
                  <a:cubicBezTo>
                    <a:pt x="273" y="152"/>
                    <a:pt x="260" y="77"/>
                    <a:pt x="20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64">
              <a:extLst>
                <a:ext uri="{FF2B5EF4-FFF2-40B4-BE49-F238E27FC236}">
                  <a16:creationId xmlns="" xmlns:a16="http://schemas.microsoft.com/office/drawing/2014/main" id="{D338FAEC-C948-4911-A09D-A0C29ED2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900" y="1673226"/>
              <a:ext cx="19050" cy="19050"/>
            </a:xfrm>
            <a:custGeom>
              <a:avLst/>
              <a:gdLst>
                <a:gd name="T0" fmla="*/ 134 w 266"/>
                <a:gd name="T1" fmla="*/ 253 h 253"/>
                <a:gd name="T2" fmla="*/ 251 w 266"/>
                <a:gd name="T3" fmla="*/ 159 h 253"/>
                <a:gd name="T4" fmla="*/ 159 w 266"/>
                <a:gd name="T5" fmla="*/ 15 h 253"/>
                <a:gd name="T6" fmla="*/ 15 w 266"/>
                <a:gd name="T7" fmla="*/ 107 h 253"/>
                <a:gd name="T8" fmla="*/ 107 w 266"/>
                <a:gd name="T9" fmla="*/ 251 h 253"/>
                <a:gd name="T10" fmla="*/ 134 w 266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53">
                  <a:moveTo>
                    <a:pt x="134" y="253"/>
                  </a:moveTo>
                  <a:cubicBezTo>
                    <a:pt x="190" y="253"/>
                    <a:pt x="239" y="215"/>
                    <a:pt x="251" y="159"/>
                  </a:cubicBezTo>
                  <a:cubicBezTo>
                    <a:pt x="266" y="93"/>
                    <a:pt x="224" y="29"/>
                    <a:pt x="159" y="15"/>
                  </a:cubicBezTo>
                  <a:cubicBezTo>
                    <a:pt x="94" y="0"/>
                    <a:pt x="30" y="41"/>
                    <a:pt x="15" y="107"/>
                  </a:cubicBezTo>
                  <a:cubicBezTo>
                    <a:pt x="0" y="172"/>
                    <a:pt x="42" y="236"/>
                    <a:pt x="107" y="251"/>
                  </a:cubicBezTo>
                  <a:cubicBezTo>
                    <a:pt x="116" y="252"/>
                    <a:pt x="126" y="253"/>
                    <a:pt x="134" y="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65">
              <a:extLst>
                <a:ext uri="{FF2B5EF4-FFF2-40B4-BE49-F238E27FC236}">
                  <a16:creationId xmlns="" xmlns:a16="http://schemas.microsoft.com/office/drawing/2014/main" id="{C8CFCBCD-A2D3-40EC-867F-94D2C83C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1413" y="1419226"/>
              <a:ext cx="20637" cy="20638"/>
            </a:xfrm>
            <a:custGeom>
              <a:avLst/>
              <a:gdLst>
                <a:gd name="T0" fmla="*/ 211 w 272"/>
                <a:gd name="T1" fmla="*/ 42 h 258"/>
                <a:gd name="T2" fmla="*/ 42 w 272"/>
                <a:gd name="T3" fmla="*/ 62 h 258"/>
                <a:gd name="T4" fmla="*/ 62 w 272"/>
                <a:gd name="T5" fmla="*/ 231 h 258"/>
                <a:gd name="T6" fmla="*/ 136 w 272"/>
                <a:gd name="T7" fmla="*/ 258 h 258"/>
                <a:gd name="T8" fmla="*/ 231 w 272"/>
                <a:gd name="T9" fmla="*/ 212 h 258"/>
                <a:gd name="T10" fmla="*/ 211 w 272"/>
                <a:gd name="T11" fmla="*/ 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8">
                  <a:moveTo>
                    <a:pt x="211" y="42"/>
                  </a:moveTo>
                  <a:cubicBezTo>
                    <a:pt x="159" y="0"/>
                    <a:pt x="83" y="8"/>
                    <a:pt x="42" y="62"/>
                  </a:cubicBezTo>
                  <a:cubicBezTo>
                    <a:pt x="0" y="114"/>
                    <a:pt x="8" y="190"/>
                    <a:pt x="62" y="231"/>
                  </a:cubicBezTo>
                  <a:cubicBezTo>
                    <a:pt x="84" y="248"/>
                    <a:pt x="110" y="258"/>
                    <a:pt x="136" y="258"/>
                  </a:cubicBezTo>
                  <a:cubicBezTo>
                    <a:pt x="172" y="258"/>
                    <a:pt x="207" y="242"/>
                    <a:pt x="231" y="212"/>
                  </a:cubicBezTo>
                  <a:cubicBezTo>
                    <a:pt x="272" y="159"/>
                    <a:pt x="263" y="83"/>
                    <a:pt x="21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66">
              <a:extLst>
                <a:ext uri="{FF2B5EF4-FFF2-40B4-BE49-F238E27FC236}">
                  <a16:creationId xmlns="" xmlns:a16="http://schemas.microsoft.com/office/drawing/2014/main" id="{2870C677-6E26-4BA9-97D8-D8C8786F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9538" y="1628776"/>
              <a:ext cx="19050" cy="19050"/>
            </a:xfrm>
            <a:custGeom>
              <a:avLst/>
              <a:gdLst>
                <a:gd name="T0" fmla="*/ 46 w 266"/>
                <a:gd name="T1" fmla="*/ 50 h 255"/>
                <a:gd name="T2" fmla="*/ 49 w 266"/>
                <a:gd name="T3" fmla="*/ 220 h 255"/>
                <a:gd name="T4" fmla="*/ 133 w 266"/>
                <a:gd name="T5" fmla="*/ 255 h 255"/>
                <a:gd name="T6" fmla="*/ 220 w 266"/>
                <a:gd name="T7" fmla="*/ 219 h 255"/>
                <a:gd name="T8" fmla="*/ 217 w 266"/>
                <a:gd name="T9" fmla="*/ 48 h 255"/>
                <a:gd name="T10" fmla="*/ 46 w 266"/>
                <a:gd name="T11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55">
                  <a:moveTo>
                    <a:pt x="46" y="50"/>
                  </a:moveTo>
                  <a:cubicBezTo>
                    <a:pt x="0" y="98"/>
                    <a:pt x="1" y="174"/>
                    <a:pt x="49" y="220"/>
                  </a:cubicBezTo>
                  <a:cubicBezTo>
                    <a:pt x="73" y="243"/>
                    <a:pt x="102" y="255"/>
                    <a:pt x="133" y="255"/>
                  </a:cubicBezTo>
                  <a:cubicBezTo>
                    <a:pt x="165" y="255"/>
                    <a:pt x="196" y="243"/>
                    <a:pt x="220" y="219"/>
                  </a:cubicBezTo>
                  <a:cubicBezTo>
                    <a:pt x="266" y="171"/>
                    <a:pt x="265" y="95"/>
                    <a:pt x="217" y="48"/>
                  </a:cubicBezTo>
                  <a:cubicBezTo>
                    <a:pt x="169" y="0"/>
                    <a:pt x="93" y="2"/>
                    <a:pt x="46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67">
              <a:extLst>
                <a:ext uri="{FF2B5EF4-FFF2-40B4-BE49-F238E27FC236}">
                  <a16:creationId xmlns="" xmlns:a16="http://schemas.microsoft.com/office/drawing/2014/main" id="{AEA04284-1268-475E-9F05-09CA2CAB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2238" y="1422401"/>
              <a:ext cx="20637" cy="20638"/>
            </a:xfrm>
            <a:custGeom>
              <a:avLst/>
              <a:gdLst>
                <a:gd name="T0" fmla="*/ 64 w 273"/>
                <a:gd name="T1" fmla="*/ 40 h 258"/>
                <a:gd name="T2" fmla="*/ 40 w 273"/>
                <a:gd name="T3" fmla="*/ 210 h 258"/>
                <a:gd name="T4" fmla="*/ 136 w 273"/>
                <a:gd name="T5" fmla="*/ 258 h 258"/>
                <a:gd name="T6" fmla="*/ 209 w 273"/>
                <a:gd name="T7" fmla="*/ 234 h 258"/>
                <a:gd name="T8" fmla="*/ 233 w 273"/>
                <a:gd name="T9" fmla="*/ 64 h 258"/>
                <a:gd name="T10" fmla="*/ 64 w 273"/>
                <a:gd name="T11" fmla="*/ 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8">
                  <a:moveTo>
                    <a:pt x="64" y="40"/>
                  </a:moveTo>
                  <a:cubicBezTo>
                    <a:pt x="10" y="80"/>
                    <a:pt x="0" y="156"/>
                    <a:pt x="40" y="210"/>
                  </a:cubicBezTo>
                  <a:cubicBezTo>
                    <a:pt x="64" y="242"/>
                    <a:pt x="100" y="258"/>
                    <a:pt x="136" y="258"/>
                  </a:cubicBezTo>
                  <a:cubicBezTo>
                    <a:pt x="161" y="258"/>
                    <a:pt x="186" y="250"/>
                    <a:pt x="209" y="234"/>
                  </a:cubicBezTo>
                  <a:cubicBezTo>
                    <a:pt x="262" y="194"/>
                    <a:pt x="273" y="118"/>
                    <a:pt x="233" y="64"/>
                  </a:cubicBezTo>
                  <a:cubicBezTo>
                    <a:pt x="193" y="11"/>
                    <a:pt x="117" y="0"/>
                    <a:pt x="64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68">
              <a:extLst>
                <a:ext uri="{FF2B5EF4-FFF2-40B4-BE49-F238E27FC236}">
                  <a16:creationId xmlns="" xmlns:a16="http://schemas.microsoft.com/office/drawing/2014/main" id="{8C9B7FF8-69A3-4DD3-B6C9-18C21E4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8113" y="1450976"/>
              <a:ext cx="20637" cy="19050"/>
            </a:xfrm>
            <a:custGeom>
              <a:avLst/>
              <a:gdLst>
                <a:gd name="T0" fmla="*/ 85 w 275"/>
                <a:gd name="T1" fmla="*/ 28 h 259"/>
                <a:gd name="T2" fmla="*/ 28 w 275"/>
                <a:gd name="T3" fmla="*/ 190 h 259"/>
                <a:gd name="T4" fmla="*/ 137 w 275"/>
                <a:gd name="T5" fmla="*/ 259 h 259"/>
                <a:gd name="T6" fmla="*/ 189 w 275"/>
                <a:gd name="T7" fmla="*/ 247 h 259"/>
                <a:gd name="T8" fmla="*/ 247 w 275"/>
                <a:gd name="T9" fmla="*/ 86 h 259"/>
                <a:gd name="T10" fmla="*/ 85 w 275"/>
                <a:gd name="T11" fmla="*/ 2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85" y="28"/>
                  </a:moveTo>
                  <a:cubicBezTo>
                    <a:pt x="25" y="56"/>
                    <a:pt x="0" y="130"/>
                    <a:pt x="28" y="190"/>
                  </a:cubicBezTo>
                  <a:cubicBezTo>
                    <a:pt x="49" y="234"/>
                    <a:pt x="92" y="259"/>
                    <a:pt x="137" y="259"/>
                  </a:cubicBezTo>
                  <a:cubicBezTo>
                    <a:pt x="155" y="259"/>
                    <a:pt x="172" y="255"/>
                    <a:pt x="189" y="247"/>
                  </a:cubicBezTo>
                  <a:cubicBezTo>
                    <a:pt x="249" y="218"/>
                    <a:pt x="275" y="146"/>
                    <a:pt x="247" y="86"/>
                  </a:cubicBezTo>
                  <a:cubicBezTo>
                    <a:pt x="217" y="26"/>
                    <a:pt x="145" y="0"/>
                    <a:pt x="8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69">
              <a:extLst>
                <a:ext uri="{FF2B5EF4-FFF2-40B4-BE49-F238E27FC236}">
                  <a16:creationId xmlns="" xmlns:a16="http://schemas.microsoft.com/office/drawing/2014/main" id="{B7B2398F-24F3-4556-A209-5016B9A62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3950" y="1446213"/>
              <a:ext cx="20637" cy="20638"/>
            </a:xfrm>
            <a:custGeom>
              <a:avLst/>
              <a:gdLst>
                <a:gd name="T0" fmla="*/ 193 w 277"/>
                <a:gd name="T1" fmla="*/ 30 h 260"/>
                <a:gd name="T2" fmla="*/ 31 w 277"/>
                <a:gd name="T3" fmla="*/ 84 h 260"/>
                <a:gd name="T4" fmla="*/ 84 w 277"/>
                <a:gd name="T5" fmla="*/ 246 h 260"/>
                <a:gd name="T6" fmla="*/ 139 w 277"/>
                <a:gd name="T7" fmla="*/ 260 h 260"/>
                <a:gd name="T8" fmla="*/ 247 w 277"/>
                <a:gd name="T9" fmla="*/ 193 h 260"/>
                <a:gd name="T10" fmla="*/ 193 w 277"/>
                <a:gd name="T11" fmla="*/ 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60">
                  <a:moveTo>
                    <a:pt x="193" y="30"/>
                  </a:moveTo>
                  <a:cubicBezTo>
                    <a:pt x="133" y="0"/>
                    <a:pt x="61" y="24"/>
                    <a:pt x="31" y="84"/>
                  </a:cubicBezTo>
                  <a:cubicBezTo>
                    <a:pt x="0" y="144"/>
                    <a:pt x="24" y="216"/>
                    <a:pt x="84" y="246"/>
                  </a:cubicBezTo>
                  <a:cubicBezTo>
                    <a:pt x="101" y="256"/>
                    <a:pt x="120" y="260"/>
                    <a:pt x="139" y="260"/>
                  </a:cubicBezTo>
                  <a:cubicBezTo>
                    <a:pt x="183" y="260"/>
                    <a:pt x="225" y="236"/>
                    <a:pt x="247" y="193"/>
                  </a:cubicBezTo>
                  <a:cubicBezTo>
                    <a:pt x="277" y="133"/>
                    <a:pt x="253" y="60"/>
                    <a:pt x="193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170">
              <a:extLst>
                <a:ext uri="{FF2B5EF4-FFF2-40B4-BE49-F238E27FC236}">
                  <a16:creationId xmlns="" xmlns:a16="http://schemas.microsoft.com/office/drawing/2014/main" id="{2B5001F7-0821-436F-9870-98C7E3F2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0013" y="1400176"/>
              <a:ext cx="20637" cy="19050"/>
            </a:xfrm>
            <a:custGeom>
              <a:avLst/>
              <a:gdLst>
                <a:gd name="T0" fmla="*/ 44 w 269"/>
                <a:gd name="T1" fmla="*/ 56 h 258"/>
                <a:gd name="T2" fmla="*/ 54 w 269"/>
                <a:gd name="T3" fmla="*/ 227 h 258"/>
                <a:gd name="T4" fmla="*/ 134 w 269"/>
                <a:gd name="T5" fmla="*/ 258 h 258"/>
                <a:gd name="T6" fmla="*/ 225 w 269"/>
                <a:gd name="T7" fmla="*/ 216 h 258"/>
                <a:gd name="T8" fmla="*/ 214 w 269"/>
                <a:gd name="T9" fmla="*/ 46 h 258"/>
                <a:gd name="T10" fmla="*/ 44 w 269"/>
                <a:gd name="T11" fmla="*/ 5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8">
                  <a:moveTo>
                    <a:pt x="44" y="56"/>
                  </a:moveTo>
                  <a:cubicBezTo>
                    <a:pt x="0" y="107"/>
                    <a:pt x="5" y="183"/>
                    <a:pt x="54" y="227"/>
                  </a:cubicBezTo>
                  <a:cubicBezTo>
                    <a:pt x="77" y="247"/>
                    <a:pt x="106" y="258"/>
                    <a:pt x="134" y="258"/>
                  </a:cubicBezTo>
                  <a:cubicBezTo>
                    <a:pt x="168" y="258"/>
                    <a:pt x="201" y="244"/>
                    <a:pt x="225" y="216"/>
                  </a:cubicBezTo>
                  <a:cubicBezTo>
                    <a:pt x="269" y="166"/>
                    <a:pt x="264" y="90"/>
                    <a:pt x="214" y="46"/>
                  </a:cubicBezTo>
                  <a:cubicBezTo>
                    <a:pt x="164" y="0"/>
                    <a:pt x="88" y="6"/>
                    <a:pt x="4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71">
              <a:extLst>
                <a:ext uri="{FF2B5EF4-FFF2-40B4-BE49-F238E27FC236}">
                  <a16:creationId xmlns="" xmlns:a16="http://schemas.microsoft.com/office/drawing/2014/main" id="{2FD70E20-9F6D-467F-B219-B68EDB093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2838" y="1476376"/>
              <a:ext cx="19050" cy="19050"/>
            </a:xfrm>
            <a:custGeom>
              <a:avLst/>
              <a:gdLst>
                <a:gd name="T0" fmla="*/ 17 w 268"/>
                <a:gd name="T1" fmla="*/ 103 h 255"/>
                <a:gd name="T2" fmla="*/ 103 w 268"/>
                <a:gd name="T3" fmla="*/ 251 h 255"/>
                <a:gd name="T4" fmla="*/ 135 w 268"/>
                <a:gd name="T5" fmla="*/ 255 h 255"/>
                <a:gd name="T6" fmla="*/ 251 w 268"/>
                <a:gd name="T7" fmla="*/ 166 h 255"/>
                <a:gd name="T8" fmla="*/ 165 w 268"/>
                <a:gd name="T9" fmla="*/ 18 h 255"/>
                <a:gd name="T10" fmla="*/ 17 w 268"/>
                <a:gd name="T11" fmla="*/ 10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255">
                  <a:moveTo>
                    <a:pt x="17" y="103"/>
                  </a:moveTo>
                  <a:cubicBezTo>
                    <a:pt x="0" y="167"/>
                    <a:pt x="37" y="234"/>
                    <a:pt x="103" y="251"/>
                  </a:cubicBezTo>
                  <a:cubicBezTo>
                    <a:pt x="113" y="254"/>
                    <a:pt x="124" y="255"/>
                    <a:pt x="135" y="255"/>
                  </a:cubicBezTo>
                  <a:cubicBezTo>
                    <a:pt x="188" y="255"/>
                    <a:pt x="236" y="219"/>
                    <a:pt x="251" y="166"/>
                  </a:cubicBezTo>
                  <a:cubicBezTo>
                    <a:pt x="268" y="102"/>
                    <a:pt x="231" y="35"/>
                    <a:pt x="165" y="18"/>
                  </a:cubicBezTo>
                  <a:cubicBezTo>
                    <a:pt x="101" y="0"/>
                    <a:pt x="35" y="38"/>
                    <a:pt x="17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2">
              <a:extLst>
                <a:ext uri="{FF2B5EF4-FFF2-40B4-BE49-F238E27FC236}">
                  <a16:creationId xmlns="" xmlns:a16="http://schemas.microsoft.com/office/drawing/2014/main" id="{6F7D2A67-D379-4401-A14F-B7D75742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1649413"/>
              <a:ext cx="20637" cy="19050"/>
            </a:xfrm>
            <a:custGeom>
              <a:avLst/>
              <a:gdLst>
                <a:gd name="T0" fmla="*/ 69 w 275"/>
                <a:gd name="T1" fmla="*/ 37 h 259"/>
                <a:gd name="T2" fmla="*/ 37 w 275"/>
                <a:gd name="T3" fmla="*/ 205 h 259"/>
                <a:gd name="T4" fmla="*/ 137 w 275"/>
                <a:gd name="T5" fmla="*/ 259 h 259"/>
                <a:gd name="T6" fmla="*/ 205 w 275"/>
                <a:gd name="T7" fmla="*/ 237 h 259"/>
                <a:gd name="T8" fmla="*/ 237 w 275"/>
                <a:gd name="T9" fmla="*/ 69 h 259"/>
                <a:gd name="T10" fmla="*/ 69 w 275"/>
                <a:gd name="T11" fmla="*/ 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69" y="37"/>
                  </a:moveTo>
                  <a:cubicBezTo>
                    <a:pt x="15" y="75"/>
                    <a:pt x="0" y="149"/>
                    <a:pt x="37" y="205"/>
                  </a:cubicBezTo>
                  <a:cubicBezTo>
                    <a:pt x="61" y="240"/>
                    <a:pt x="99" y="259"/>
                    <a:pt x="137" y="259"/>
                  </a:cubicBezTo>
                  <a:cubicBezTo>
                    <a:pt x="161" y="259"/>
                    <a:pt x="184" y="252"/>
                    <a:pt x="205" y="237"/>
                  </a:cubicBezTo>
                  <a:cubicBezTo>
                    <a:pt x="260" y="200"/>
                    <a:pt x="275" y="125"/>
                    <a:pt x="237" y="69"/>
                  </a:cubicBezTo>
                  <a:cubicBezTo>
                    <a:pt x="200" y="13"/>
                    <a:pt x="124" y="0"/>
                    <a:pt x="69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173">
              <a:extLst>
                <a:ext uri="{FF2B5EF4-FFF2-40B4-BE49-F238E27FC236}">
                  <a16:creationId xmlns="" xmlns:a16="http://schemas.microsoft.com/office/drawing/2014/main" id="{CDA9FC45-9902-49E4-AB1C-369E4C15D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75" y="1574801"/>
              <a:ext cx="20637" cy="19050"/>
            </a:xfrm>
            <a:custGeom>
              <a:avLst/>
              <a:gdLst>
                <a:gd name="T0" fmla="*/ 136 w 274"/>
                <a:gd name="T1" fmla="*/ 258 h 258"/>
                <a:gd name="T2" fmla="*/ 250 w 274"/>
                <a:gd name="T3" fmla="*/ 180 h 258"/>
                <a:gd name="T4" fmla="*/ 180 w 274"/>
                <a:gd name="T5" fmla="*/ 24 h 258"/>
                <a:gd name="T6" fmla="*/ 24 w 274"/>
                <a:gd name="T7" fmla="*/ 94 h 258"/>
                <a:gd name="T8" fmla="*/ 94 w 274"/>
                <a:gd name="T9" fmla="*/ 250 h 258"/>
                <a:gd name="T10" fmla="*/ 136 w 274"/>
                <a:gd name="T1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8">
                  <a:moveTo>
                    <a:pt x="136" y="258"/>
                  </a:moveTo>
                  <a:cubicBezTo>
                    <a:pt x="184" y="258"/>
                    <a:pt x="231" y="228"/>
                    <a:pt x="250" y="180"/>
                  </a:cubicBezTo>
                  <a:cubicBezTo>
                    <a:pt x="274" y="118"/>
                    <a:pt x="243" y="48"/>
                    <a:pt x="180" y="24"/>
                  </a:cubicBezTo>
                  <a:cubicBezTo>
                    <a:pt x="118" y="0"/>
                    <a:pt x="48" y="31"/>
                    <a:pt x="24" y="94"/>
                  </a:cubicBezTo>
                  <a:cubicBezTo>
                    <a:pt x="0" y="156"/>
                    <a:pt x="31" y="226"/>
                    <a:pt x="94" y="250"/>
                  </a:cubicBezTo>
                  <a:cubicBezTo>
                    <a:pt x="107" y="255"/>
                    <a:pt x="122" y="258"/>
                    <a:pt x="136" y="2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174">
              <a:extLst>
                <a:ext uri="{FF2B5EF4-FFF2-40B4-BE49-F238E27FC236}">
                  <a16:creationId xmlns="" xmlns:a16="http://schemas.microsoft.com/office/drawing/2014/main" id="{475154A7-32BA-4683-A96C-60D98FBC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2400" y="1544638"/>
              <a:ext cx="19050" cy="19050"/>
            </a:xfrm>
            <a:custGeom>
              <a:avLst/>
              <a:gdLst>
                <a:gd name="T0" fmla="*/ 249 w 260"/>
                <a:gd name="T1" fmla="*/ 150 h 251"/>
                <a:gd name="T2" fmla="*/ 149 w 260"/>
                <a:gd name="T3" fmla="*/ 11 h 251"/>
                <a:gd name="T4" fmla="*/ 11 w 260"/>
                <a:gd name="T5" fmla="*/ 111 h 251"/>
                <a:gd name="T6" fmla="*/ 111 w 260"/>
                <a:gd name="T7" fmla="*/ 250 h 251"/>
                <a:gd name="T8" fmla="*/ 131 w 260"/>
                <a:gd name="T9" fmla="*/ 251 h 251"/>
                <a:gd name="T10" fmla="*/ 249 w 260"/>
                <a:gd name="T11" fmla="*/ 1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51">
                  <a:moveTo>
                    <a:pt x="249" y="150"/>
                  </a:moveTo>
                  <a:cubicBezTo>
                    <a:pt x="260" y="84"/>
                    <a:pt x="216" y="22"/>
                    <a:pt x="149" y="11"/>
                  </a:cubicBezTo>
                  <a:cubicBezTo>
                    <a:pt x="84" y="0"/>
                    <a:pt x="21" y="44"/>
                    <a:pt x="11" y="111"/>
                  </a:cubicBezTo>
                  <a:cubicBezTo>
                    <a:pt x="0" y="178"/>
                    <a:pt x="44" y="239"/>
                    <a:pt x="111" y="250"/>
                  </a:cubicBezTo>
                  <a:cubicBezTo>
                    <a:pt x="117" y="251"/>
                    <a:pt x="124" y="251"/>
                    <a:pt x="131" y="251"/>
                  </a:cubicBezTo>
                  <a:cubicBezTo>
                    <a:pt x="188" y="250"/>
                    <a:pt x="239" y="208"/>
                    <a:pt x="249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75">
              <a:extLst>
                <a:ext uri="{FF2B5EF4-FFF2-40B4-BE49-F238E27FC236}">
                  <a16:creationId xmlns="" xmlns:a16="http://schemas.microsoft.com/office/drawing/2014/main" id="{1B1B97ED-9075-4246-9EA1-E757000F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1600201"/>
              <a:ext cx="20637" cy="19050"/>
            </a:xfrm>
            <a:custGeom>
              <a:avLst/>
              <a:gdLst>
                <a:gd name="T0" fmla="*/ 137 w 276"/>
                <a:gd name="T1" fmla="*/ 258 h 258"/>
                <a:gd name="T2" fmla="*/ 200 w 276"/>
                <a:gd name="T3" fmla="*/ 241 h 258"/>
                <a:gd name="T4" fmla="*/ 241 w 276"/>
                <a:gd name="T5" fmla="*/ 76 h 258"/>
                <a:gd name="T6" fmla="*/ 76 w 276"/>
                <a:gd name="T7" fmla="*/ 34 h 258"/>
                <a:gd name="T8" fmla="*/ 35 w 276"/>
                <a:gd name="T9" fmla="*/ 200 h 258"/>
                <a:gd name="T10" fmla="*/ 137 w 276"/>
                <a:gd name="T1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258">
                  <a:moveTo>
                    <a:pt x="137" y="258"/>
                  </a:moveTo>
                  <a:cubicBezTo>
                    <a:pt x="159" y="258"/>
                    <a:pt x="180" y="253"/>
                    <a:pt x="200" y="241"/>
                  </a:cubicBezTo>
                  <a:cubicBezTo>
                    <a:pt x="257" y="206"/>
                    <a:pt x="276" y="132"/>
                    <a:pt x="241" y="76"/>
                  </a:cubicBezTo>
                  <a:cubicBezTo>
                    <a:pt x="207" y="18"/>
                    <a:pt x="132" y="0"/>
                    <a:pt x="76" y="34"/>
                  </a:cubicBezTo>
                  <a:cubicBezTo>
                    <a:pt x="19" y="69"/>
                    <a:pt x="0" y="144"/>
                    <a:pt x="35" y="200"/>
                  </a:cubicBezTo>
                  <a:cubicBezTo>
                    <a:pt x="56" y="237"/>
                    <a:pt x="96" y="258"/>
                    <a:pt x="137" y="2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176">
              <a:extLst>
                <a:ext uri="{FF2B5EF4-FFF2-40B4-BE49-F238E27FC236}">
                  <a16:creationId xmlns="" xmlns:a16="http://schemas.microsoft.com/office/drawing/2014/main" id="{403F906F-1A5F-4682-BA55-4FE78BAD5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8588" y="1603376"/>
              <a:ext cx="20637" cy="19050"/>
            </a:xfrm>
            <a:custGeom>
              <a:avLst/>
              <a:gdLst>
                <a:gd name="T0" fmla="*/ 203 w 275"/>
                <a:gd name="T1" fmla="*/ 36 h 259"/>
                <a:gd name="T2" fmla="*/ 36 w 275"/>
                <a:gd name="T3" fmla="*/ 74 h 259"/>
                <a:gd name="T4" fmla="*/ 73 w 275"/>
                <a:gd name="T5" fmla="*/ 240 h 259"/>
                <a:gd name="T6" fmla="*/ 139 w 275"/>
                <a:gd name="T7" fmla="*/ 259 h 259"/>
                <a:gd name="T8" fmla="*/ 240 w 275"/>
                <a:gd name="T9" fmla="*/ 203 h 259"/>
                <a:gd name="T10" fmla="*/ 203 w 275"/>
                <a:gd name="T11" fmla="*/ 3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203" y="36"/>
                  </a:moveTo>
                  <a:cubicBezTo>
                    <a:pt x="147" y="0"/>
                    <a:pt x="72" y="18"/>
                    <a:pt x="36" y="74"/>
                  </a:cubicBezTo>
                  <a:cubicBezTo>
                    <a:pt x="0" y="130"/>
                    <a:pt x="16" y="204"/>
                    <a:pt x="73" y="240"/>
                  </a:cubicBezTo>
                  <a:cubicBezTo>
                    <a:pt x="93" y="254"/>
                    <a:pt x="116" y="259"/>
                    <a:pt x="139" y="259"/>
                  </a:cubicBezTo>
                  <a:cubicBezTo>
                    <a:pt x="179" y="259"/>
                    <a:pt x="217" y="239"/>
                    <a:pt x="240" y="203"/>
                  </a:cubicBezTo>
                  <a:cubicBezTo>
                    <a:pt x="275" y="147"/>
                    <a:pt x="259" y="72"/>
                    <a:pt x="20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77">
              <a:extLst>
                <a:ext uri="{FF2B5EF4-FFF2-40B4-BE49-F238E27FC236}">
                  <a16:creationId xmlns="" xmlns:a16="http://schemas.microsoft.com/office/drawing/2014/main" id="{3332C8C3-7F1F-486C-8421-C6E506EA5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400" y="1674813"/>
              <a:ext cx="19050" cy="19050"/>
            </a:xfrm>
            <a:custGeom>
              <a:avLst/>
              <a:gdLst>
                <a:gd name="T0" fmla="*/ 108 w 261"/>
                <a:gd name="T1" fmla="*/ 13 h 253"/>
                <a:gd name="T2" fmla="*/ 12 w 261"/>
                <a:gd name="T3" fmla="*/ 155 h 253"/>
                <a:gd name="T4" fmla="*/ 130 w 261"/>
                <a:gd name="T5" fmla="*/ 253 h 253"/>
                <a:gd name="T6" fmla="*/ 153 w 261"/>
                <a:gd name="T7" fmla="*/ 251 h 253"/>
                <a:gd name="T8" fmla="*/ 249 w 261"/>
                <a:gd name="T9" fmla="*/ 109 h 253"/>
                <a:gd name="T10" fmla="*/ 108 w 261"/>
                <a:gd name="T11" fmla="*/ 1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253">
                  <a:moveTo>
                    <a:pt x="108" y="13"/>
                  </a:moveTo>
                  <a:cubicBezTo>
                    <a:pt x="42" y="25"/>
                    <a:pt x="0" y="89"/>
                    <a:pt x="12" y="155"/>
                  </a:cubicBezTo>
                  <a:cubicBezTo>
                    <a:pt x="22" y="212"/>
                    <a:pt x="73" y="253"/>
                    <a:pt x="130" y="253"/>
                  </a:cubicBezTo>
                  <a:cubicBezTo>
                    <a:pt x="138" y="253"/>
                    <a:pt x="145" y="252"/>
                    <a:pt x="153" y="251"/>
                  </a:cubicBezTo>
                  <a:cubicBezTo>
                    <a:pt x="218" y="239"/>
                    <a:pt x="261" y="175"/>
                    <a:pt x="249" y="109"/>
                  </a:cubicBezTo>
                  <a:cubicBezTo>
                    <a:pt x="236" y="43"/>
                    <a:pt x="173" y="0"/>
                    <a:pt x="108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78">
              <a:extLst>
                <a:ext uri="{FF2B5EF4-FFF2-40B4-BE49-F238E27FC236}">
                  <a16:creationId xmlns="" xmlns:a16="http://schemas.microsoft.com/office/drawing/2014/main" id="{CA6D1000-1917-4298-8121-53F0560AC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1663701"/>
              <a:ext cx="20637" cy="20638"/>
            </a:xfrm>
            <a:custGeom>
              <a:avLst/>
              <a:gdLst>
                <a:gd name="T0" fmla="*/ 94 w 276"/>
                <a:gd name="T1" fmla="*/ 25 h 258"/>
                <a:gd name="T2" fmla="*/ 91 w 276"/>
                <a:gd name="T3" fmla="*/ 26 h 258"/>
                <a:gd name="T4" fmla="*/ 26 w 276"/>
                <a:gd name="T5" fmla="*/ 184 h 258"/>
                <a:gd name="T6" fmla="*/ 138 w 276"/>
                <a:gd name="T7" fmla="*/ 258 h 258"/>
                <a:gd name="T8" fmla="*/ 183 w 276"/>
                <a:gd name="T9" fmla="*/ 249 h 258"/>
                <a:gd name="T10" fmla="*/ 186 w 276"/>
                <a:gd name="T11" fmla="*/ 248 h 258"/>
                <a:gd name="T12" fmla="*/ 251 w 276"/>
                <a:gd name="T13" fmla="*/ 90 h 258"/>
                <a:gd name="T14" fmla="*/ 94 w 276"/>
                <a:gd name="T15" fmla="*/ 2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258">
                  <a:moveTo>
                    <a:pt x="94" y="25"/>
                  </a:moveTo>
                  <a:cubicBezTo>
                    <a:pt x="92" y="25"/>
                    <a:pt x="92" y="25"/>
                    <a:pt x="91" y="26"/>
                  </a:cubicBezTo>
                  <a:cubicBezTo>
                    <a:pt x="30" y="52"/>
                    <a:pt x="0" y="122"/>
                    <a:pt x="26" y="184"/>
                  </a:cubicBezTo>
                  <a:cubicBezTo>
                    <a:pt x="44" y="230"/>
                    <a:pt x="90" y="258"/>
                    <a:pt x="138" y="258"/>
                  </a:cubicBezTo>
                  <a:cubicBezTo>
                    <a:pt x="152" y="258"/>
                    <a:pt x="168" y="256"/>
                    <a:pt x="183" y="249"/>
                  </a:cubicBezTo>
                  <a:cubicBezTo>
                    <a:pt x="184" y="249"/>
                    <a:pt x="184" y="248"/>
                    <a:pt x="186" y="248"/>
                  </a:cubicBezTo>
                  <a:cubicBezTo>
                    <a:pt x="247" y="222"/>
                    <a:pt x="276" y="152"/>
                    <a:pt x="251" y="90"/>
                  </a:cubicBezTo>
                  <a:cubicBezTo>
                    <a:pt x="226" y="29"/>
                    <a:pt x="155" y="0"/>
                    <a:pt x="94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79">
              <a:extLst>
                <a:ext uri="{FF2B5EF4-FFF2-40B4-BE49-F238E27FC236}">
                  <a16:creationId xmlns="" xmlns:a16="http://schemas.microsoft.com/office/drawing/2014/main" id="{B1CA5662-82FE-4E0B-A5D3-2F11A5B37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9225" y="1481138"/>
              <a:ext cx="20637" cy="19050"/>
            </a:xfrm>
            <a:custGeom>
              <a:avLst/>
              <a:gdLst>
                <a:gd name="T0" fmla="*/ 104 w 267"/>
                <a:gd name="T1" fmla="*/ 16 h 255"/>
                <a:gd name="T2" fmla="*/ 16 w 267"/>
                <a:gd name="T3" fmla="*/ 163 h 255"/>
                <a:gd name="T4" fmla="*/ 133 w 267"/>
                <a:gd name="T5" fmla="*/ 255 h 255"/>
                <a:gd name="T6" fmla="*/ 163 w 267"/>
                <a:gd name="T7" fmla="*/ 251 h 255"/>
                <a:gd name="T8" fmla="*/ 251 w 267"/>
                <a:gd name="T9" fmla="*/ 104 h 255"/>
                <a:gd name="T10" fmla="*/ 104 w 267"/>
                <a:gd name="T11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55">
                  <a:moveTo>
                    <a:pt x="104" y="16"/>
                  </a:moveTo>
                  <a:cubicBezTo>
                    <a:pt x="39" y="32"/>
                    <a:pt x="0" y="97"/>
                    <a:pt x="16" y="163"/>
                  </a:cubicBezTo>
                  <a:cubicBezTo>
                    <a:pt x="29" y="217"/>
                    <a:pt x="79" y="255"/>
                    <a:pt x="133" y="255"/>
                  </a:cubicBezTo>
                  <a:cubicBezTo>
                    <a:pt x="143" y="255"/>
                    <a:pt x="153" y="253"/>
                    <a:pt x="163" y="251"/>
                  </a:cubicBezTo>
                  <a:cubicBezTo>
                    <a:pt x="228" y="235"/>
                    <a:pt x="267" y="169"/>
                    <a:pt x="251" y="104"/>
                  </a:cubicBezTo>
                  <a:cubicBezTo>
                    <a:pt x="235" y="39"/>
                    <a:pt x="168" y="0"/>
                    <a:pt x="104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="" xmlns:a16="http://schemas.microsoft.com/office/drawing/2014/main" id="{72D86FA7-A196-4F39-B984-3FEEA103C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8" y="1512888"/>
              <a:ext cx="19050" cy="19050"/>
            </a:xfrm>
            <a:custGeom>
              <a:avLst/>
              <a:gdLst>
                <a:gd name="T0" fmla="*/ 119 w 247"/>
                <a:gd name="T1" fmla="*/ 2 h 243"/>
                <a:gd name="T2" fmla="*/ 3 w 247"/>
                <a:gd name="T3" fmla="*/ 127 h 243"/>
                <a:gd name="T4" fmla="*/ 123 w 247"/>
                <a:gd name="T5" fmla="*/ 243 h 243"/>
                <a:gd name="T6" fmla="*/ 128 w 247"/>
                <a:gd name="T7" fmla="*/ 243 h 243"/>
                <a:gd name="T8" fmla="*/ 244 w 247"/>
                <a:gd name="T9" fmla="*/ 118 h 243"/>
                <a:gd name="T10" fmla="*/ 119 w 247"/>
                <a:gd name="T11" fmla="*/ 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43">
                  <a:moveTo>
                    <a:pt x="119" y="2"/>
                  </a:moveTo>
                  <a:cubicBezTo>
                    <a:pt x="52" y="4"/>
                    <a:pt x="0" y="60"/>
                    <a:pt x="3" y="127"/>
                  </a:cubicBezTo>
                  <a:cubicBezTo>
                    <a:pt x="6" y="192"/>
                    <a:pt x="59" y="243"/>
                    <a:pt x="123" y="243"/>
                  </a:cubicBezTo>
                  <a:lnTo>
                    <a:pt x="128" y="243"/>
                  </a:lnTo>
                  <a:cubicBezTo>
                    <a:pt x="195" y="240"/>
                    <a:pt x="247" y="184"/>
                    <a:pt x="244" y="118"/>
                  </a:cubicBezTo>
                  <a:cubicBezTo>
                    <a:pt x="242" y="51"/>
                    <a:pt x="186" y="0"/>
                    <a:pt x="11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="" xmlns:a16="http://schemas.microsoft.com/office/drawing/2014/main" id="{B2A11E99-650E-4BC6-905B-A258BA8AD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13" y="1284288"/>
              <a:ext cx="439737" cy="333375"/>
            </a:xfrm>
            <a:custGeom>
              <a:avLst/>
              <a:gdLst>
                <a:gd name="T0" fmla="*/ 3276 w 5854"/>
                <a:gd name="T1" fmla="*/ 11 h 4452"/>
                <a:gd name="T2" fmla="*/ 983 w 5854"/>
                <a:gd name="T3" fmla="*/ 992 h 4452"/>
                <a:gd name="T4" fmla="*/ 123 w 5854"/>
                <a:gd name="T5" fmla="*/ 2602 h 4452"/>
                <a:gd name="T6" fmla="*/ 246 w 5854"/>
                <a:gd name="T7" fmla="*/ 4372 h 4452"/>
                <a:gd name="T8" fmla="*/ 359 w 5854"/>
                <a:gd name="T9" fmla="*/ 4452 h 4452"/>
                <a:gd name="T10" fmla="*/ 400 w 5854"/>
                <a:gd name="T11" fmla="*/ 4446 h 4452"/>
                <a:gd name="T12" fmla="*/ 474 w 5854"/>
                <a:gd name="T13" fmla="*/ 4291 h 4452"/>
                <a:gd name="T14" fmla="*/ 1155 w 5854"/>
                <a:gd name="T15" fmla="*/ 1160 h 4452"/>
                <a:gd name="T16" fmla="*/ 3278 w 5854"/>
                <a:gd name="T17" fmla="*/ 252 h 4452"/>
                <a:gd name="T18" fmla="*/ 5422 w 5854"/>
                <a:gd name="T19" fmla="*/ 1111 h 4452"/>
                <a:gd name="T20" fmla="*/ 5440 w 5854"/>
                <a:gd name="T21" fmla="*/ 1128 h 4452"/>
                <a:gd name="T22" fmla="*/ 5075 w 5854"/>
                <a:gd name="T23" fmla="*/ 1132 h 4452"/>
                <a:gd name="T24" fmla="*/ 4955 w 5854"/>
                <a:gd name="T25" fmla="*/ 1255 h 4452"/>
                <a:gd name="T26" fmla="*/ 5076 w 5854"/>
                <a:gd name="T27" fmla="*/ 1375 h 4452"/>
                <a:gd name="T28" fmla="*/ 5078 w 5854"/>
                <a:gd name="T29" fmla="*/ 1375 h 4452"/>
                <a:gd name="T30" fmla="*/ 5734 w 5854"/>
                <a:gd name="T31" fmla="*/ 1367 h 4452"/>
                <a:gd name="T32" fmla="*/ 5854 w 5854"/>
                <a:gd name="T33" fmla="*/ 1244 h 4452"/>
                <a:gd name="T34" fmla="*/ 5847 w 5854"/>
                <a:gd name="T35" fmla="*/ 588 h 4452"/>
                <a:gd name="T36" fmla="*/ 5724 w 5854"/>
                <a:gd name="T37" fmla="*/ 468 h 4452"/>
                <a:gd name="T38" fmla="*/ 5604 w 5854"/>
                <a:gd name="T39" fmla="*/ 591 h 4452"/>
                <a:gd name="T40" fmla="*/ 5608 w 5854"/>
                <a:gd name="T41" fmla="*/ 956 h 4452"/>
                <a:gd name="T42" fmla="*/ 5590 w 5854"/>
                <a:gd name="T43" fmla="*/ 939 h 4452"/>
                <a:gd name="T44" fmla="*/ 3276 w 5854"/>
                <a:gd name="T45" fmla="*/ 11 h 4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4" h="4452">
                  <a:moveTo>
                    <a:pt x="3276" y="11"/>
                  </a:moveTo>
                  <a:cubicBezTo>
                    <a:pt x="2406" y="22"/>
                    <a:pt x="1591" y="370"/>
                    <a:pt x="983" y="992"/>
                  </a:cubicBezTo>
                  <a:cubicBezTo>
                    <a:pt x="547" y="1438"/>
                    <a:pt x="250" y="1995"/>
                    <a:pt x="123" y="2602"/>
                  </a:cubicBezTo>
                  <a:cubicBezTo>
                    <a:pt x="0" y="3192"/>
                    <a:pt x="42" y="3806"/>
                    <a:pt x="246" y="4372"/>
                  </a:cubicBezTo>
                  <a:cubicBezTo>
                    <a:pt x="263" y="4422"/>
                    <a:pt x="310" y="4452"/>
                    <a:pt x="359" y="4452"/>
                  </a:cubicBezTo>
                  <a:cubicBezTo>
                    <a:pt x="372" y="4452"/>
                    <a:pt x="386" y="4450"/>
                    <a:pt x="400" y="4446"/>
                  </a:cubicBezTo>
                  <a:cubicBezTo>
                    <a:pt x="463" y="4423"/>
                    <a:pt x="496" y="4354"/>
                    <a:pt x="474" y="4291"/>
                  </a:cubicBezTo>
                  <a:cubicBezTo>
                    <a:pt x="80" y="3194"/>
                    <a:pt x="342" y="1994"/>
                    <a:pt x="1155" y="1160"/>
                  </a:cubicBezTo>
                  <a:cubicBezTo>
                    <a:pt x="1718" y="584"/>
                    <a:pt x="2472" y="262"/>
                    <a:pt x="3278" y="252"/>
                  </a:cubicBezTo>
                  <a:cubicBezTo>
                    <a:pt x="4083" y="244"/>
                    <a:pt x="4844" y="548"/>
                    <a:pt x="5422" y="1111"/>
                  </a:cubicBezTo>
                  <a:lnTo>
                    <a:pt x="5440" y="1128"/>
                  </a:lnTo>
                  <a:lnTo>
                    <a:pt x="5075" y="1132"/>
                  </a:lnTo>
                  <a:cubicBezTo>
                    <a:pt x="5008" y="1134"/>
                    <a:pt x="4955" y="1188"/>
                    <a:pt x="4955" y="1255"/>
                  </a:cubicBezTo>
                  <a:cubicBezTo>
                    <a:pt x="4956" y="1322"/>
                    <a:pt x="5010" y="1375"/>
                    <a:pt x="5076" y="1375"/>
                  </a:cubicBezTo>
                  <a:lnTo>
                    <a:pt x="5078" y="1375"/>
                  </a:lnTo>
                  <a:lnTo>
                    <a:pt x="5734" y="1367"/>
                  </a:lnTo>
                  <a:cubicBezTo>
                    <a:pt x="5800" y="1366"/>
                    <a:pt x="5854" y="1311"/>
                    <a:pt x="5854" y="1244"/>
                  </a:cubicBezTo>
                  <a:lnTo>
                    <a:pt x="5847" y="588"/>
                  </a:lnTo>
                  <a:cubicBezTo>
                    <a:pt x="5846" y="522"/>
                    <a:pt x="5792" y="470"/>
                    <a:pt x="5724" y="468"/>
                  </a:cubicBezTo>
                  <a:cubicBezTo>
                    <a:pt x="5658" y="470"/>
                    <a:pt x="5604" y="524"/>
                    <a:pt x="5604" y="591"/>
                  </a:cubicBezTo>
                  <a:lnTo>
                    <a:pt x="5608" y="956"/>
                  </a:lnTo>
                  <a:lnTo>
                    <a:pt x="5590" y="939"/>
                  </a:lnTo>
                  <a:cubicBezTo>
                    <a:pt x="4968" y="330"/>
                    <a:pt x="4147" y="0"/>
                    <a:pt x="327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="" xmlns:a16="http://schemas.microsoft.com/office/drawing/2014/main" id="{72791A2B-F6A1-4465-B5C2-9DE71F5B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4263" y="1438276"/>
              <a:ext cx="439737" cy="339725"/>
            </a:xfrm>
            <a:custGeom>
              <a:avLst/>
              <a:gdLst>
                <a:gd name="T0" fmla="*/ 432 w 5856"/>
                <a:gd name="T1" fmla="*/ 3357 h 4520"/>
                <a:gd name="T2" fmla="*/ 414 w 5856"/>
                <a:gd name="T3" fmla="*/ 3340 h 4520"/>
                <a:gd name="T4" fmla="*/ 779 w 5856"/>
                <a:gd name="T5" fmla="*/ 3336 h 4520"/>
                <a:gd name="T6" fmla="*/ 899 w 5856"/>
                <a:gd name="T7" fmla="*/ 3213 h 4520"/>
                <a:gd name="T8" fmla="*/ 776 w 5856"/>
                <a:gd name="T9" fmla="*/ 3093 h 4520"/>
                <a:gd name="T10" fmla="*/ 120 w 5856"/>
                <a:gd name="T11" fmla="*/ 3101 h 4520"/>
                <a:gd name="T12" fmla="*/ 0 w 5856"/>
                <a:gd name="T13" fmla="*/ 3224 h 4520"/>
                <a:gd name="T14" fmla="*/ 8 w 5856"/>
                <a:gd name="T15" fmla="*/ 3880 h 4520"/>
                <a:gd name="T16" fmla="*/ 130 w 5856"/>
                <a:gd name="T17" fmla="*/ 4000 h 4520"/>
                <a:gd name="T18" fmla="*/ 131 w 5856"/>
                <a:gd name="T19" fmla="*/ 4000 h 4520"/>
                <a:gd name="T20" fmla="*/ 251 w 5856"/>
                <a:gd name="T21" fmla="*/ 3877 h 4520"/>
                <a:gd name="T22" fmla="*/ 247 w 5856"/>
                <a:gd name="T23" fmla="*/ 3512 h 4520"/>
                <a:gd name="T24" fmla="*/ 266 w 5856"/>
                <a:gd name="T25" fmla="*/ 3529 h 4520"/>
                <a:gd name="T26" fmla="*/ 2543 w 5856"/>
                <a:gd name="T27" fmla="*/ 4456 h 4520"/>
                <a:gd name="T28" fmla="*/ 4874 w 5856"/>
                <a:gd name="T29" fmla="*/ 3476 h 4520"/>
                <a:gd name="T30" fmla="*/ 5734 w 5856"/>
                <a:gd name="T31" fmla="*/ 1866 h 4520"/>
                <a:gd name="T32" fmla="*/ 5611 w 5856"/>
                <a:gd name="T33" fmla="*/ 96 h 4520"/>
                <a:gd name="T34" fmla="*/ 5456 w 5856"/>
                <a:gd name="T35" fmla="*/ 22 h 4520"/>
                <a:gd name="T36" fmla="*/ 5383 w 5856"/>
                <a:gd name="T37" fmla="*/ 177 h 4520"/>
                <a:gd name="T38" fmla="*/ 4702 w 5856"/>
                <a:gd name="T39" fmla="*/ 3308 h 4520"/>
                <a:gd name="T40" fmla="*/ 432 w 5856"/>
                <a:gd name="T41" fmla="*/ 3357 h 4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56" h="4520">
                  <a:moveTo>
                    <a:pt x="432" y="3357"/>
                  </a:moveTo>
                  <a:lnTo>
                    <a:pt x="414" y="3340"/>
                  </a:lnTo>
                  <a:lnTo>
                    <a:pt x="779" y="3336"/>
                  </a:lnTo>
                  <a:cubicBezTo>
                    <a:pt x="846" y="3334"/>
                    <a:pt x="899" y="3280"/>
                    <a:pt x="899" y="3213"/>
                  </a:cubicBezTo>
                  <a:cubicBezTo>
                    <a:pt x="899" y="3146"/>
                    <a:pt x="843" y="3094"/>
                    <a:pt x="776" y="3093"/>
                  </a:cubicBezTo>
                  <a:lnTo>
                    <a:pt x="120" y="3101"/>
                  </a:lnTo>
                  <a:cubicBezTo>
                    <a:pt x="54" y="3102"/>
                    <a:pt x="0" y="3157"/>
                    <a:pt x="0" y="3224"/>
                  </a:cubicBezTo>
                  <a:lnTo>
                    <a:pt x="8" y="3880"/>
                  </a:lnTo>
                  <a:cubicBezTo>
                    <a:pt x="10" y="3946"/>
                    <a:pt x="63" y="4000"/>
                    <a:pt x="130" y="4000"/>
                  </a:cubicBezTo>
                  <a:lnTo>
                    <a:pt x="131" y="4000"/>
                  </a:lnTo>
                  <a:cubicBezTo>
                    <a:pt x="198" y="3998"/>
                    <a:pt x="251" y="3944"/>
                    <a:pt x="251" y="3877"/>
                  </a:cubicBezTo>
                  <a:lnTo>
                    <a:pt x="247" y="3512"/>
                  </a:lnTo>
                  <a:lnTo>
                    <a:pt x="266" y="3529"/>
                  </a:lnTo>
                  <a:cubicBezTo>
                    <a:pt x="899" y="4148"/>
                    <a:pt x="1720" y="4456"/>
                    <a:pt x="2543" y="4456"/>
                  </a:cubicBezTo>
                  <a:cubicBezTo>
                    <a:pt x="3390" y="4456"/>
                    <a:pt x="4236" y="4128"/>
                    <a:pt x="4874" y="3476"/>
                  </a:cubicBezTo>
                  <a:cubicBezTo>
                    <a:pt x="5310" y="3030"/>
                    <a:pt x="5607" y="2473"/>
                    <a:pt x="5734" y="1866"/>
                  </a:cubicBezTo>
                  <a:cubicBezTo>
                    <a:pt x="5856" y="1276"/>
                    <a:pt x="5815" y="662"/>
                    <a:pt x="5611" y="96"/>
                  </a:cubicBezTo>
                  <a:cubicBezTo>
                    <a:pt x="5588" y="33"/>
                    <a:pt x="5519" y="0"/>
                    <a:pt x="5456" y="22"/>
                  </a:cubicBezTo>
                  <a:cubicBezTo>
                    <a:pt x="5394" y="45"/>
                    <a:pt x="5360" y="114"/>
                    <a:pt x="5383" y="177"/>
                  </a:cubicBezTo>
                  <a:cubicBezTo>
                    <a:pt x="5776" y="1274"/>
                    <a:pt x="5515" y="2474"/>
                    <a:pt x="4702" y="3308"/>
                  </a:cubicBezTo>
                  <a:cubicBezTo>
                    <a:pt x="3536" y="4497"/>
                    <a:pt x="1623" y="4520"/>
                    <a:pt x="432" y="3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83">
              <a:extLst>
                <a:ext uri="{FF2B5EF4-FFF2-40B4-BE49-F238E27FC236}">
                  <a16:creationId xmlns="" xmlns:a16="http://schemas.microsoft.com/office/drawing/2014/main" id="{F293C237-884D-4718-BEBF-4FF338E95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1738" y="1455738"/>
              <a:ext cx="169862" cy="169863"/>
            </a:xfrm>
            <a:custGeom>
              <a:avLst/>
              <a:gdLst>
                <a:gd name="T0" fmla="*/ 43 w 2245"/>
                <a:gd name="T1" fmla="*/ 56 h 2260"/>
                <a:gd name="T2" fmla="*/ 0 w 2245"/>
                <a:gd name="T3" fmla="*/ 161 h 2260"/>
                <a:gd name="T4" fmla="*/ 20 w 2245"/>
                <a:gd name="T5" fmla="*/ 240 h 2260"/>
                <a:gd name="T6" fmla="*/ 887 w 2245"/>
                <a:gd name="T7" fmla="*/ 2159 h 2260"/>
                <a:gd name="T8" fmla="*/ 1031 w 2245"/>
                <a:gd name="T9" fmla="*/ 2260 h 2260"/>
                <a:gd name="T10" fmla="*/ 1039 w 2245"/>
                <a:gd name="T11" fmla="*/ 2260 h 2260"/>
                <a:gd name="T12" fmla="*/ 1176 w 2245"/>
                <a:gd name="T13" fmla="*/ 2153 h 2260"/>
                <a:gd name="T14" fmla="*/ 1273 w 2245"/>
                <a:gd name="T15" fmla="*/ 1911 h 2260"/>
                <a:gd name="T16" fmla="*/ 1451 w 2245"/>
                <a:gd name="T17" fmla="*/ 1468 h 2260"/>
                <a:gd name="T18" fmla="*/ 1941 w 2245"/>
                <a:gd name="T19" fmla="*/ 1272 h 2260"/>
                <a:gd name="T20" fmla="*/ 2139 w 2245"/>
                <a:gd name="T21" fmla="*/ 1193 h 2260"/>
                <a:gd name="T22" fmla="*/ 2245 w 2245"/>
                <a:gd name="T23" fmla="*/ 1051 h 2260"/>
                <a:gd name="T24" fmla="*/ 2145 w 2245"/>
                <a:gd name="T25" fmla="*/ 907 h 2260"/>
                <a:gd name="T26" fmla="*/ 787 w 2245"/>
                <a:gd name="T27" fmla="*/ 289 h 2260"/>
                <a:gd name="T28" fmla="*/ 347 w 2245"/>
                <a:gd name="T29" fmla="*/ 89 h 2260"/>
                <a:gd name="T30" fmla="*/ 215 w 2245"/>
                <a:gd name="T31" fmla="*/ 29 h 2260"/>
                <a:gd name="T32" fmla="*/ 43 w 2245"/>
                <a:gd name="T33" fmla="*/ 56 h 2260"/>
                <a:gd name="T34" fmla="*/ 685 w 2245"/>
                <a:gd name="T35" fmla="*/ 507 h 2260"/>
                <a:gd name="T36" fmla="*/ 1863 w 2245"/>
                <a:gd name="T37" fmla="*/ 1043 h 2260"/>
                <a:gd name="T38" fmla="*/ 1851 w 2245"/>
                <a:gd name="T39" fmla="*/ 1047 h 2260"/>
                <a:gd name="T40" fmla="*/ 1313 w 2245"/>
                <a:gd name="T41" fmla="*/ 1261 h 2260"/>
                <a:gd name="T42" fmla="*/ 1245 w 2245"/>
                <a:gd name="T43" fmla="*/ 1329 h 2260"/>
                <a:gd name="T44" fmla="*/ 1049 w 2245"/>
                <a:gd name="T45" fmla="*/ 1820 h 2260"/>
                <a:gd name="T46" fmla="*/ 1025 w 2245"/>
                <a:gd name="T47" fmla="*/ 1879 h 2260"/>
                <a:gd name="T48" fmla="*/ 333 w 2245"/>
                <a:gd name="T49" fmla="*/ 348 h 2260"/>
                <a:gd name="T50" fmla="*/ 685 w 2245"/>
                <a:gd name="T51" fmla="*/ 507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5" h="2260">
                  <a:moveTo>
                    <a:pt x="43" y="56"/>
                  </a:moveTo>
                  <a:cubicBezTo>
                    <a:pt x="16" y="84"/>
                    <a:pt x="0" y="121"/>
                    <a:pt x="0" y="161"/>
                  </a:cubicBezTo>
                  <a:cubicBezTo>
                    <a:pt x="0" y="199"/>
                    <a:pt x="13" y="225"/>
                    <a:pt x="20" y="240"/>
                  </a:cubicBezTo>
                  <a:lnTo>
                    <a:pt x="887" y="2159"/>
                  </a:lnTo>
                  <a:cubicBezTo>
                    <a:pt x="924" y="2241"/>
                    <a:pt x="985" y="2260"/>
                    <a:pt x="1031" y="2260"/>
                  </a:cubicBezTo>
                  <a:lnTo>
                    <a:pt x="1039" y="2260"/>
                  </a:lnTo>
                  <a:cubicBezTo>
                    <a:pt x="1083" y="2257"/>
                    <a:pt x="1143" y="2237"/>
                    <a:pt x="1176" y="2153"/>
                  </a:cubicBezTo>
                  <a:lnTo>
                    <a:pt x="1273" y="1911"/>
                  </a:lnTo>
                  <a:cubicBezTo>
                    <a:pt x="1332" y="1763"/>
                    <a:pt x="1392" y="1616"/>
                    <a:pt x="1451" y="1468"/>
                  </a:cubicBezTo>
                  <a:cubicBezTo>
                    <a:pt x="1615" y="1403"/>
                    <a:pt x="1777" y="1337"/>
                    <a:pt x="1941" y="1272"/>
                  </a:cubicBezTo>
                  <a:lnTo>
                    <a:pt x="2139" y="1193"/>
                  </a:lnTo>
                  <a:cubicBezTo>
                    <a:pt x="2231" y="1156"/>
                    <a:pt x="2245" y="1088"/>
                    <a:pt x="2245" y="1051"/>
                  </a:cubicBezTo>
                  <a:cubicBezTo>
                    <a:pt x="2245" y="1005"/>
                    <a:pt x="2229" y="944"/>
                    <a:pt x="2145" y="907"/>
                  </a:cubicBezTo>
                  <a:cubicBezTo>
                    <a:pt x="1692" y="701"/>
                    <a:pt x="1240" y="495"/>
                    <a:pt x="787" y="289"/>
                  </a:cubicBezTo>
                  <a:lnTo>
                    <a:pt x="347" y="89"/>
                  </a:lnTo>
                  <a:lnTo>
                    <a:pt x="215" y="29"/>
                  </a:lnTo>
                  <a:cubicBezTo>
                    <a:pt x="153" y="0"/>
                    <a:pt x="85" y="12"/>
                    <a:pt x="43" y="56"/>
                  </a:cubicBezTo>
                  <a:close/>
                  <a:moveTo>
                    <a:pt x="685" y="507"/>
                  </a:moveTo>
                  <a:cubicBezTo>
                    <a:pt x="1077" y="685"/>
                    <a:pt x="1469" y="864"/>
                    <a:pt x="1863" y="1043"/>
                  </a:cubicBezTo>
                  <a:lnTo>
                    <a:pt x="1851" y="1047"/>
                  </a:lnTo>
                  <a:cubicBezTo>
                    <a:pt x="1672" y="1119"/>
                    <a:pt x="1492" y="1191"/>
                    <a:pt x="1313" y="1261"/>
                  </a:cubicBezTo>
                  <a:cubicBezTo>
                    <a:pt x="1283" y="1273"/>
                    <a:pt x="1257" y="1299"/>
                    <a:pt x="1245" y="1329"/>
                  </a:cubicBezTo>
                  <a:cubicBezTo>
                    <a:pt x="1180" y="1493"/>
                    <a:pt x="1115" y="1656"/>
                    <a:pt x="1049" y="1820"/>
                  </a:cubicBezTo>
                  <a:lnTo>
                    <a:pt x="1025" y="1879"/>
                  </a:lnTo>
                  <a:lnTo>
                    <a:pt x="333" y="348"/>
                  </a:lnTo>
                  <a:lnTo>
                    <a:pt x="685" y="5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="" xmlns:a16="http://schemas.microsoft.com/office/drawing/2014/main" id="{1CF599D2-4B2C-4AF6-AC46-4B86407457D9}"/>
              </a:ext>
            </a:extLst>
          </p:cNvPr>
          <p:cNvGrpSpPr/>
          <p:nvPr/>
        </p:nvGrpSpPr>
        <p:grpSpPr>
          <a:xfrm>
            <a:off x="5645861" y="3579107"/>
            <a:ext cx="407740" cy="471396"/>
            <a:chOff x="5880100" y="3535363"/>
            <a:chExt cx="466725" cy="490537"/>
          </a:xfrm>
        </p:grpSpPr>
        <p:sp>
          <p:nvSpPr>
            <p:cNvPr id="221" name="Oval 193">
              <a:extLst>
                <a:ext uri="{FF2B5EF4-FFF2-40B4-BE49-F238E27FC236}">
                  <a16:creationId xmlns="" xmlns:a16="http://schemas.microsoft.com/office/drawing/2014/main" id="{A69AEA5B-5C0A-4411-B42D-51A026788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3943350"/>
              <a:ext cx="73025" cy="74612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94">
              <a:extLst>
                <a:ext uri="{FF2B5EF4-FFF2-40B4-BE49-F238E27FC236}">
                  <a16:creationId xmlns="" xmlns:a16="http://schemas.microsoft.com/office/drawing/2014/main" id="{DC420357-FE9A-4894-A827-79F5F362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0" y="3770313"/>
              <a:ext cx="263525" cy="33337"/>
            </a:xfrm>
            <a:custGeom>
              <a:avLst/>
              <a:gdLst>
                <a:gd name="T0" fmla="*/ 122 w 3502"/>
                <a:gd name="T1" fmla="*/ 243 h 427"/>
                <a:gd name="T2" fmla="*/ 1192 w 3502"/>
                <a:gd name="T3" fmla="*/ 243 h 427"/>
                <a:gd name="T4" fmla="*/ 1427 w 3502"/>
                <a:gd name="T5" fmla="*/ 427 h 427"/>
                <a:gd name="T6" fmla="*/ 2074 w 3502"/>
                <a:gd name="T7" fmla="*/ 427 h 427"/>
                <a:gd name="T8" fmla="*/ 2308 w 3502"/>
                <a:gd name="T9" fmla="*/ 243 h 427"/>
                <a:gd name="T10" fmla="*/ 3380 w 3502"/>
                <a:gd name="T11" fmla="*/ 243 h 427"/>
                <a:gd name="T12" fmla="*/ 3502 w 3502"/>
                <a:gd name="T13" fmla="*/ 122 h 427"/>
                <a:gd name="T14" fmla="*/ 3380 w 3502"/>
                <a:gd name="T15" fmla="*/ 0 h 427"/>
                <a:gd name="T16" fmla="*/ 2202 w 3502"/>
                <a:gd name="T17" fmla="*/ 0 h 427"/>
                <a:gd name="T18" fmla="*/ 2080 w 3502"/>
                <a:gd name="T19" fmla="*/ 122 h 427"/>
                <a:gd name="T20" fmla="*/ 2080 w 3502"/>
                <a:gd name="T21" fmla="*/ 150 h 427"/>
                <a:gd name="T22" fmla="*/ 2070 w 3502"/>
                <a:gd name="T23" fmla="*/ 184 h 427"/>
                <a:gd name="T24" fmla="*/ 1432 w 3502"/>
                <a:gd name="T25" fmla="*/ 184 h 427"/>
                <a:gd name="T26" fmla="*/ 1420 w 3502"/>
                <a:gd name="T27" fmla="*/ 150 h 427"/>
                <a:gd name="T28" fmla="*/ 1420 w 3502"/>
                <a:gd name="T29" fmla="*/ 122 h 427"/>
                <a:gd name="T30" fmla="*/ 1299 w 3502"/>
                <a:gd name="T31" fmla="*/ 0 h 427"/>
                <a:gd name="T32" fmla="*/ 122 w 3502"/>
                <a:gd name="T33" fmla="*/ 0 h 427"/>
                <a:gd name="T34" fmla="*/ 0 w 3502"/>
                <a:gd name="T35" fmla="*/ 122 h 427"/>
                <a:gd name="T36" fmla="*/ 122 w 3502"/>
                <a:gd name="T37" fmla="*/ 24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2" h="427">
                  <a:moveTo>
                    <a:pt x="122" y="243"/>
                  </a:moveTo>
                  <a:lnTo>
                    <a:pt x="1192" y="243"/>
                  </a:lnTo>
                  <a:cubicBezTo>
                    <a:pt x="1227" y="350"/>
                    <a:pt x="1319" y="427"/>
                    <a:pt x="1427" y="427"/>
                  </a:cubicBezTo>
                  <a:lnTo>
                    <a:pt x="2074" y="427"/>
                  </a:lnTo>
                  <a:cubicBezTo>
                    <a:pt x="2182" y="427"/>
                    <a:pt x="2274" y="351"/>
                    <a:pt x="2308" y="243"/>
                  </a:cubicBezTo>
                  <a:lnTo>
                    <a:pt x="3380" y="243"/>
                  </a:lnTo>
                  <a:cubicBezTo>
                    <a:pt x="3447" y="243"/>
                    <a:pt x="3502" y="188"/>
                    <a:pt x="3502" y="122"/>
                  </a:cubicBezTo>
                  <a:cubicBezTo>
                    <a:pt x="3502" y="55"/>
                    <a:pt x="3447" y="0"/>
                    <a:pt x="3380" y="0"/>
                  </a:cubicBezTo>
                  <a:lnTo>
                    <a:pt x="2202" y="0"/>
                  </a:lnTo>
                  <a:cubicBezTo>
                    <a:pt x="2135" y="0"/>
                    <a:pt x="2080" y="55"/>
                    <a:pt x="2080" y="122"/>
                  </a:cubicBezTo>
                  <a:lnTo>
                    <a:pt x="2080" y="150"/>
                  </a:lnTo>
                  <a:cubicBezTo>
                    <a:pt x="2080" y="168"/>
                    <a:pt x="2074" y="180"/>
                    <a:pt x="2070" y="184"/>
                  </a:cubicBezTo>
                  <a:lnTo>
                    <a:pt x="1432" y="184"/>
                  </a:lnTo>
                  <a:cubicBezTo>
                    <a:pt x="1428" y="180"/>
                    <a:pt x="1420" y="168"/>
                    <a:pt x="1420" y="150"/>
                  </a:cubicBezTo>
                  <a:lnTo>
                    <a:pt x="1420" y="122"/>
                  </a:lnTo>
                  <a:cubicBezTo>
                    <a:pt x="1420" y="55"/>
                    <a:pt x="1366" y="0"/>
                    <a:pt x="1299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cubicBezTo>
                    <a:pt x="2" y="188"/>
                    <a:pt x="55" y="243"/>
                    <a:pt x="12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="" xmlns:a16="http://schemas.microsoft.com/office/drawing/2014/main" id="{B5E715A1-D6DF-484F-8C39-0F221BA8D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3275" y="3535363"/>
              <a:ext cx="460375" cy="315912"/>
            </a:xfrm>
            <a:custGeom>
              <a:avLst/>
              <a:gdLst>
                <a:gd name="T0" fmla="*/ 563 w 6111"/>
                <a:gd name="T1" fmla="*/ 4196 h 4196"/>
                <a:gd name="T2" fmla="*/ 5549 w 6111"/>
                <a:gd name="T3" fmla="*/ 4196 h 4196"/>
                <a:gd name="T4" fmla="*/ 6111 w 6111"/>
                <a:gd name="T5" fmla="*/ 3635 h 4196"/>
                <a:gd name="T6" fmla="*/ 6111 w 6111"/>
                <a:gd name="T7" fmla="*/ 3342 h 4196"/>
                <a:gd name="T8" fmla="*/ 5989 w 6111"/>
                <a:gd name="T9" fmla="*/ 3220 h 4196"/>
                <a:gd name="T10" fmla="*/ 5663 w 6111"/>
                <a:gd name="T11" fmla="*/ 3220 h 4196"/>
                <a:gd name="T12" fmla="*/ 5663 w 6111"/>
                <a:gd name="T13" fmla="*/ 360 h 4196"/>
                <a:gd name="T14" fmla="*/ 5277 w 6111"/>
                <a:gd name="T15" fmla="*/ 0 h 4196"/>
                <a:gd name="T16" fmla="*/ 819 w 6111"/>
                <a:gd name="T17" fmla="*/ 0 h 4196"/>
                <a:gd name="T18" fmla="*/ 447 w 6111"/>
                <a:gd name="T19" fmla="*/ 372 h 4196"/>
                <a:gd name="T20" fmla="*/ 447 w 6111"/>
                <a:gd name="T21" fmla="*/ 3222 h 4196"/>
                <a:gd name="T22" fmla="*/ 121 w 6111"/>
                <a:gd name="T23" fmla="*/ 3222 h 4196"/>
                <a:gd name="T24" fmla="*/ 0 w 6111"/>
                <a:gd name="T25" fmla="*/ 3343 h 4196"/>
                <a:gd name="T26" fmla="*/ 0 w 6111"/>
                <a:gd name="T27" fmla="*/ 3636 h 4196"/>
                <a:gd name="T28" fmla="*/ 563 w 6111"/>
                <a:gd name="T29" fmla="*/ 4196 h 4196"/>
                <a:gd name="T30" fmla="*/ 241 w 6111"/>
                <a:gd name="T31" fmla="*/ 3463 h 4196"/>
                <a:gd name="T32" fmla="*/ 567 w 6111"/>
                <a:gd name="T33" fmla="*/ 3463 h 4196"/>
                <a:gd name="T34" fmla="*/ 688 w 6111"/>
                <a:gd name="T35" fmla="*/ 3342 h 4196"/>
                <a:gd name="T36" fmla="*/ 688 w 6111"/>
                <a:gd name="T37" fmla="*/ 372 h 4196"/>
                <a:gd name="T38" fmla="*/ 819 w 6111"/>
                <a:gd name="T39" fmla="*/ 242 h 4196"/>
                <a:gd name="T40" fmla="*/ 5279 w 6111"/>
                <a:gd name="T41" fmla="*/ 242 h 4196"/>
                <a:gd name="T42" fmla="*/ 5423 w 6111"/>
                <a:gd name="T43" fmla="*/ 379 h 4196"/>
                <a:gd name="T44" fmla="*/ 5423 w 6111"/>
                <a:gd name="T45" fmla="*/ 3342 h 4196"/>
                <a:gd name="T46" fmla="*/ 5544 w 6111"/>
                <a:gd name="T47" fmla="*/ 3463 h 4196"/>
                <a:gd name="T48" fmla="*/ 5869 w 6111"/>
                <a:gd name="T49" fmla="*/ 3463 h 4196"/>
                <a:gd name="T50" fmla="*/ 5869 w 6111"/>
                <a:gd name="T51" fmla="*/ 3635 h 4196"/>
                <a:gd name="T52" fmla="*/ 5549 w 6111"/>
                <a:gd name="T53" fmla="*/ 3955 h 4196"/>
                <a:gd name="T54" fmla="*/ 563 w 6111"/>
                <a:gd name="T55" fmla="*/ 3955 h 4196"/>
                <a:gd name="T56" fmla="*/ 243 w 6111"/>
                <a:gd name="T57" fmla="*/ 3635 h 4196"/>
                <a:gd name="T58" fmla="*/ 243 w 6111"/>
                <a:gd name="T59" fmla="*/ 3463 h 4196"/>
                <a:gd name="T60" fmla="*/ 241 w 6111"/>
                <a:gd name="T61" fmla="*/ 3463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11" h="4196">
                  <a:moveTo>
                    <a:pt x="563" y="4196"/>
                  </a:moveTo>
                  <a:lnTo>
                    <a:pt x="5549" y="4196"/>
                  </a:lnTo>
                  <a:cubicBezTo>
                    <a:pt x="5859" y="4196"/>
                    <a:pt x="6111" y="3944"/>
                    <a:pt x="6111" y="3635"/>
                  </a:cubicBezTo>
                  <a:lnTo>
                    <a:pt x="6111" y="3342"/>
                  </a:lnTo>
                  <a:cubicBezTo>
                    <a:pt x="6111" y="3275"/>
                    <a:pt x="6056" y="3220"/>
                    <a:pt x="5989" y="3220"/>
                  </a:cubicBezTo>
                  <a:lnTo>
                    <a:pt x="5663" y="3220"/>
                  </a:lnTo>
                  <a:lnTo>
                    <a:pt x="5663" y="360"/>
                  </a:lnTo>
                  <a:cubicBezTo>
                    <a:pt x="5643" y="155"/>
                    <a:pt x="5477" y="0"/>
                    <a:pt x="5277" y="0"/>
                  </a:cubicBezTo>
                  <a:lnTo>
                    <a:pt x="819" y="0"/>
                  </a:lnTo>
                  <a:cubicBezTo>
                    <a:pt x="613" y="0"/>
                    <a:pt x="447" y="167"/>
                    <a:pt x="447" y="372"/>
                  </a:cubicBezTo>
                  <a:lnTo>
                    <a:pt x="447" y="3222"/>
                  </a:lnTo>
                  <a:lnTo>
                    <a:pt x="121" y="3222"/>
                  </a:lnTo>
                  <a:cubicBezTo>
                    <a:pt x="55" y="3222"/>
                    <a:pt x="0" y="3276"/>
                    <a:pt x="0" y="3343"/>
                  </a:cubicBezTo>
                  <a:lnTo>
                    <a:pt x="0" y="3636"/>
                  </a:lnTo>
                  <a:cubicBezTo>
                    <a:pt x="0" y="3944"/>
                    <a:pt x="252" y="4196"/>
                    <a:pt x="563" y="4196"/>
                  </a:cubicBezTo>
                  <a:close/>
                  <a:moveTo>
                    <a:pt x="241" y="3463"/>
                  </a:moveTo>
                  <a:lnTo>
                    <a:pt x="567" y="3463"/>
                  </a:lnTo>
                  <a:cubicBezTo>
                    <a:pt x="633" y="3463"/>
                    <a:pt x="688" y="3408"/>
                    <a:pt x="688" y="3342"/>
                  </a:cubicBezTo>
                  <a:lnTo>
                    <a:pt x="688" y="372"/>
                  </a:lnTo>
                  <a:cubicBezTo>
                    <a:pt x="688" y="300"/>
                    <a:pt x="747" y="242"/>
                    <a:pt x="819" y="242"/>
                  </a:cubicBezTo>
                  <a:lnTo>
                    <a:pt x="5279" y="242"/>
                  </a:lnTo>
                  <a:cubicBezTo>
                    <a:pt x="5351" y="242"/>
                    <a:pt x="5413" y="302"/>
                    <a:pt x="5423" y="379"/>
                  </a:cubicBezTo>
                  <a:lnTo>
                    <a:pt x="5423" y="3342"/>
                  </a:lnTo>
                  <a:cubicBezTo>
                    <a:pt x="5423" y="3408"/>
                    <a:pt x="5477" y="3463"/>
                    <a:pt x="5544" y="3463"/>
                  </a:cubicBezTo>
                  <a:lnTo>
                    <a:pt x="5869" y="3463"/>
                  </a:lnTo>
                  <a:lnTo>
                    <a:pt x="5869" y="3635"/>
                  </a:lnTo>
                  <a:cubicBezTo>
                    <a:pt x="5869" y="3811"/>
                    <a:pt x="5725" y="3955"/>
                    <a:pt x="5549" y="3955"/>
                  </a:cubicBezTo>
                  <a:lnTo>
                    <a:pt x="563" y="3955"/>
                  </a:lnTo>
                  <a:cubicBezTo>
                    <a:pt x="387" y="3955"/>
                    <a:pt x="243" y="3811"/>
                    <a:pt x="243" y="3635"/>
                  </a:cubicBezTo>
                  <a:lnTo>
                    <a:pt x="243" y="3463"/>
                  </a:lnTo>
                  <a:lnTo>
                    <a:pt x="241" y="34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="" xmlns:a16="http://schemas.microsoft.com/office/drawing/2014/main" id="{B5573A2D-2AAB-462A-9039-37C8006111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100" y="3883025"/>
              <a:ext cx="466725" cy="142875"/>
            </a:xfrm>
            <a:custGeom>
              <a:avLst/>
              <a:gdLst>
                <a:gd name="T0" fmla="*/ 6095 w 6216"/>
                <a:gd name="T1" fmla="*/ 1409 h 1905"/>
                <a:gd name="T2" fmla="*/ 6216 w 6216"/>
                <a:gd name="T3" fmla="*/ 1288 h 1905"/>
                <a:gd name="T4" fmla="*/ 6095 w 6216"/>
                <a:gd name="T5" fmla="*/ 1167 h 1905"/>
                <a:gd name="T6" fmla="*/ 3713 w 6216"/>
                <a:gd name="T7" fmla="*/ 1167 h 1905"/>
                <a:gd name="T8" fmla="*/ 3229 w 6216"/>
                <a:gd name="T9" fmla="*/ 683 h 1905"/>
                <a:gd name="T10" fmla="*/ 3229 w 6216"/>
                <a:gd name="T11" fmla="*/ 121 h 1905"/>
                <a:gd name="T12" fmla="*/ 3108 w 6216"/>
                <a:gd name="T13" fmla="*/ 0 h 1905"/>
                <a:gd name="T14" fmla="*/ 2987 w 6216"/>
                <a:gd name="T15" fmla="*/ 121 h 1905"/>
                <a:gd name="T16" fmla="*/ 2987 w 6216"/>
                <a:gd name="T17" fmla="*/ 683 h 1905"/>
                <a:gd name="T18" fmla="*/ 2503 w 6216"/>
                <a:gd name="T19" fmla="*/ 1167 h 1905"/>
                <a:gd name="T20" fmla="*/ 121 w 6216"/>
                <a:gd name="T21" fmla="*/ 1167 h 1905"/>
                <a:gd name="T22" fmla="*/ 0 w 6216"/>
                <a:gd name="T23" fmla="*/ 1288 h 1905"/>
                <a:gd name="T24" fmla="*/ 121 w 6216"/>
                <a:gd name="T25" fmla="*/ 1409 h 1905"/>
                <a:gd name="T26" fmla="*/ 2504 w 6216"/>
                <a:gd name="T27" fmla="*/ 1409 h 1905"/>
                <a:gd name="T28" fmla="*/ 3109 w 6216"/>
                <a:gd name="T29" fmla="*/ 1905 h 1905"/>
                <a:gd name="T30" fmla="*/ 3715 w 6216"/>
                <a:gd name="T31" fmla="*/ 1409 h 1905"/>
                <a:gd name="T32" fmla="*/ 6095 w 6216"/>
                <a:gd name="T33" fmla="*/ 1409 h 1905"/>
                <a:gd name="T34" fmla="*/ 3108 w 6216"/>
                <a:gd name="T35" fmla="*/ 1664 h 1905"/>
                <a:gd name="T36" fmla="*/ 2733 w 6216"/>
                <a:gd name="T37" fmla="*/ 1289 h 1905"/>
                <a:gd name="T38" fmla="*/ 3108 w 6216"/>
                <a:gd name="T39" fmla="*/ 915 h 1905"/>
                <a:gd name="T40" fmla="*/ 3483 w 6216"/>
                <a:gd name="T41" fmla="*/ 1289 h 1905"/>
                <a:gd name="T42" fmla="*/ 3108 w 6216"/>
                <a:gd name="T43" fmla="*/ 1664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16" h="1905">
                  <a:moveTo>
                    <a:pt x="6095" y="1409"/>
                  </a:moveTo>
                  <a:cubicBezTo>
                    <a:pt x="6161" y="1409"/>
                    <a:pt x="6216" y="1355"/>
                    <a:pt x="6216" y="1288"/>
                  </a:cubicBezTo>
                  <a:cubicBezTo>
                    <a:pt x="6216" y="1221"/>
                    <a:pt x="6161" y="1167"/>
                    <a:pt x="6095" y="1167"/>
                  </a:cubicBezTo>
                  <a:lnTo>
                    <a:pt x="3713" y="1167"/>
                  </a:lnTo>
                  <a:cubicBezTo>
                    <a:pt x="3665" y="924"/>
                    <a:pt x="3473" y="731"/>
                    <a:pt x="3229" y="683"/>
                  </a:cubicBezTo>
                  <a:lnTo>
                    <a:pt x="3229" y="121"/>
                  </a:lnTo>
                  <a:cubicBezTo>
                    <a:pt x="3229" y="55"/>
                    <a:pt x="3175" y="0"/>
                    <a:pt x="3108" y="0"/>
                  </a:cubicBezTo>
                  <a:cubicBezTo>
                    <a:pt x="3041" y="0"/>
                    <a:pt x="2987" y="55"/>
                    <a:pt x="2987" y="121"/>
                  </a:cubicBezTo>
                  <a:lnTo>
                    <a:pt x="2987" y="683"/>
                  </a:lnTo>
                  <a:cubicBezTo>
                    <a:pt x="2744" y="731"/>
                    <a:pt x="2551" y="923"/>
                    <a:pt x="2503" y="1167"/>
                  </a:cubicBezTo>
                  <a:lnTo>
                    <a:pt x="121" y="1167"/>
                  </a:lnTo>
                  <a:cubicBezTo>
                    <a:pt x="55" y="1167"/>
                    <a:pt x="0" y="1221"/>
                    <a:pt x="0" y="1288"/>
                  </a:cubicBezTo>
                  <a:cubicBezTo>
                    <a:pt x="0" y="1355"/>
                    <a:pt x="55" y="1409"/>
                    <a:pt x="121" y="1409"/>
                  </a:cubicBezTo>
                  <a:lnTo>
                    <a:pt x="2504" y="1409"/>
                  </a:lnTo>
                  <a:cubicBezTo>
                    <a:pt x="2560" y="1692"/>
                    <a:pt x="2811" y="1905"/>
                    <a:pt x="3109" y="1905"/>
                  </a:cubicBezTo>
                  <a:cubicBezTo>
                    <a:pt x="3408" y="1905"/>
                    <a:pt x="3657" y="1692"/>
                    <a:pt x="3715" y="1409"/>
                  </a:cubicBezTo>
                  <a:lnTo>
                    <a:pt x="6095" y="1409"/>
                  </a:lnTo>
                  <a:close/>
                  <a:moveTo>
                    <a:pt x="3108" y="1664"/>
                  </a:moveTo>
                  <a:cubicBezTo>
                    <a:pt x="2901" y="1664"/>
                    <a:pt x="2733" y="1496"/>
                    <a:pt x="2733" y="1289"/>
                  </a:cubicBezTo>
                  <a:cubicBezTo>
                    <a:pt x="2733" y="1083"/>
                    <a:pt x="2901" y="915"/>
                    <a:pt x="3108" y="915"/>
                  </a:cubicBezTo>
                  <a:cubicBezTo>
                    <a:pt x="3315" y="915"/>
                    <a:pt x="3483" y="1083"/>
                    <a:pt x="3483" y="1289"/>
                  </a:cubicBezTo>
                  <a:cubicBezTo>
                    <a:pt x="3483" y="1496"/>
                    <a:pt x="3315" y="1664"/>
                    <a:pt x="3108" y="16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="" xmlns:a16="http://schemas.microsoft.com/office/drawing/2014/main" id="{6664F07D-D3E7-41DE-A934-823E5991315C}"/>
              </a:ext>
            </a:extLst>
          </p:cNvPr>
          <p:cNvGrpSpPr/>
          <p:nvPr/>
        </p:nvGrpSpPr>
        <p:grpSpPr>
          <a:xfrm>
            <a:off x="7540433" y="3580631"/>
            <a:ext cx="350878" cy="468346"/>
            <a:chOff x="7793038" y="3495676"/>
            <a:chExt cx="401637" cy="487362"/>
          </a:xfrm>
        </p:grpSpPr>
        <p:sp>
          <p:nvSpPr>
            <p:cNvPr id="226" name="Freeform 200">
              <a:extLst>
                <a:ext uri="{FF2B5EF4-FFF2-40B4-BE49-F238E27FC236}">
                  <a16:creationId xmlns="" xmlns:a16="http://schemas.microsoft.com/office/drawing/2014/main" id="{F57024C9-9069-497E-B140-6DE1F060B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3503613"/>
              <a:ext cx="160337" cy="171450"/>
            </a:xfrm>
            <a:custGeom>
              <a:avLst/>
              <a:gdLst>
                <a:gd name="T0" fmla="*/ 2120 w 2120"/>
                <a:gd name="T1" fmla="*/ 2292 h 2292"/>
                <a:gd name="T2" fmla="*/ 2120 w 2120"/>
                <a:gd name="T3" fmla="*/ 1993 h 2292"/>
                <a:gd name="T4" fmla="*/ 2042 w 2120"/>
                <a:gd name="T5" fmla="*/ 1831 h 2292"/>
                <a:gd name="T6" fmla="*/ 1422 w 2120"/>
                <a:gd name="T7" fmla="*/ 1432 h 2292"/>
                <a:gd name="T8" fmla="*/ 1412 w 2120"/>
                <a:gd name="T9" fmla="*/ 1415 h 2292"/>
                <a:gd name="T10" fmla="*/ 1412 w 2120"/>
                <a:gd name="T11" fmla="*/ 993 h 2292"/>
                <a:gd name="T12" fmla="*/ 1500 w 2120"/>
                <a:gd name="T13" fmla="*/ 829 h 2292"/>
                <a:gd name="T14" fmla="*/ 1500 w 2120"/>
                <a:gd name="T15" fmla="*/ 393 h 2292"/>
                <a:gd name="T16" fmla="*/ 1106 w 2120"/>
                <a:gd name="T17" fmla="*/ 0 h 2292"/>
                <a:gd name="T18" fmla="*/ 1013 w 2120"/>
                <a:gd name="T19" fmla="*/ 0 h 2292"/>
                <a:gd name="T20" fmla="*/ 620 w 2120"/>
                <a:gd name="T21" fmla="*/ 393 h 2292"/>
                <a:gd name="T22" fmla="*/ 620 w 2120"/>
                <a:gd name="T23" fmla="*/ 829 h 2292"/>
                <a:gd name="T24" fmla="*/ 708 w 2120"/>
                <a:gd name="T25" fmla="*/ 993 h 2292"/>
                <a:gd name="T26" fmla="*/ 708 w 2120"/>
                <a:gd name="T27" fmla="*/ 1413 h 2292"/>
                <a:gd name="T28" fmla="*/ 697 w 2120"/>
                <a:gd name="T29" fmla="*/ 1431 h 2292"/>
                <a:gd name="T30" fmla="*/ 77 w 2120"/>
                <a:gd name="T31" fmla="*/ 1829 h 2292"/>
                <a:gd name="T32" fmla="*/ 0 w 2120"/>
                <a:gd name="T33" fmla="*/ 1992 h 2292"/>
                <a:gd name="T34" fmla="*/ 0 w 2120"/>
                <a:gd name="T35" fmla="*/ 2291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0" h="2292">
                  <a:moveTo>
                    <a:pt x="2120" y="2292"/>
                  </a:moveTo>
                  <a:lnTo>
                    <a:pt x="2120" y="1993"/>
                  </a:lnTo>
                  <a:cubicBezTo>
                    <a:pt x="2120" y="1931"/>
                    <a:pt x="2092" y="1871"/>
                    <a:pt x="2042" y="1831"/>
                  </a:cubicBezTo>
                  <a:cubicBezTo>
                    <a:pt x="1772" y="1609"/>
                    <a:pt x="1481" y="1461"/>
                    <a:pt x="1422" y="1432"/>
                  </a:cubicBezTo>
                  <a:cubicBezTo>
                    <a:pt x="1416" y="1429"/>
                    <a:pt x="1412" y="1421"/>
                    <a:pt x="1412" y="1415"/>
                  </a:cubicBezTo>
                  <a:lnTo>
                    <a:pt x="1412" y="993"/>
                  </a:lnTo>
                  <a:cubicBezTo>
                    <a:pt x="1465" y="959"/>
                    <a:pt x="1500" y="899"/>
                    <a:pt x="1500" y="829"/>
                  </a:cubicBezTo>
                  <a:lnTo>
                    <a:pt x="1500" y="393"/>
                  </a:lnTo>
                  <a:cubicBezTo>
                    <a:pt x="1500" y="176"/>
                    <a:pt x="1324" y="0"/>
                    <a:pt x="1106" y="0"/>
                  </a:cubicBezTo>
                  <a:lnTo>
                    <a:pt x="1013" y="0"/>
                  </a:lnTo>
                  <a:cubicBezTo>
                    <a:pt x="796" y="1"/>
                    <a:pt x="620" y="177"/>
                    <a:pt x="620" y="393"/>
                  </a:cubicBezTo>
                  <a:lnTo>
                    <a:pt x="620" y="829"/>
                  </a:lnTo>
                  <a:cubicBezTo>
                    <a:pt x="620" y="897"/>
                    <a:pt x="654" y="957"/>
                    <a:pt x="708" y="993"/>
                  </a:cubicBezTo>
                  <a:lnTo>
                    <a:pt x="708" y="1413"/>
                  </a:lnTo>
                  <a:cubicBezTo>
                    <a:pt x="708" y="1421"/>
                    <a:pt x="704" y="1428"/>
                    <a:pt x="697" y="1431"/>
                  </a:cubicBezTo>
                  <a:cubicBezTo>
                    <a:pt x="638" y="1460"/>
                    <a:pt x="346" y="1607"/>
                    <a:pt x="77" y="1829"/>
                  </a:cubicBezTo>
                  <a:cubicBezTo>
                    <a:pt x="28" y="1869"/>
                    <a:pt x="0" y="1929"/>
                    <a:pt x="0" y="1992"/>
                  </a:cubicBezTo>
                  <a:lnTo>
                    <a:pt x="0" y="2291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01">
              <a:extLst>
                <a:ext uri="{FF2B5EF4-FFF2-40B4-BE49-F238E27FC236}">
                  <a16:creationId xmlns="" xmlns:a16="http://schemas.microsoft.com/office/drawing/2014/main" id="{D4BF0B03-61D8-4952-9C21-86F88915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3700463"/>
              <a:ext cx="261937" cy="100013"/>
            </a:xfrm>
            <a:custGeom>
              <a:avLst/>
              <a:gdLst>
                <a:gd name="T0" fmla="*/ 121 w 3486"/>
                <a:gd name="T1" fmla="*/ 1353 h 1353"/>
                <a:gd name="T2" fmla="*/ 242 w 3486"/>
                <a:gd name="T3" fmla="*/ 1232 h 1353"/>
                <a:gd name="T4" fmla="*/ 242 w 3486"/>
                <a:gd name="T5" fmla="*/ 797 h 1353"/>
                <a:gd name="T6" fmla="*/ 3244 w 3486"/>
                <a:gd name="T7" fmla="*/ 797 h 1353"/>
                <a:gd name="T8" fmla="*/ 3244 w 3486"/>
                <a:gd name="T9" fmla="*/ 1232 h 1353"/>
                <a:gd name="T10" fmla="*/ 3365 w 3486"/>
                <a:gd name="T11" fmla="*/ 1353 h 1353"/>
                <a:gd name="T12" fmla="*/ 3486 w 3486"/>
                <a:gd name="T13" fmla="*/ 1232 h 1353"/>
                <a:gd name="T14" fmla="*/ 3486 w 3486"/>
                <a:gd name="T15" fmla="*/ 677 h 1353"/>
                <a:gd name="T16" fmla="*/ 3365 w 3486"/>
                <a:gd name="T17" fmla="*/ 556 h 1353"/>
                <a:gd name="T18" fmla="*/ 1869 w 3486"/>
                <a:gd name="T19" fmla="*/ 556 h 1353"/>
                <a:gd name="T20" fmla="*/ 1869 w 3486"/>
                <a:gd name="T21" fmla="*/ 121 h 1353"/>
                <a:gd name="T22" fmla="*/ 1748 w 3486"/>
                <a:gd name="T23" fmla="*/ 0 h 1353"/>
                <a:gd name="T24" fmla="*/ 1626 w 3486"/>
                <a:gd name="T25" fmla="*/ 121 h 1353"/>
                <a:gd name="T26" fmla="*/ 1626 w 3486"/>
                <a:gd name="T27" fmla="*/ 556 h 1353"/>
                <a:gd name="T28" fmla="*/ 121 w 3486"/>
                <a:gd name="T29" fmla="*/ 556 h 1353"/>
                <a:gd name="T30" fmla="*/ 0 w 3486"/>
                <a:gd name="T31" fmla="*/ 677 h 1353"/>
                <a:gd name="T32" fmla="*/ 0 w 3486"/>
                <a:gd name="T33" fmla="*/ 1232 h 1353"/>
                <a:gd name="T34" fmla="*/ 121 w 3486"/>
                <a:gd name="T35" fmla="*/ 1353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6" h="1353">
                  <a:moveTo>
                    <a:pt x="121" y="1353"/>
                  </a:moveTo>
                  <a:cubicBezTo>
                    <a:pt x="188" y="1353"/>
                    <a:pt x="242" y="1299"/>
                    <a:pt x="242" y="1232"/>
                  </a:cubicBezTo>
                  <a:lnTo>
                    <a:pt x="242" y="797"/>
                  </a:lnTo>
                  <a:lnTo>
                    <a:pt x="3244" y="797"/>
                  </a:lnTo>
                  <a:lnTo>
                    <a:pt x="3244" y="1232"/>
                  </a:lnTo>
                  <a:cubicBezTo>
                    <a:pt x="3244" y="1299"/>
                    <a:pt x="3298" y="1353"/>
                    <a:pt x="3365" y="1353"/>
                  </a:cubicBezTo>
                  <a:cubicBezTo>
                    <a:pt x="3432" y="1353"/>
                    <a:pt x="3486" y="1299"/>
                    <a:pt x="3486" y="1232"/>
                  </a:cubicBezTo>
                  <a:lnTo>
                    <a:pt x="3486" y="677"/>
                  </a:lnTo>
                  <a:cubicBezTo>
                    <a:pt x="3486" y="611"/>
                    <a:pt x="3432" y="556"/>
                    <a:pt x="3365" y="556"/>
                  </a:cubicBezTo>
                  <a:lnTo>
                    <a:pt x="1869" y="556"/>
                  </a:lnTo>
                  <a:lnTo>
                    <a:pt x="1869" y="121"/>
                  </a:lnTo>
                  <a:cubicBezTo>
                    <a:pt x="1869" y="55"/>
                    <a:pt x="1814" y="0"/>
                    <a:pt x="1748" y="0"/>
                  </a:cubicBezTo>
                  <a:cubicBezTo>
                    <a:pt x="1681" y="0"/>
                    <a:pt x="1626" y="55"/>
                    <a:pt x="1626" y="121"/>
                  </a:cubicBezTo>
                  <a:lnTo>
                    <a:pt x="1626" y="556"/>
                  </a:lnTo>
                  <a:lnTo>
                    <a:pt x="121" y="556"/>
                  </a:lnTo>
                  <a:cubicBezTo>
                    <a:pt x="54" y="556"/>
                    <a:pt x="0" y="611"/>
                    <a:pt x="0" y="677"/>
                  </a:cubicBezTo>
                  <a:lnTo>
                    <a:pt x="0" y="1232"/>
                  </a:lnTo>
                  <a:cubicBezTo>
                    <a:pt x="0" y="1300"/>
                    <a:pt x="54" y="1353"/>
                    <a:pt x="121" y="13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02">
              <a:extLst>
                <a:ext uri="{FF2B5EF4-FFF2-40B4-BE49-F238E27FC236}">
                  <a16:creationId xmlns="" xmlns:a16="http://schemas.microsoft.com/office/drawing/2014/main" id="{EA07A131-DB24-4EB4-A20B-F1DB362CD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925" y="3814763"/>
              <a:ext cx="158750" cy="168275"/>
            </a:xfrm>
            <a:custGeom>
              <a:avLst/>
              <a:gdLst>
                <a:gd name="T0" fmla="*/ 1563 w 2112"/>
                <a:gd name="T1" fmla="*/ 850 h 2258"/>
                <a:gd name="T2" fmla="*/ 1563 w 2112"/>
                <a:gd name="T3" fmla="*/ 466 h 2258"/>
                <a:gd name="T4" fmla="*/ 1096 w 2112"/>
                <a:gd name="T5" fmla="*/ 0 h 2258"/>
                <a:gd name="T6" fmla="*/ 1013 w 2112"/>
                <a:gd name="T7" fmla="*/ 0 h 2258"/>
                <a:gd name="T8" fmla="*/ 547 w 2112"/>
                <a:gd name="T9" fmla="*/ 466 h 2258"/>
                <a:gd name="T10" fmla="*/ 547 w 2112"/>
                <a:gd name="T11" fmla="*/ 850 h 2258"/>
                <a:gd name="T12" fmla="*/ 624 w 2112"/>
                <a:gd name="T13" fmla="*/ 1049 h 2258"/>
                <a:gd name="T14" fmla="*/ 624 w 2112"/>
                <a:gd name="T15" fmla="*/ 1301 h 2258"/>
                <a:gd name="T16" fmla="*/ 112 w 2112"/>
                <a:gd name="T17" fmla="*/ 1637 h 2258"/>
                <a:gd name="T18" fmla="*/ 0 w 2112"/>
                <a:gd name="T19" fmla="*/ 1874 h 2258"/>
                <a:gd name="T20" fmla="*/ 0 w 2112"/>
                <a:gd name="T21" fmla="*/ 2137 h 2258"/>
                <a:gd name="T22" fmla="*/ 121 w 2112"/>
                <a:gd name="T23" fmla="*/ 2258 h 2258"/>
                <a:gd name="T24" fmla="*/ 243 w 2112"/>
                <a:gd name="T25" fmla="*/ 2137 h 2258"/>
                <a:gd name="T26" fmla="*/ 243 w 2112"/>
                <a:gd name="T27" fmla="*/ 1874 h 2258"/>
                <a:gd name="T28" fmla="*/ 267 w 2112"/>
                <a:gd name="T29" fmla="*/ 1824 h 2258"/>
                <a:gd name="T30" fmla="*/ 789 w 2112"/>
                <a:gd name="T31" fmla="*/ 1489 h 2258"/>
                <a:gd name="T32" fmla="*/ 867 w 2112"/>
                <a:gd name="T33" fmla="*/ 1365 h 2258"/>
                <a:gd name="T34" fmla="*/ 867 w 2112"/>
                <a:gd name="T35" fmla="*/ 996 h 2258"/>
                <a:gd name="T36" fmla="*/ 813 w 2112"/>
                <a:gd name="T37" fmla="*/ 896 h 2258"/>
                <a:gd name="T38" fmla="*/ 789 w 2112"/>
                <a:gd name="T39" fmla="*/ 852 h 2258"/>
                <a:gd name="T40" fmla="*/ 789 w 2112"/>
                <a:gd name="T41" fmla="*/ 468 h 2258"/>
                <a:gd name="T42" fmla="*/ 1015 w 2112"/>
                <a:gd name="T43" fmla="*/ 242 h 2258"/>
                <a:gd name="T44" fmla="*/ 1097 w 2112"/>
                <a:gd name="T45" fmla="*/ 242 h 2258"/>
                <a:gd name="T46" fmla="*/ 1323 w 2112"/>
                <a:gd name="T47" fmla="*/ 468 h 2258"/>
                <a:gd name="T48" fmla="*/ 1323 w 2112"/>
                <a:gd name="T49" fmla="*/ 850 h 2258"/>
                <a:gd name="T50" fmla="*/ 1299 w 2112"/>
                <a:gd name="T51" fmla="*/ 894 h 2258"/>
                <a:gd name="T52" fmla="*/ 1245 w 2112"/>
                <a:gd name="T53" fmla="*/ 994 h 2258"/>
                <a:gd name="T54" fmla="*/ 1245 w 2112"/>
                <a:gd name="T55" fmla="*/ 1364 h 2258"/>
                <a:gd name="T56" fmla="*/ 1323 w 2112"/>
                <a:gd name="T57" fmla="*/ 1488 h 2258"/>
                <a:gd name="T58" fmla="*/ 1845 w 2112"/>
                <a:gd name="T59" fmla="*/ 1822 h 2258"/>
                <a:gd name="T60" fmla="*/ 1869 w 2112"/>
                <a:gd name="T61" fmla="*/ 1873 h 2258"/>
                <a:gd name="T62" fmla="*/ 1869 w 2112"/>
                <a:gd name="T63" fmla="*/ 2136 h 2258"/>
                <a:gd name="T64" fmla="*/ 1991 w 2112"/>
                <a:gd name="T65" fmla="*/ 2257 h 2258"/>
                <a:gd name="T66" fmla="*/ 2112 w 2112"/>
                <a:gd name="T67" fmla="*/ 2136 h 2258"/>
                <a:gd name="T68" fmla="*/ 2112 w 2112"/>
                <a:gd name="T69" fmla="*/ 1873 h 2258"/>
                <a:gd name="T70" fmla="*/ 2000 w 2112"/>
                <a:gd name="T71" fmla="*/ 1636 h 2258"/>
                <a:gd name="T72" fmla="*/ 1488 w 2112"/>
                <a:gd name="T73" fmla="*/ 1300 h 2258"/>
                <a:gd name="T74" fmla="*/ 1488 w 2112"/>
                <a:gd name="T75" fmla="*/ 1048 h 2258"/>
                <a:gd name="T76" fmla="*/ 1563 w 2112"/>
                <a:gd name="T77" fmla="*/ 85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12" h="2258">
                  <a:moveTo>
                    <a:pt x="1563" y="850"/>
                  </a:moveTo>
                  <a:lnTo>
                    <a:pt x="1563" y="466"/>
                  </a:lnTo>
                  <a:cubicBezTo>
                    <a:pt x="1563" y="209"/>
                    <a:pt x="1353" y="0"/>
                    <a:pt x="1096" y="0"/>
                  </a:cubicBezTo>
                  <a:lnTo>
                    <a:pt x="1013" y="0"/>
                  </a:lnTo>
                  <a:cubicBezTo>
                    <a:pt x="756" y="0"/>
                    <a:pt x="547" y="209"/>
                    <a:pt x="547" y="466"/>
                  </a:cubicBezTo>
                  <a:lnTo>
                    <a:pt x="547" y="850"/>
                  </a:lnTo>
                  <a:cubicBezTo>
                    <a:pt x="547" y="925"/>
                    <a:pt x="575" y="996"/>
                    <a:pt x="624" y="1049"/>
                  </a:cubicBezTo>
                  <a:lnTo>
                    <a:pt x="624" y="1301"/>
                  </a:lnTo>
                  <a:cubicBezTo>
                    <a:pt x="520" y="1356"/>
                    <a:pt x="309" y="1474"/>
                    <a:pt x="112" y="1637"/>
                  </a:cubicBezTo>
                  <a:cubicBezTo>
                    <a:pt x="41" y="1696"/>
                    <a:pt x="0" y="1782"/>
                    <a:pt x="0" y="1874"/>
                  </a:cubicBezTo>
                  <a:lnTo>
                    <a:pt x="0" y="2137"/>
                  </a:lnTo>
                  <a:cubicBezTo>
                    <a:pt x="0" y="2204"/>
                    <a:pt x="55" y="2258"/>
                    <a:pt x="121" y="2258"/>
                  </a:cubicBezTo>
                  <a:cubicBezTo>
                    <a:pt x="188" y="2258"/>
                    <a:pt x="243" y="2204"/>
                    <a:pt x="243" y="2137"/>
                  </a:cubicBezTo>
                  <a:lnTo>
                    <a:pt x="243" y="1874"/>
                  </a:lnTo>
                  <a:cubicBezTo>
                    <a:pt x="243" y="1854"/>
                    <a:pt x="251" y="1837"/>
                    <a:pt x="267" y="1824"/>
                  </a:cubicBezTo>
                  <a:cubicBezTo>
                    <a:pt x="495" y="1637"/>
                    <a:pt x="741" y="1512"/>
                    <a:pt x="789" y="1489"/>
                  </a:cubicBezTo>
                  <a:cubicBezTo>
                    <a:pt x="837" y="1465"/>
                    <a:pt x="867" y="1418"/>
                    <a:pt x="867" y="1365"/>
                  </a:cubicBezTo>
                  <a:lnTo>
                    <a:pt x="867" y="996"/>
                  </a:lnTo>
                  <a:cubicBezTo>
                    <a:pt x="867" y="956"/>
                    <a:pt x="847" y="917"/>
                    <a:pt x="813" y="896"/>
                  </a:cubicBezTo>
                  <a:cubicBezTo>
                    <a:pt x="799" y="886"/>
                    <a:pt x="789" y="870"/>
                    <a:pt x="789" y="852"/>
                  </a:cubicBezTo>
                  <a:lnTo>
                    <a:pt x="789" y="468"/>
                  </a:lnTo>
                  <a:cubicBezTo>
                    <a:pt x="789" y="344"/>
                    <a:pt x="891" y="242"/>
                    <a:pt x="1015" y="242"/>
                  </a:cubicBezTo>
                  <a:lnTo>
                    <a:pt x="1097" y="242"/>
                  </a:lnTo>
                  <a:cubicBezTo>
                    <a:pt x="1221" y="242"/>
                    <a:pt x="1323" y="344"/>
                    <a:pt x="1323" y="468"/>
                  </a:cubicBezTo>
                  <a:lnTo>
                    <a:pt x="1323" y="850"/>
                  </a:lnTo>
                  <a:cubicBezTo>
                    <a:pt x="1323" y="868"/>
                    <a:pt x="1313" y="884"/>
                    <a:pt x="1299" y="894"/>
                  </a:cubicBezTo>
                  <a:cubicBezTo>
                    <a:pt x="1265" y="917"/>
                    <a:pt x="1245" y="954"/>
                    <a:pt x="1245" y="994"/>
                  </a:cubicBezTo>
                  <a:lnTo>
                    <a:pt x="1245" y="1364"/>
                  </a:lnTo>
                  <a:cubicBezTo>
                    <a:pt x="1245" y="1417"/>
                    <a:pt x="1275" y="1464"/>
                    <a:pt x="1323" y="1488"/>
                  </a:cubicBezTo>
                  <a:cubicBezTo>
                    <a:pt x="1369" y="1510"/>
                    <a:pt x="1617" y="1636"/>
                    <a:pt x="1845" y="1822"/>
                  </a:cubicBezTo>
                  <a:cubicBezTo>
                    <a:pt x="1860" y="1834"/>
                    <a:pt x="1869" y="1853"/>
                    <a:pt x="1869" y="1873"/>
                  </a:cubicBezTo>
                  <a:lnTo>
                    <a:pt x="1869" y="2136"/>
                  </a:lnTo>
                  <a:cubicBezTo>
                    <a:pt x="1869" y="2202"/>
                    <a:pt x="1924" y="2257"/>
                    <a:pt x="1991" y="2257"/>
                  </a:cubicBezTo>
                  <a:cubicBezTo>
                    <a:pt x="2057" y="2257"/>
                    <a:pt x="2112" y="2202"/>
                    <a:pt x="2112" y="2136"/>
                  </a:cubicBezTo>
                  <a:lnTo>
                    <a:pt x="2112" y="1873"/>
                  </a:lnTo>
                  <a:cubicBezTo>
                    <a:pt x="2112" y="1781"/>
                    <a:pt x="2071" y="1694"/>
                    <a:pt x="2000" y="1636"/>
                  </a:cubicBezTo>
                  <a:cubicBezTo>
                    <a:pt x="1803" y="1474"/>
                    <a:pt x="1593" y="1354"/>
                    <a:pt x="1488" y="1300"/>
                  </a:cubicBezTo>
                  <a:lnTo>
                    <a:pt x="1488" y="1048"/>
                  </a:lnTo>
                  <a:cubicBezTo>
                    <a:pt x="1535" y="994"/>
                    <a:pt x="1563" y="925"/>
                    <a:pt x="1563" y="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03">
              <a:extLst>
                <a:ext uri="{FF2B5EF4-FFF2-40B4-BE49-F238E27FC236}">
                  <a16:creationId xmlns="" xmlns:a16="http://schemas.microsoft.com/office/drawing/2014/main" id="{3501B71B-42BB-48B8-B357-AC2510EA0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3814763"/>
              <a:ext cx="157162" cy="166688"/>
            </a:xfrm>
            <a:custGeom>
              <a:avLst/>
              <a:gdLst>
                <a:gd name="T0" fmla="*/ 1003 w 2087"/>
                <a:gd name="T1" fmla="*/ 244 h 2234"/>
                <a:gd name="T2" fmla="*/ 1084 w 2087"/>
                <a:gd name="T3" fmla="*/ 244 h 2234"/>
                <a:gd name="T4" fmla="*/ 1304 w 2087"/>
                <a:gd name="T5" fmla="*/ 464 h 2234"/>
                <a:gd name="T6" fmla="*/ 1304 w 2087"/>
                <a:gd name="T7" fmla="*/ 843 h 2234"/>
                <a:gd name="T8" fmla="*/ 1281 w 2087"/>
                <a:gd name="T9" fmla="*/ 884 h 2234"/>
                <a:gd name="T10" fmla="*/ 1228 w 2087"/>
                <a:gd name="T11" fmla="*/ 984 h 2234"/>
                <a:gd name="T12" fmla="*/ 1228 w 2087"/>
                <a:gd name="T13" fmla="*/ 1350 h 2234"/>
                <a:gd name="T14" fmla="*/ 1305 w 2087"/>
                <a:gd name="T15" fmla="*/ 1474 h 2234"/>
                <a:gd name="T16" fmla="*/ 1821 w 2087"/>
                <a:gd name="T17" fmla="*/ 1804 h 2234"/>
                <a:gd name="T18" fmla="*/ 1844 w 2087"/>
                <a:gd name="T19" fmla="*/ 1852 h 2234"/>
                <a:gd name="T20" fmla="*/ 1844 w 2087"/>
                <a:gd name="T21" fmla="*/ 2112 h 2234"/>
                <a:gd name="T22" fmla="*/ 1965 w 2087"/>
                <a:gd name="T23" fmla="*/ 2234 h 2234"/>
                <a:gd name="T24" fmla="*/ 2087 w 2087"/>
                <a:gd name="T25" fmla="*/ 2112 h 2234"/>
                <a:gd name="T26" fmla="*/ 2087 w 2087"/>
                <a:gd name="T27" fmla="*/ 1852 h 2234"/>
                <a:gd name="T28" fmla="*/ 1976 w 2087"/>
                <a:gd name="T29" fmla="*/ 1618 h 2234"/>
                <a:gd name="T30" fmla="*/ 1471 w 2087"/>
                <a:gd name="T31" fmla="*/ 1286 h 2234"/>
                <a:gd name="T32" fmla="*/ 1471 w 2087"/>
                <a:gd name="T33" fmla="*/ 1038 h 2234"/>
                <a:gd name="T34" fmla="*/ 1547 w 2087"/>
                <a:gd name="T35" fmla="*/ 842 h 2234"/>
                <a:gd name="T36" fmla="*/ 1547 w 2087"/>
                <a:gd name="T37" fmla="*/ 463 h 2234"/>
                <a:gd name="T38" fmla="*/ 1084 w 2087"/>
                <a:gd name="T39" fmla="*/ 0 h 2234"/>
                <a:gd name="T40" fmla="*/ 1003 w 2087"/>
                <a:gd name="T41" fmla="*/ 0 h 2234"/>
                <a:gd name="T42" fmla="*/ 540 w 2087"/>
                <a:gd name="T43" fmla="*/ 463 h 2234"/>
                <a:gd name="T44" fmla="*/ 540 w 2087"/>
                <a:gd name="T45" fmla="*/ 842 h 2234"/>
                <a:gd name="T46" fmla="*/ 616 w 2087"/>
                <a:gd name="T47" fmla="*/ 1038 h 2234"/>
                <a:gd name="T48" fmla="*/ 616 w 2087"/>
                <a:gd name="T49" fmla="*/ 1286 h 2234"/>
                <a:gd name="T50" fmla="*/ 111 w 2087"/>
                <a:gd name="T51" fmla="*/ 1618 h 2234"/>
                <a:gd name="T52" fmla="*/ 0 w 2087"/>
                <a:gd name="T53" fmla="*/ 1852 h 2234"/>
                <a:gd name="T54" fmla="*/ 0 w 2087"/>
                <a:gd name="T55" fmla="*/ 2112 h 2234"/>
                <a:gd name="T56" fmla="*/ 121 w 2087"/>
                <a:gd name="T57" fmla="*/ 2234 h 2234"/>
                <a:gd name="T58" fmla="*/ 243 w 2087"/>
                <a:gd name="T59" fmla="*/ 2112 h 2234"/>
                <a:gd name="T60" fmla="*/ 243 w 2087"/>
                <a:gd name="T61" fmla="*/ 1852 h 2234"/>
                <a:gd name="T62" fmla="*/ 265 w 2087"/>
                <a:gd name="T63" fmla="*/ 1804 h 2234"/>
                <a:gd name="T64" fmla="*/ 781 w 2087"/>
                <a:gd name="T65" fmla="*/ 1474 h 2234"/>
                <a:gd name="T66" fmla="*/ 859 w 2087"/>
                <a:gd name="T67" fmla="*/ 1350 h 2234"/>
                <a:gd name="T68" fmla="*/ 859 w 2087"/>
                <a:gd name="T69" fmla="*/ 986 h 2234"/>
                <a:gd name="T70" fmla="*/ 805 w 2087"/>
                <a:gd name="T71" fmla="*/ 886 h 2234"/>
                <a:gd name="T72" fmla="*/ 783 w 2087"/>
                <a:gd name="T73" fmla="*/ 844 h 2234"/>
                <a:gd name="T74" fmla="*/ 783 w 2087"/>
                <a:gd name="T75" fmla="*/ 466 h 2234"/>
                <a:gd name="T76" fmla="*/ 1003 w 2087"/>
                <a:gd name="T77" fmla="*/ 244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87" h="2234">
                  <a:moveTo>
                    <a:pt x="1003" y="244"/>
                  </a:moveTo>
                  <a:lnTo>
                    <a:pt x="1084" y="244"/>
                  </a:lnTo>
                  <a:cubicBezTo>
                    <a:pt x="1205" y="244"/>
                    <a:pt x="1304" y="343"/>
                    <a:pt x="1304" y="464"/>
                  </a:cubicBezTo>
                  <a:lnTo>
                    <a:pt x="1304" y="843"/>
                  </a:lnTo>
                  <a:cubicBezTo>
                    <a:pt x="1304" y="860"/>
                    <a:pt x="1296" y="875"/>
                    <a:pt x="1281" y="884"/>
                  </a:cubicBezTo>
                  <a:cubicBezTo>
                    <a:pt x="1248" y="907"/>
                    <a:pt x="1228" y="944"/>
                    <a:pt x="1228" y="984"/>
                  </a:cubicBezTo>
                  <a:lnTo>
                    <a:pt x="1228" y="1350"/>
                  </a:lnTo>
                  <a:cubicBezTo>
                    <a:pt x="1228" y="1403"/>
                    <a:pt x="1257" y="1450"/>
                    <a:pt x="1305" y="1474"/>
                  </a:cubicBezTo>
                  <a:cubicBezTo>
                    <a:pt x="1352" y="1496"/>
                    <a:pt x="1596" y="1619"/>
                    <a:pt x="1821" y="1804"/>
                  </a:cubicBezTo>
                  <a:cubicBezTo>
                    <a:pt x="1836" y="1816"/>
                    <a:pt x="1844" y="1834"/>
                    <a:pt x="1844" y="1852"/>
                  </a:cubicBezTo>
                  <a:lnTo>
                    <a:pt x="1844" y="2112"/>
                  </a:lnTo>
                  <a:cubicBezTo>
                    <a:pt x="1844" y="2179"/>
                    <a:pt x="1899" y="2234"/>
                    <a:pt x="1965" y="2234"/>
                  </a:cubicBezTo>
                  <a:cubicBezTo>
                    <a:pt x="2032" y="2234"/>
                    <a:pt x="2087" y="2179"/>
                    <a:pt x="2087" y="2112"/>
                  </a:cubicBezTo>
                  <a:lnTo>
                    <a:pt x="2087" y="1852"/>
                  </a:lnTo>
                  <a:cubicBezTo>
                    <a:pt x="2087" y="1760"/>
                    <a:pt x="2047" y="1675"/>
                    <a:pt x="1976" y="1618"/>
                  </a:cubicBezTo>
                  <a:cubicBezTo>
                    <a:pt x="1781" y="1458"/>
                    <a:pt x="1575" y="1340"/>
                    <a:pt x="1471" y="1286"/>
                  </a:cubicBezTo>
                  <a:lnTo>
                    <a:pt x="1471" y="1038"/>
                  </a:lnTo>
                  <a:cubicBezTo>
                    <a:pt x="1519" y="984"/>
                    <a:pt x="1547" y="915"/>
                    <a:pt x="1547" y="842"/>
                  </a:cubicBezTo>
                  <a:lnTo>
                    <a:pt x="1547" y="463"/>
                  </a:lnTo>
                  <a:cubicBezTo>
                    <a:pt x="1547" y="208"/>
                    <a:pt x="1339" y="0"/>
                    <a:pt x="1084" y="0"/>
                  </a:cubicBezTo>
                  <a:lnTo>
                    <a:pt x="1003" y="0"/>
                  </a:lnTo>
                  <a:cubicBezTo>
                    <a:pt x="748" y="0"/>
                    <a:pt x="540" y="208"/>
                    <a:pt x="540" y="463"/>
                  </a:cubicBezTo>
                  <a:lnTo>
                    <a:pt x="540" y="842"/>
                  </a:lnTo>
                  <a:cubicBezTo>
                    <a:pt x="540" y="915"/>
                    <a:pt x="568" y="986"/>
                    <a:pt x="616" y="1038"/>
                  </a:cubicBezTo>
                  <a:lnTo>
                    <a:pt x="616" y="1286"/>
                  </a:lnTo>
                  <a:cubicBezTo>
                    <a:pt x="512" y="1340"/>
                    <a:pt x="305" y="1458"/>
                    <a:pt x="111" y="1618"/>
                  </a:cubicBezTo>
                  <a:cubicBezTo>
                    <a:pt x="40" y="1675"/>
                    <a:pt x="0" y="1762"/>
                    <a:pt x="0" y="1852"/>
                  </a:cubicBezTo>
                  <a:lnTo>
                    <a:pt x="0" y="2112"/>
                  </a:lnTo>
                  <a:cubicBezTo>
                    <a:pt x="0" y="2179"/>
                    <a:pt x="55" y="2234"/>
                    <a:pt x="121" y="2234"/>
                  </a:cubicBezTo>
                  <a:cubicBezTo>
                    <a:pt x="188" y="2234"/>
                    <a:pt x="243" y="2179"/>
                    <a:pt x="243" y="2112"/>
                  </a:cubicBezTo>
                  <a:lnTo>
                    <a:pt x="243" y="1852"/>
                  </a:lnTo>
                  <a:cubicBezTo>
                    <a:pt x="243" y="1834"/>
                    <a:pt x="251" y="1815"/>
                    <a:pt x="265" y="1804"/>
                  </a:cubicBezTo>
                  <a:cubicBezTo>
                    <a:pt x="491" y="1619"/>
                    <a:pt x="735" y="1496"/>
                    <a:pt x="781" y="1474"/>
                  </a:cubicBezTo>
                  <a:cubicBezTo>
                    <a:pt x="829" y="1450"/>
                    <a:pt x="859" y="1403"/>
                    <a:pt x="859" y="1350"/>
                  </a:cubicBezTo>
                  <a:lnTo>
                    <a:pt x="859" y="986"/>
                  </a:lnTo>
                  <a:cubicBezTo>
                    <a:pt x="859" y="946"/>
                    <a:pt x="839" y="907"/>
                    <a:pt x="805" y="886"/>
                  </a:cubicBezTo>
                  <a:cubicBezTo>
                    <a:pt x="791" y="876"/>
                    <a:pt x="783" y="860"/>
                    <a:pt x="783" y="844"/>
                  </a:cubicBezTo>
                  <a:lnTo>
                    <a:pt x="783" y="466"/>
                  </a:lnTo>
                  <a:cubicBezTo>
                    <a:pt x="783" y="343"/>
                    <a:pt x="881" y="244"/>
                    <a:pt x="1003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04">
              <a:extLst>
                <a:ext uri="{FF2B5EF4-FFF2-40B4-BE49-F238E27FC236}">
                  <a16:creationId xmlns="" xmlns:a16="http://schemas.microsoft.com/office/drawing/2014/main" id="{C1FF7DCC-0BF7-4A23-AD16-523649F52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3495676"/>
              <a:ext cx="176212" cy="188913"/>
            </a:xfrm>
            <a:custGeom>
              <a:avLst/>
              <a:gdLst>
                <a:gd name="T0" fmla="*/ 2242 w 2363"/>
                <a:gd name="T1" fmla="*/ 2532 h 2532"/>
                <a:gd name="T2" fmla="*/ 2363 w 2363"/>
                <a:gd name="T3" fmla="*/ 2411 h 2532"/>
                <a:gd name="T4" fmla="*/ 2363 w 2363"/>
                <a:gd name="T5" fmla="*/ 2113 h 2532"/>
                <a:gd name="T6" fmla="*/ 2242 w 2363"/>
                <a:gd name="T7" fmla="*/ 1857 h 2532"/>
                <a:gd name="T8" fmla="*/ 1654 w 2363"/>
                <a:gd name="T9" fmla="*/ 1473 h 2532"/>
                <a:gd name="T10" fmla="*/ 1654 w 2363"/>
                <a:gd name="T11" fmla="*/ 1169 h 2532"/>
                <a:gd name="T12" fmla="*/ 1742 w 2363"/>
                <a:gd name="T13" fmla="*/ 951 h 2532"/>
                <a:gd name="T14" fmla="*/ 1742 w 2363"/>
                <a:gd name="T15" fmla="*/ 513 h 2532"/>
                <a:gd name="T16" fmla="*/ 1228 w 2363"/>
                <a:gd name="T17" fmla="*/ 0 h 2532"/>
                <a:gd name="T18" fmla="*/ 1135 w 2363"/>
                <a:gd name="T19" fmla="*/ 0 h 2532"/>
                <a:gd name="T20" fmla="*/ 622 w 2363"/>
                <a:gd name="T21" fmla="*/ 513 h 2532"/>
                <a:gd name="T22" fmla="*/ 622 w 2363"/>
                <a:gd name="T23" fmla="*/ 949 h 2532"/>
                <a:gd name="T24" fmla="*/ 710 w 2363"/>
                <a:gd name="T25" fmla="*/ 1168 h 2532"/>
                <a:gd name="T26" fmla="*/ 710 w 2363"/>
                <a:gd name="T27" fmla="*/ 1471 h 2532"/>
                <a:gd name="T28" fmla="*/ 122 w 2363"/>
                <a:gd name="T29" fmla="*/ 1855 h 2532"/>
                <a:gd name="T30" fmla="*/ 0 w 2363"/>
                <a:gd name="T31" fmla="*/ 2111 h 2532"/>
                <a:gd name="T32" fmla="*/ 0 w 2363"/>
                <a:gd name="T33" fmla="*/ 2409 h 2532"/>
                <a:gd name="T34" fmla="*/ 122 w 2363"/>
                <a:gd name="T35" fmla="*/ 2531 h 2532"/>
                <a:gd name="T36" fmla="*/ 243 w 2363"/>
                <a:gd name="T37" fmla="*/ 2409 h 2532"/>
                <a:gd name="T38" fmla="*/ 243 w 2363"/>
                <a:gd name="T39" fmla="*/ 2113 h 2532"/>
                <a:gd name="T40" fmla="*/ 276 w 2363"/>
                <a:gd name="T41" fmla="*/ 2044 h 2532"/>
                <a:gd name="T42" fmla="*/ 874 w 2363"/>
                <a:gd name="T43" fmla="*/ 1661 h 2532"/>
                <a:gd name="T44" fmla="*/ 952 w 2363"/>
                <a:gd name="T45" fmla="*/ 1536 h 2532"/>
                <a:gd name="T46" fmla="*/ 952 w 2363"/>
                <a:gd name="T47" fmla="*/ 1113 h 2532"/>
                <a:gd name="T48" fmla="*/ 899 w 2363"/>
                <a:gd name="T49" fmla="*/ 1013 h 2532"/>
                <a:gd name="T50" fmla="*/ 866 w 2363"/>
                <a:gd name="T51" fmla="*/ 951 h 2532"/>
                <a:gd name="T52" fmla="*/ 866 w 2363"/>
                <a:gd name="T53" fmla="*/ 513 h 2532"/>
                <a:gd name="T54" fmla="*/ 1138 w 2363"/>
                <a:gd name="T55" fmla="*/ 241 h 2532"/>
                <a:gd name="T56" fmla="*/ 1231 w 2363"/>
                <a:gd name="T57" fmla="*/ 241 h 2532"/>
                <a:gd name="T58" fmla="*/ 1503 w 2363"/>
                <a:gd name="T59" fmla="*/ 513 h 2532"/>
                <a:gd name="T60" fmla="*/ 1503 w 2363"/>
                <a:gd name="T61" fmla="*/ 949 h 2532"/>
                <a:gd name="T62" fmla="*/ 1470 w 2363"/>
                <a:gd name="T63" fmla="*/ 1012 h 2532"/>
                <a:gd name="T64" fmla="*/ 1416 w 2363"/>
                <a:gd name="T65" fmla="*/ 1112 h 2532"/>
                <a:gd name="T66" fmla="*/ 1416 w 2363"/>
                <a:gd name="T67" fmla="*/ 1532 h 2532"/>
                <a:gd name="T68" fmla="*/ 1495 w 2363"/>
                <a:gd name="T69" fmla="*/ 1659 h 2532"/>
                <a:gd name="T70" fmla="*/ 2092 w 2363"/>
                <a:gd name="T71" fmla="*/ 2041 h 2532"/>
                <a:gd name="T72" fmla="*/ 2126 w 2363"/>
                <a:gd name="T73" fmla="*/ 2111 h 2532"/>
                <a:gd name="T74" fmla="*/ 2126 w 2363"/>
                <a:gd name="T75" fmla="*/ 2409 h 2532"/>
                <a:gd name="T76" fmla="*/ 2242 w 2363"/>
                <a:gd name="T77" fmla="*/ 2532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63" h="2532">
                  <a:moveTo>
                    <a:pt x="2242" y="2532"/>
                  </a:moveTo>
                  <a:cubicBezTo>
                    <a:pt x="2308" y="2532"/>
                    <a:pt x="2363" y="2477"/>
                    <a:pt x="2363" y="2411"/>
                  </a:cubicBezTo>
                  <a:lnTo>
                    <a:pt x="2363" y="2113"/>
                  </a:lnTo>
                  <a:cubicBezTo>
                    <a:pt x="2363" y="2013"/>
                    <a:pt x="2319" y="1920"/>
                    <a:pt x="2242" y="1857"/>
                  </a:cubicBezTo>
                  <a:cubicBezTo>
                    <a:pt x="2014" y="1669"/>
                    <a:pt x="1768" y="1533"/>
                    <a:pt x="1654" y="1473"/>
                  </a:cubicBezTo>
                  <a:lnTo>
                    <a:pt x="1654" y="1169"/>
                  </a:lnTo>
                  <a:cubicBezTo>
                    <a:pt x="1710" y="1111"/>
                    <a:pt x="1742" y="1033"/>
                    <a:pt x="1742" y="951"/>
                  </a:cubicBezTo>
                  <a:lnTo>
                    <a:pt x="1742" y="513"/>
                  </a:lnTo>
                  <a:cubicBezTo>
                    <a:pt x="1742" y="231"/>
                    <a:pt x="1511" y="0"/>
                    <a:pt x="1228" y="0"/>
                  </a:cubicBezTo>
                  <a:lnTo>
                    <a:pt x="1135" y="0"/>
                  </a:lnTo>
                  <a:cubicBezTo>
                    <a:pt x="851" y="0"/>
                    <a:pt x="622" y="231"/>
                    <a:pt x="622" y="513"/>
                  </a:cubicBezTo>
                  <a:lnTo>
                    <a:pt x="622" y="949"/>
                  </a:lnTo>
                  <a:cubicBezTo>
                    <a:pt x="622" y="1032"/>
                    <a:pt x="654" y="1109"/>
                    <a:pt x="710" y="1168"/>
                  </a:cubicBezTo>
                  <a:lnTo>
                    <a:pt x="710" y="1471"/>
                  </a:lnTo>
                  <a:cubicBezTo>
                    <a:pt x="595" y="1531"/>
                    <a:pt x="351" y="1667"/>
                    <a:pt x="122" y="1855"/>
                  </a:cubicBezTo>
                  <a:cubicBezTo>
                    <a:pt x="44" y="1917"/>
                    <a:pt x="0" y="2012"/>
                    <a:pt x="0" y="2111"/>
                  </a:cubicBezTo>
                  <a:lnTo>
                    <a:pt x="0" y="2409"/>
                  </a:lnTo>
                  <a:cubicBezTo>
                    <a:pt x="0" y="2476"/>
                    <a:pt x="55" y="2531"/>
                    <a:pt x="122" y="2531"/>
                  </a:cubicBezTo>
                  <a:cubicBezTo>
                    <a:pt x="188" y="2531"/>
                    <a:pt x="243" y="2476"/>
                    <a:pt x="243" y="2409"/>
                  </a:cubicBezTo>
                  <a:lnTo>
                    <a:pt x="243" y="2113"/>
                  </a:lnTo>
                  <a:cubicBezTo>
                    <a:pt x="243" y="2085"/>
                    <a:pt x="255" y="2060"/>
                    <a:pt x="276" y="2044"/>
                  </a:cubicBezTo>
                  <a:cubicBezTo>
                    <a:pt x="536" y="1829"/>
                    <a:pt x="819" y="1688"/>
                    <a:pt x="874" y="1661"/>
                  </a:cubicBezTo>
                  <a:cubicBezTo>
                    <a:pt x="922" y="1637"/>
                    <a:pt x="952" y="1589"/>
                    <a:pt x="952" y="1536"/>
                  </a:cubicBezTo>
                  <a:lnTo>
                    <a:pt x="952" y="1113"/>
                  </a:lnTo>
                  <a:cubicBezTo>
                    <a:pt x="952" y="1073"/>
                    <a:pt x="932" y="1035"/>
                    <a:pt x="899" y="1013"/>
                  </a:cubicBezTo>
                  <a:cubicBezTo>
                    <a:pt x="878" y="999"/>
                    <a:pt x="866" y="976"/>
                    <a:pt x="866" y="951"/>
                  </a:cubicBezTo>
                  <a:lnTo>
                    <a:pt x="866" y="513"/>
                  </a:lnTo>
                  <a:cubicBezTo>
                    <a:pt x="866" y="364"/>
                    <a:pt x="987" y="241"/>
                    <a:pt x="1138" y="241"/>
                  </a:cubicBezTo>
                  <a:lnTo>
                    <a:pt x="1231" y="241"/>
                  </a:lnTo>
                  <a:cubicBezTo>
                    <a:pt x="1380" y="241"/>
                    <a:pt x="1503" y="364"/>
                    <a:pt x="1503" y="513"/>
                  </a:cubicBezTo>
                  <a:lnTo>
                    <a:pt x="1503" y="949"/>
                  </a:lnTo>
                  <a:cubicBezTo>
                    <a:pt x="1503" y="975"/>
                    <a:pt x="1490" y="999"/>
                    <a:pt x="1470" y="1012"/>
                  </a:cubicBezTo>
                  <a:cubicBezTo>
                    <a:pt x="1436" y="1035"/>
                    <a:pt x="1416" y="1072"/>
                    <a:pt x="1416" y="1112"/>
                  </a:cubicBezTo>
                  <a:lnTo>
                    <a:pt x="1416" y="1532"/>
                  </a:lnTo>
                  <a:cubicBezTo>
                    <a:pt x="1416" y="1585"/>
                    <a:pt x="1447" y="1635"/>
                    <a:pt x="1495" y="1659"/>
                  </a:cubicBezTo>
                  <a:cubicBezTo>
                    <a:pt x="1550" y="1685"/>
                    <a:pt x="1831" y="1828"/>
                    <a:pt x="2092" y="2041"/>
                  </a:cubicBezTo>
                  <a:cubicBezTo>
                    <a:pt x="2114" y="2059"/>
                    <a:pt x="2126" y="2084"/>
                    <a:pt x="2126" y="2111"/>
                  </a:cubicBezTo>
                  <a:lnTo>
                    <a:pt x="2126" y="2409"/>
                  </a:lnTo>
                  <a:cubicBezTo>
                    <a:pt x="2122" y="2479"/>
                    <a:pt x="2175" y="2532"/>
                    <a:pt x="2242" y="25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="" xmlns:a16="http://schemas.microsoft.com/office/drawing/2014/main" id="{58376E6D-39C6-4074-87C6-95EBD16449BA}"/>
              </a:ext>
            </a:extLst>
          </p:cNvPr>
          <p:cNvGrpSpPr/>
          <p:nvPr/>
        </p:nvGrpSpPr>
        <p:grpSpPr>
          <a:xfrm>
            <a:off x="9400920" y="3579869"/>
            <a:ext cx="649056" cy="469871"/>
            <a:chOff x="9740900" y="3692526"/>
            <a:chExt cx="742951" cy="488950"/>
          </a:xfrm>
        </p:grpSpPr>
        <p:sp>
          <p:nvSpPr>
            <p:cNvPr id="232" name="Freeform 208">
              <a:extLst>
                <a:ext uri="{FF2B5EF4-FFF2-40B4-BE49-F238E27FC236}">
                  <a16:creationId xmlns="" xmlns:a16="http://schemas.microsoft.com/office/drawing/2014/main" id="{39E1ADFB-B608-4852-9E36-60EE6018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5188" y="3708401"/>
              <a:ext cx="173038" cy="263525"/>
            </a:xfrm>
            <a:custGeom>
              <a:avLst/>
              <a:gdLst>
                <a:gd name="T0" fmla="*/ 0 w 1538"/>
                <a:gd name="T1" fmla="*/ 2046 h 2332"/>
                <a:gd name="T2" fmla="*/ 702 w 1538"/>
                <a:gd name="T3" fmla="*/ 0 h 2332"/>
                <a:gd name="T4" fmla="*/ 1538 w 1538"/>
                <a:gd name="T5" fmla="*/ 287 h 2332"/>
                <a:gd name="T6" fmla="*/ 837 w 1538"/>
                <a:gd name="T7" fmla="*/ 2332 h 2332"/>
                <a:gd name="T8" fmla="*/ 0 w 1538"/>
                <a:gd name="T9" fmla="*/ 2046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8" h="2332">
                  <a:moveTo>
                    <a:pt x="0" y="2046"/>
                  </a:moveTo>
                  <a:lnTo>
                    <a:pt x="702" y="0"/>
                  </a:lnTo>
                  <a:lnTo>
                    <a:pt x="1538" y="287"/>
                  </a:lnTo>
                  <a:lnTo>
                    <a:pt x="837" y="2332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="" xmlns:a16="http://schemas.microsoft.com/office/drawing/2014/main" id="{A7857DED-D067-4667-B520-60348FB54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0900" y="3692526"/>
              <a:ext cx="509588" cy="293688"/>
            </a:xfrm>
            <a:custGeom>
              <a:avLst/>
              <a:gdLst>
                <a:gd name="T0" fmla="*/ 2271 w 4492"/>
                <a:gd name="T1" fmla="*/ 309 h 2589"/>
                <a:gd name="T2" fmla="*/ 2189 w 4492"/>
                <a:gd name="T3" fmla="*/ 349 h 2589"/>
                <a:gd name="T4" fmla="*/ 1864 w 4492"/>
                <a:gd name="T5" fmla="*/ 368 h 2589"/>
                <a:gd name="T6" fmla="*/ 1728 w 4492"/>
                <a:gd name="T7" fmla="*/ 320 h 2589"/>
                <a:gd name="T8" fmla="*/ 1704 w 4492"/>
                <a:gd name="T9" fmla="*/ 308 h 2589"/>
                <a:gd name="T10" fmla="*/ 867 w 4492"/>
                <a:gd name="T11" fmla="*/ 21 h 2589"/>
                <a:gd name="T12" fmla="*/ 713 w 4492"/>
                <a:gd name="T13" fmla="*/ 96 h 2589"/>
                <a:gd name="T14" fmla="*/ 11 w 4492"/>
                <a:gd name="T15" fmla="*/ 2143 h 2589"/>
                <a:gd name="T16" fmla="*/ 16 w 4492"/>
                <a:gd name="T17" fmla="*/ 2235 h 2589"/>
                <a:gd name="T18" fmla="*/ 85 w 4492"/>
                <a:gd name="T19" fmla="*/ 2296 h 2589"/>
                <a:gd name="T20" fmla="*/ 921 w 4492"/>
                <a:gd name="T21" fmla="*/ 2583 h 2589"/>
                <a:gd name="T22" fmla="*/ 960 w 4492"/>
                <a:gd name="T23" fmla="*/ 2589 h 2589"/>
                <a:gd name="T24" fmla="*/ 1075 w 4492"/>
                <a:gd name="T25" fmla="*/ 2508 h 2589"/>
                <a:gd name="T26" fmla="*/ 1737 w 4492"/>
                <a:gd name="T27" fmla="*/ 580 h 2589"/>
                <a:gd name="T28" fmla="*/ 1783 w 4492"/>
                <a:gd name="T29" fmla="*/ 596 h 2589"/>
                <a:gd name="T30" fmla="*/ 2296 w 4492"/>
                <a:gd name="T31" fmla="*/ 567 h 2589"/>
                <a:gd name="T32" fmla="*/ 2377 w 4492"/>
                <a:gd name="T33" fmla="*/ 527 h 2589"/>
                <a:gd name="T34" fmla="*/ 2700 w 4492"/>
                <a:gd name="T35" fmla="*/ 507 h 2589"/>
                <a:gd name="T36" fmla="*/ 4237 w 4492"/>
                <a:gd name="T37" fmla="*/ 1036 h 2589"/>
                <a:gd name="T38" fmla="*/ 4131 w 4492"/>
                <a:gd name="T39" fmla="*/ 1217 h 2589"/>
                <a:gd name="T40" fmla="*/ 3840 w 4492"/>
                <a:gd name="T41" fmla="*/ 1219 h 2589"/>
                <a:gd name="T42" fmla="*/ 3155 w 4492"/>
                <a:gd name="T43" fmla="*/ 984 h 2589"/>
                <a:gd name="T44" fmla="*/ 3059 w 4492"/>
                <a:gd name="T45" fmla="*/ 992 h 2589"/>
                <a:gd name="T46" fmla="*/ 2999 w 4492"/>
                <a:gd name="T47" fmla="*/ 1068 h 2589"/>
                <a:gd name="T48" fmla="*/ 2600 w 4492"/>
                <a:gd name="T49" fmla="*/ 1589 h 2589"/>
                <a:gd name="T50" fmla="*/ 1893 w 4492"/>
                <a:gd name="T51" fmla="*/ 1601 h 2589"/>
                <a:gd name="T52" fmla="*/ 1740 w 4492"/>
                <a:gd name="T53" fmla="*/ 1676 h 2589"/>
                <a:gd name="T54" fmla="*/ 1815 w 4492"/>
                <a:gd name="T55" fmla="*/ 1829 h 2589"/>
                <a:gd name="T56" fmla="*/ 2265 w 4492"/>
                <a:gd name="T57" fmla="*/ 1912 h 2589"/>
                <a:gd name="T58" fmla="*/ 2713 w 4492"/>
                <a:gd name="T59" fmla="*/ 1803 h 2589"/>
                <a:gd name="T60" fmla="*/ 3188 w 4492"/>
                <a:gd name="T61" fmla="*/ 1251 h 2589"/>
                <a:gd name="T62" fmla="*/ 3760 w 4492"/>
                <a:gd name="T63" fmla="*/ 1447 h 2589"/>
                <a:gd name="T64" fmla="*/ 4267 w 4492"/>
                <a:gd name="T65" fmla="*/ 1415 h 2589"/>
                <a:gd name="T66" fmla="*/ 4491 w 4492"/>
                <a:gd name="T67" fmla="*/ 957 h 2589"/>
                <a:gd name="T68" fmla="*/ 4409 w 4492"/>
                <a:gd name="T69" fmla="*/ 840 h 2589"/>
                <a:gd name="T70" fmla="*/ 2777 w 4492"/>
                <a:gd name="T71" fmla="*/ 277 h 2589"/>
                <a:gd name="T72" fmla="*/ 2271 w 4492"/>
                <a:gd name="T73" fmla="*/ 309 h 2589"/>
                <a:gd name="T74" fmla="*/ 887 w 4492"/>
                <a:gd name="T75" fmla="*/ 2315 h 2589"/>
                <a:gd name="T76" fmla="*/ 279 w 4492"/>
                <a:gd name="T77" fmla="*/ 2107 h 2589"/>
                <a:gd name="T78" fmla="*/ 901 w 4492"/>
                <a:gd name="T79" fmla="*/ 289 h 2589"/>
                <a:gd name="T80" fmla="*/ 1509 w 4492"/>
                <a:gd name="T81" fmla="*/ 497 h 2589"/>
                <a:gd name="T82" fmla="*/ 887 w 4492"/>
                <a:gd name="T83" fmla="*/ 2315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92" h="2589">
                  <a:moveTo>
                    <a:pt x="2271" y="309"/>
                  </a:moveTo>
                  <a:lnTo>
                    <a:pt x="2189" y="349"/>
                  </a:lnTo>
                  <a:cubicBezTo>
                    <a:pt x="2088" y="399"/>
                    <a:pt x="1969" y="405"/>
                    <a:pt x="1864" y="368"/>
                  </a:cubicBezTo>
                  <a:lnTo>
                    <a:pt x="1728" y="320"/>
                  </a:lnTo>
                  <a:cubicBezTo>
                    <a:pt x="1720" y="315"/>
                    <a:pt x="1712" y="311"/>
                    <a:pt x="1704" y="308"/>
                  </a:cubicBezTo>
                  <a:lnTo>
                    <a:pt x="867" y="21"/>
                  </a:lnTo>
                  <a:cubicBezTo>
                    <a:pt x="804" y="0"/>
                    <a:pt x="735" y="33"/>
                    <a:pt x="713" y="96"/>
                  </a:cubicBezTo>
                  <a:lnTo>
                    <a:pt x="11" y="2143"/>
                  </a:lnTo>
                  <a:cubicBezTo>
                    <a:pt x="0" y="2173"/>
                    <a:pt x="3" y="2207"/>
                    <a:pt x="16" y="2235"/>
                  </a:cubicBezTo>
                  <a:cubicBezTo>
                    <a:pt x="29" y="2263"/>
                    <a:pt x="55" y="2285"/>
                    <a:pt x="85" y="2296"/>
                  </a:cubicBezTo>
                  <a:lnTo>
                    <a:pt x="921" y="2583"/>
                  </a:lnTo>
                  <a:cubicBezTo>
                    <a:pt x="935" y="2587"/>
                    <a:pt x="948" y="2589"/>
                    <a:pt x="960" y="2589"/>
                  </a:cubicBezTo>
                  <a:cubicBezTo>
                    <a:pt x="1011" y="2589"/>
                    <a:pt x="1057" y="2557"/>
                    <a:pt x="1075" y="2508"/>
                  </a:cubicBezTo>
                  <a:lnTo>
                    <a:pt x="1737" y="580"/>
                  </a:lnTo>
                  <a:lnTo>
                    <a:pt x="1783" y="596"/>
                  </a:lnTo>
                  <a:cubicBezTo>
                    <a:pt x="1949" y="655"/>
                    <a:pt x="2136" y="644"/>
                    <a:pt x="2296" y="567"/>
                  </a:cubicBezTo>
                  <a:lnTo>
                    <a:pt x="2377" y="527"/>
                  </a:lnTo>
                  <a:cubicBezTo>
                    <a:pt x="2477" y="477"/>
                    <a:pt x="2595" y="471"/>
                    <a:pt x="2700" y="507"/>
                  </a:cubicBezTo>
                  <a:lnTo>
                    <a:pt x="4237" y="1036"/>
                  </a:lnTo>
                  <a:cubicBezTo>
                    <a:pt x="4221" y="1100"/>
                    <a:pt x="4189" y="1176"/>
                    <a:pt x="4131" y="1217"/>
                  </a:cubicBezTo>
                  <a:cubicBezTo>
                    <a:pt x="4065" y="1263"/>
                    <a:pt x="3968" y="1263"/>
                    <a:pt x="3840" y="1219"/>
                  </a:cubicBezTo>
                  <a:lnTo>
                    <a:pt x="3155" y="984"/>
                  </a:lnTo>
                  <a:cubicBezTo>
                    <a:pt x="3123" y="973"/>
                    <a:pt x="3088" y="976"/>
                    <a:pt x="3059" y="992"/>
                  </a:cubicBezTo>
                  <a:cubicBezTo>
                    <a:pt x="3029" y="1008"/>
                    <a:pt x="3008" y="1036"/>
                    <a:pt x="2999" y="1068"/>
                  </a:cubicBezTo>
                  <a:cubicBezTo>
                    <a:pt x="2997" y="1072"/>
                    <a:pt x="2903" y="1427"/>
                    <a:pt x="2600" y="1589"/>
                  </a:cubicBezTo>
                  <a:cubicBezTo>
                    <a:pt x="2409" y="1692"/>
                    <a:pt x="2172" y="1696"/>
                    <a:pt x="1893" y="1601"/>
                  </a:cubicBezTo>
                  <a:cubicBezTo>
                    <a:pt x="1831" y="1580"/>
                    <a:pt x="1761" y="1613"/>
                    <a:pt x="1740" y="1676"/>
                  </a:cubicBezTo>
                  <a:cubicBezTo>
                    <a:pt x="1719" y="1739"/>
                    <a:pt x="1752" y="1808"/>
                    <a:pt x="1815" y="1829"/>
                  </a:cubicBezTo>
                  <a:cubicBezTo>
                    <a:pt x="1975" y="1884"/>
                    <a:pt x="2125" y="1912"/>
                    <a:pt x="2265" y="1912"/>
                  </a:cubicBezTo>
                  <a:cubicBezTo>
                    <a:pt x="2428" y="1912"/>
                    <a:pt x="2577" y="1876"/>
                    <a:pt x="2713" y="1803"/>
                  </a:cubicBezTo>
                  <a:cubicBezTo>
                    <a:pt x="2984" y="1657"/>
                    <a:pt x="3124" y="1403"/>
                    <a:pt x="3188" y="1251"/>
                  </a:cubicBezTo>
                  <a:lnTo>
                    <a:pt x="3760" y="1447"/>
                  </a:lnTo>
                  <a:cubicBezTo>
                    <a:pt x="3964" y="1517"/>
                    <a:pt x="4135" y="1507"/>
                    <a:pt x="4267" y="1415"/>
                  </a:cubicBezTo>
                  <a:cubicBezTo>
                    <a:pt x="4479" y="1268"/>
                    <a:pt x="4489" y="971"/>
                    <a:pt x="4491" y="957"/>
                  </a:cubicBezTo>
                  <a:cubicBezTo>
                    <a:pt x="4492" y="904"/>
                    <a:pt x="4459" y="857"/>
                    <a:pt x="4409" y="840"/>
                  </a:cubicBezTo>
                  <a:lnTo>
                    <a:pt x="2777" y="277"/>
                  </a:lnTo>
                  <a:cubicBezTo>
                    <a:pt x="2613" y="221"/>
                    <a:pt x="2428" y="233"/>
                    <a:pt x="2271" y="309"/>
                  </a:cubicBezTo>
                  <a:close/>
                  <a:moveTo>
                    <a:pt x="887" y="2315"/>
                  </a:moveTo>
                  <a:lnTo>
                    <a:pt x="279" y="2107"/>
                  </a:lnTo>
                  <a:lnTo>
                    <a:pt x="901" y="289"/>
                  </a:lnTo>
                  <a:lnTo>
                    <a:pt x="1509" y="497"/>
                  </a:lnTo>
                  <a:lnTo>
                    <a:pt x="887" y="2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="" xmlns:a16="http://schemas.microsoft.com/office/drawing/2014/main" id="{1779C70F-BCA0-45E3-BC87-B36B2A90B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38" y="3709988"/>
              <a:ext cx="198438" cy="263525"/>
            </a:xfrm>
            <a:custGeom>
              <a:avLst/>
              <a:gdLst>
                <a:gd name="T0" fmla="*/ 950 w 1744"/>
                <a:gd name="T1" fmla="*/ 2331 h 2331"/>
                <a:gd name="T2" fmla="*/ 0 w 1744"/>
                <a:gd name="T3" fmla="*/ 388 h 2331"/>
                <a:gd name="T4" fmla="*/ 793 w 1744"/>
                <a:gd name="T5" fmla="*/ 0 h 2331"/>
                <a:gd name="T6" fmla="*/ 1744 w 1744"/>
                <a:gd name="T7" fmla="*/ 1942 h 2331"/>
                <a:gd name="T8" fmla="*/ 950 w 1744"/>
                <a:gd name="T9" fmla="*/ 2331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4" h="2331">
                  <a:moveTo>
                    <a:pt x="950" y="2331"/>
                  </a:moveTo>
                  <a:lnTo>
                    <a:pt x="0" y="388"/>
                  </a:lnTo>
                  <a:lnTo>
                    <a:pt x="793" y="0"/>
                  </a:lnTo>
                  <a:lnTo>
                    <a:pt x="1744" y="1942"/>
                  </a:lnTo>
                  <a:lnTo>
                    <a:pt x="950" y="2331"/>
                  </a:ln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="" xmlns:a16="http://schemas.microsoft.com/office/drawing/2014/main" id="{2C8C1DF5-59A1-48D1-BAC3-93FE35E11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3695701"/>
              <a:ext cx="598488" cy="485775"/>
            </a:xfrm>
            <a:custGeom>
              <a:avLst/>
              <a:gdLst>
                <a:gd name="T0" fmla="*/ 3915 w 5283"/>
                <a:gd name="T1" fmla="*/ 2692 h 4284"/>
                <a:gd name="T2" fmla="*/ 1523 w 5283"/>
                <a:gd name="T3" fmla="*/ 4031 h 4284"/>
                <a:gd name="T4" fmla="*/ 1404 w 5283"/>
                <a:gd name="T5" fmla="*/ 3787 h 4284"/>
                <a:gd name="T6" fmla="*/ 2255 w 5283"/>
                <a:gd name="T7" fmla="*/ 3371 h 4284"/>
                <a:gd name="T8" fmla="*/ 2149 w 5283"/>
                <a:gd name="T9" fmla="*/ 3153 h 4284"/>
                <a:gd name="T10" fmla="*/ 899 w 5283"/>
                <a:gd name="T11" fmla="*/ 3765 h 4284"/>
                <a:gd name="T12" fmla="*/ 711 w 5283"/>
                <a:gd name="T13" fmla="*/ 3600 h 4284"/>
                <a:gd name="T14" fmla="*/ 1095 w 5283"/>
                <a:gd name="T15" fmla="*/ 3368 h 4284"/>
                <a:gd name="T16" fmla="*/ 2055 w 5283"/>
                <a:gd name="T17" fmla="*/ 2764 h 4284"/>
                <a:gd name="T18" fmla="*/ 988 w 5283"/>
                <a:gd name="T19" fmla="*/ 3152 h 4284"/>
                <a:gd name="T20" fmla="*/ 521 w 5283"/>
                <a:gd name="T21" fmla="*/ 3381 h 4284"/>
                <a:gd name="T22" fmla="*/ 341 w 5283"/>
                <a:gd name="T23" fmla="*/ 3320 h 4284"/>
                <a:gd name="T24" fmla="*/ 553 w 5283"/>
                <a:gd name="T25" fmla="*/ 3065 h 4284"/>
                <a:gd name="T26" fmla="*/ 944 w 5283"/>
                <a:gd name="T27" fmla="*/ 2875 h 4284"/>
                <a:gd name="T28" fmla="*/ 1701 w 5283"/>
                <a:gd name="T29" fmla="*/ 2369 h 4284"/>
                <a:gd name="T30" fmla="*/ 780 w 5283"/>
                <a:gd name="T31" fmla="*/ 2685 h 4284"/>
                <a:gd name="T32" fmla="*/ 267 w 5283"/>
                <a:gd name="T33" fmla="*/ 2785 h 4284"/>
                <a:gd name="T34" fmla="*/ 328 w 5283"/>
                <a:gd name="T35" fmla="*/ 2605 h 4284"/>
                <a:gd name="T36" fmla="*/ 964 w 5283"/>
                <a:gd name="T37" fmla="*/ 2160 h 4284"/>
                <a:gd name="T38" fmla="*/ 223 w 5283"/>
                <a:gd name="T39" fmla="*/ 2388 h 4284"/>
                <a:gd name="T40" fmla="*/ 49 w 5283"/>
                <a:gd name="T41" fmla="*/ 2892 h 4284"/>
                <a:gd name="T42" fmla="*/ 125 w 5283"/>
                <a:gd name="T43" fmla="*/ 3425 h 4284"/>
                <a:gd name="T44" fmla="*/ 461 w 5283"/>
                <a:gd name="T45" fmla="*/ 3636 h 4284"/>
                <a:gd name="T46" fmla="*/ 839 w 5283"/>
                <a:gd name="T47" fmla="*/ 4021 h 4284"/>
                <a:gd name="T48" fmla="*/ 1089 w 5283"/>
                <a:gd name="T49" fmla="*/ 3941 h 4284"/>
                <a:gd name="T50" fmla="*/ 1464 w 5283"/>
                <a:gd name="T51" fmla="*/ 4284 h 4284"/>
                <a:gd name="T52" fmla="*/ 3151 w 5283"/>
                <a:gd name="T53" fmla="*/ 3501 h 4284"/>
                <a:gd name="T54" fmla="*/ 4419 w 5283"/>
                <a:gd name="T55" fmla="*/ 2555 h 4284"/>
                <a:gd name="T56" fmla="*/ 5253 w 5283"/>
                <a:gd name="T57" fmla="*/ 2012 h 4284"/>
                <a:gd name="T58" fmla="*/ 4232 w 5283"/>
                <a:gd name="T59" fmla="*/ 11 h 4284"/>
                <a:gd name="T60" fmla="*/ 3345 w 5283"/>
                <a:gd name="T61" fmla="*/ 404 h 4284"/>
                <a:gd name="T62" fmla="*/ 4201 w 5283"/>
                <a:gd name="T63" fmla="*/ 2428 h 4284"/>
                <a:gd name="T64" fmla="*/ 4981 w 5283"/>
                <a:gd name="T65" fmla="*/ 2013 h 4284"/>
                <a:gd name="T66" fmla="*/ 3560 w 5283"/>
                <a:gd name="T67" fmla="*/ 569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3" h="4284">
                  <a:moveTo>
                    <a:pt x="4201" y="2428"/>
                  </a:moveTo>
                  <a:lnTo>
                    <a:pt x="3915" y="2692"/>
                  </a:lnTo>
                  <a:cubicBezTo>
                    <a:pt x="3655" y="2931"/>
                    <a:pt x="3361" y="3132"/>
                    <a:pt x="3044" y="3287"/>
                  </a:cubicBezTo>
                  <a:lnTo>
                    <a:pt x="1523" y="4031"/>
                  </a:lnTo>
                  <a:cubicBezTo>
                    <a:pt x="1456" y="4064"/>
                    <a:pt x="1375" y="4036"/>
                    <a:pt x="1341" y="3968"/>
                  </a:cubicBezTo>
                  <a:cubicBezTo>
                    <a:pt x="1308" y="3901"/>
                    <a:pt x="1336" y="3820"/>
                    <a:pt x="1404" y="3787"/>
                  </a:cubicBezTo>
                  <a:lnTo>
                    <a:pt x="1423" y="3777"/>
                  </a:lnTo>
                  <a:lnTo>
                    <a:pt x="2255" y="3371"/>
                  </a:lnTo>
                  <a:cubicBezTo>
                    <a:pt x="2315" y="3341"/>
                    <a:pt x="2340" y="3269"/>
                    <a:pt x="2311" y="3209"/>
                  </a:cubicBezTo>
                  <a:cubicBezTo>
                    <a:pt x="2281" y="3149"/>
                    <a:pt x="2209" y="3124"/>
                    <a:pt x="2149" y="3153"/>
                  </a:cubicBezTo>
                  <a:lnTo>
                    <a:pt x="1317" y="3560"/>
                  </a:lnTo>
                  <a:lnTo>
                    <a:pt x="899" y="3765"/>
                  </a:lnTo>
                  <a:cubicBezTo>
                    <a:pt x="832" y="3799"/>
                    <a:pt x="751" y="3771"/>
                    <a:pt x="717" y="3703"/>
                  </a:cubicBezTo>
                  <a:cubicBezTo>
                    <a:pt x="701" y="3671"/>
                    <a:pt x="699" y="3633"/>
                    <a:pt x="711" y="3600"/>
                  </a:cubicBezTo>
                  <a:cubicBezTo>
                    <a:pt x="723" y="3565"/>
                    <a:pt x="747" y="3539"/>
                    <a:pt x="779" y="3523"/>
                  </a:cubicBezTo>
                  <a:lnTo>
                    <a:pt x="1095" y="3368"/>
                  </a:lnTo>
                  <a:lnTo>
                    <a:pt x="1999" y="2925"/>
                  </a:lnTo>
                  <a:cubicBezTo>
                    <a:pt x="2059" y="2896"/>
                    <a:pt x="2084" y="2824"/>
                    <a:pt x="2055" y="2764"/>
                  </a:cubicBezTo>
                  <a:cubicBezTo>
                    <a:pt x="2025" y="2704"/>
                    <a:pt x="1953" y="2679"/>
                    <a:pt x="1893" y="2708"/>
                  </a:cubicBezTo>
                  <a:lnTo>
                    <a:pt x="988" y="3152"/>
                  </a:lnTo>
                  <a:lnTo>
                    <a:pt x="953" y="3169"/>
                  </a:lnTo>
                  <a:lnTo>
                    <a:pt x="521" y="3381"/>
                  </a:lnTo>
                  <a:cubicBezTo>
                    <a:pt x="489" y="3397"/>
                    <a:pt x="452" y="3400"/>
                    <a:pt x="419" y="3388"/>
                  </a:cubicBezTo>
                  <a:cubicBezTo>
                    <a:pt x="384" y="3376"/>
                    <a:pt x="357" y="3352"/>
                    <a:pt x="341" y="3320"/>
                  </a:cubicBezTo>
                  <a:cubicBezTo>
                    <a:pt x="308" y="3253"/>
                    <a:pt x="336" y="3172"/>
                    <a:pt x="404" y="3139"/>
                  </a:cubicBezTo>
                  <a:lnTo>
                    <a:pt x="553" y="3065"/>
                  </a:lnTo>
                  <a:lnTo>
                    <a:pt x="859" y="2916"/>
                  </a:lnTo>
                  <a:lnTo>
                    <a:pt x="944" y="2875"/>
                  </a:lnTo>
                  <a:lnTo>
                    <a:pt x="1645" y="2531"/>
                  </a:lnTo>
                  <a:cubicBezTo>
                    <a:pt x="1705" y="2501"/>
                    <a:pt x="1731" y="2429"/>
                    <a:pt x="1701" y="2369"/>
                  </a:cubicBezTo>
                  <a:cubicBezTo>
                    <a:pt x="1672" y="2309"/>
                    <a:pt x="1600" y="2284"/>
                    <a:pt x="1540" y="2313"/>
                  </a:cubicBezTo>
                  <a:lnTo>
                    <a:pt x="780" y="2685"/>
                  </a:lnTo>
                  <a:lnTo>
                    <a:pt x="448" y="2848"/>
                  </a:lnTo>
                  <a:cubicBezTo>
                    <a:pt x="381" y="2880"/>
                    <a:pt x="300" y="2853"/>
                    <a:pt x="267" y="2785"/>
                  </a:cubicBezTo>
                  <a:cubicBezTo>
                    <a:pt x="251" y="2753"/>
                    <a:pt x="248" y="2716"/>
                    <a:pt x="260" y="2683"/>
                  </a:cubicBezTo>
                  <a:cubicBezTo>
                    <a:pt x="272" y="2648"/>
                    <a:pt x="296" y="2621"/>
                    <a:pt x="328" y="2605"/>
                  </a:cubicBezTo>
                  <a:lnTo>
                    <a:pt x="908" y="2321"/>
                  </a:lnTo>
                  <a:cubicBezTo>
                    <a:pt x="968" y="2292"/>
                    <a:pt x="993" y="2220"/>
                    <a:pt x="964" y="2160"/>
                  </a:cubicBezTo>
                  <a:cubicBezTo>
                    <a:pt x="935" y="2100"/>
                    <a:pt x="863" y="2075"/>
                    <a:pt x="803" y="2104"/>
                  </a:cubicBezTo>
                  <a:lnTo>
                    <a:pt x="223" y="2388"/>
                  </a:lnTo>
                  <a:cubicBezTo>
                    <a:pt x="132" y="2432"/>
                    <a:pt x="64" y="2509"/>
                    <a:pt x="32" y="2604"/>
                  </a:cubicBezTo>
                  <a:cubicBezTo>
                    <a:pt x="0" y="2699"/>
                    <a:pt x="5" y="2801"/>
                    <a:pt x="49" y="2892"/>
                  </a:cubicBezTo>
                  <a:cubicBezTo>
                    <a:pt x="77" y="2948"/>
                    <a:pt x="117" y="2995"/>
                    <a:pt x="165" y="3029"/>
                  </a:cubicBezTo>
                  <a:cubicBezTo>
                    <a:pt x="81" y="3140"/>
                    <a:pt x="60" y="3292"/>
                    <a:pt x="125" y="3425"/>
                  </a:cubicBezTo>
                  <a:cubicBezTo>
                    <a:pt x="169" y="3516"/>
                    <a:pt x="247" y="3584"/>
                    <a:pt x="341" y="3616"/>
                  </a:cubicBezTo>
                  <a:cubicBezTo>
                    <a:pt x="381" y="3629"/>
                    <a:pt x="421" y="3636"/>
                    <a:pt x="461" y="3636"/>
                  </a:cubicBezTo>
                  <a:cubicBezTo>
                    <a:pt x="460" y="3696"/>
                    <a:pt x="472" y="3756"/>
                    <a:pt x="500" y="3811"/>
                  </a:cubicBezTo>
                  <a:cubicBezTo>
                    <a:pt x="565" y="3944"/>
                    <a:pt x="700" y="4021"/>
                    <a:pt x="839" y="4021"/>
                  </a:cubicBezTo>
                  <a:cubicBezTo>
                    <a:pt x="895" y="4021"/>
                    <a:pt x="951" y="4009"/>
                    <a:pt x="1004" y="3983"/>
                  </a:cubicBezTo>
                  <a:lnTo>
                    <a:pt x="1089" y="3941"/>
                  </a:lnTo>
                  <a:cubicBezTo>
                    <a:pt x="1093" y="3987"/>
                    <a:pt x="1105" y="4031"/>
                    <a:pt x="1125" y="4073"/>
                  </a:cubicBezTo>
                  <a:cubicBezTo>
                    <a:pt x="1191" y="4207"/>
                    <a:pt x="1325" y="4284"/>
                    <a:pt x="1464" y="4284"/>
                  </a:cubicBezTo>
                  <a:cubicBezTo>
                    <a:pt x="1520" y="4284"/>
                    <a:pt x="1576" y="4272"/>
                    <a:pt x="1629" y="4245"/>
                  </a:cubicBezTo>
                  <a:lnTo>
                    <a:pt x="3151" y="3501"/>
                  </a:lnTo>
                  <a:cubicBezTo>
                    <a:pt x="3489" y="3336"/>
                    <a:pt x="3801" y="3123"/>
                    <a:pt x="4079" y="2868"/>
                  </a:cubicBezTo>
                  <a:lnTo>
                    <a:pt x="4419" y="2555"/>
                  </a:lnTo>
                  <a:lnTo>
                    <a:pt x="5197" y="2173"/>
                  </a:lnTo>
                  <a:cubicBezTo>
                    <a:pt x="5257" y="2144"/>
                    <a:pt x="5283" y="2072"/>
                    <a:pt x="5253" y="2012"/>
                  </a:cubicBezTo>
                  <a:lnTo>
                    <a:pt x="4301" y="72"/>
                  </a:lnTo>
                  <a:cubicBezTo>
                    <a:pt x="4287" y="43"/>
                    <a:pt x="4263" y="21"/>
                    <a:pt x="4232" y="11"/>
                  </a:cubicBezTo>
                  <a:cubicBezTo>
                    <a:pt x="4201" y="0"/>
                    <a:pt x="4168" y="3"/>
                    <a:pt x="4140" y="16"/>
                  </a:cubicBezTo>
                  <a:lnTo>
                    <a:pt x="3345" y="404"/>
                  </a:lnTo>
                  <a:cubicBezTo>
                    <a:pt x="3285" y="433"/>
                    <a:pt x="3260" y="505"/>
                    <a:pt x="3289" y="565"/>
                  </a:cubicBezTo>
                  <a:lnTo>
                    <a:pt x="4201" y="2428"/>
                  </a:lnTo>
                  <a:close/>
                  <a:moveTo>
                    <a:pt x="4137" y="287"/>
                  </a:moveTo>
                  <a:lnTo>
                    <a:pt x="4981" y="2013"/>
                  </a:lnTo>
                  <a:lnTo>
                    <a:pt x="4404" y="2296"/>
                  </a:lnTo>
                  <a:lnTo>
                    <a:pt x="3560" y="569"/>
                  </a:lnTo>
                  <a:lnTo>
                    <a:pt x="4137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="" xmlns:a16="http://schemas.microsoft.com/office/drawing/2014/main" id="{77386CA5-D7B1-4474-8FC5-39E0E5B1AA0B}"/>
              </a:ext>
            </a:extLst>
          </p:cNvPr>
          <p:cNvGrpSpPr/>
          <p:nvPr/>
        </p:nvGrpSpPr>
        <p:grpSpPr>
          <a:xfrm>
            <a:off x="5669388" y="4392090"/>
            <a:ext cx="513141" cy="468347"/>
            <a:chOff x="5881688" y="4330700"/>
            <a:chExt cx="587375" cy="487363"/>
          </a:xfrm>
        </p:grpSpPr>
        <p:sp>
          <p:nvSpPr>
            <p:cNvPr id="237" name="Freeform 215">
              <a:extLst>
                <a:ext uri="{FF2B5EF4-FFF2-40B4-BE49-F238E27FC236}">
                  <a16:creationId xmlns="" xmlns:a16="http://schemas.microsoft.com/office/drawing/2014/main" id="{31AE4313-8D73-4586-AB2F-D086A996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4710113"/>
              <a:ext cx="147638" cy="98425"/>
            </a:xfrm>
            <a:custGeom>
              <a:avLst/>
              <a:gdLst>
                <a:gd name="T0" fmla="*/ 108 w 1652"/>
                <a:gd name="T1" fmla="*/ 0 h 1093"/>
                <a:gd name="T2" fmla="*/ 1544 w 1652"/>
                <a:gd name="T3" fmla="*/ 0 h 1093"/>
                <a:gd name="T4" fmla="*/ 1652 w 1652"/>
                <a:gd name="T5" fmla="*/ 108 h 1093"/>
                <a:gd name="T6" fmla="*/ 1652 w 1652"/>
                <a:gd name="T7" fmla="*/ 985 h 1093"/>
                <a:gd name="T8" fmla="*/ 1544 w 1652"/>
                <a:gd name="T9" fmla="*/ 1093 h 1093"/>
                <a:gd name="T10" fmla="*/ 108 w 1652"/>
                <a:gd name="T11" fmla="*/ 1093 h 1093"/>
                <a:gd name="T12" fmla="*/ 0 w 1652"/>
                <a:gd name="T13" fmla="*/ 985 h 1093"/>
                <a:gd name="T14" fmla="*/ 0 w 1652"/>
                <a:gd name="T15" fmla="*/ 108 h 1093"/>
                <a:gd name="T16" fmla="*/ 108 w 1652"/>
                <a:gd name="T17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2" h="1093">
                  <a:moveTo>
                    <a:pt x="108" y="0"/>
                  </a:moveTo>
                  <a:lnTo>
                    <a:pt x="1544" y="0"/>
                  </a:lnTo>
                  <a:cubicBezTo>
                    <a:pt x="1603" y="0"/>
                    <a:pt x="1652" y="48"/>
                    <a:pt x="1652" y="108"/>
                  </a:cubicBezTo>
                  <a:lnTo>
                    <a:pt x="1652" y="985"/>
                  </a:lnTo>
                  <a:cubicBezTo>
                    <a:pt x="1652" y="1044"/>
                    <a:pt x="1604" y="1093"/>
                    <a:pt x="1544" y="1093"/>
                  </a:cubicBezTo>
                  <a:lnTo>
                    <a:pt x="108" y="1093"/>
                  </a:lnTo>
                  <a:cubicBezTo>
                    <a:pt x="49" y="1093"/>
                    <a:pt x="0" y="1045"/>
                    <a:pt x="0" y="985"/>
                  </a:cubicBezTo>
                  <a:lnTo>
                    <a:pt x="0" y="108"/>
                  </a:lnTo>
                  <a:cubicBezTo>
                    <a:pt x="0" y="48"/>
                    <a:pt x="49" y="0"/>
                    <a:pt x="108" y="0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16">
              <a:extLst>
                <a:ext uri="{FF2B5EF4-FFF2-40B4-BE49-F238E27FC236}">
                  <a16:creationId xmlns="" xmlns:a16="http://schemas.microsoft.com/office/drawing/2014/main" id="{CE9671A7-AF95-4B2E-9A60-B0158913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4710113"/>
              <a:ext cx="147638" cy="98425"/>
            </a:xfrm>
            <a:custGeom>
              <a:avLst/>
              <a:gdLst>
                <a:gd name="T0" fmla="*/ 108 w 1652"/>
                <a:gd name="T1" fmla="*/ 0 h 1093"/>
                <a:gd name="T2" fmla="*/ 1544 w 1652"/>
                <a:gd name="T3" fmla="*/ 0 h 1093"/>
                <a:gd name="T4" fmla="*/ 1652 w 1652"/>
                <a:gd name="T5" fmla="*/ 108 h 1093"/>
                <a:gd name="T6" fmla="*/ 1652 w 1652"/>
                <a:gd name="T7" fmla="*/ 985 h 1093"/>
                <a:gd name="T8" fmla="*/ 1544 w 1652"/>
                <a:gd name="T9" fmla="*/ 1093 h 1093"/>
                <a:gd name="T10" fmla="*/ 108 w 1652"/>
                <a:gd name="T11" fmla="*/ 1093 h 1093"/>
                <a:gd name="T12" fmla="*/ 0 w 1652"/>
                <a:gd name="T13" fmla="*/ 985 h 1093"/>
                <a:gd name="T14" fmla="*/ 0 w 1652"/>
                <a:gd name="T15" fmla="*/ 108 h 1093"/>
                <a:gd name="T16" fmla="*/ 108 w 1652"/>
                <a:gd name="T17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2" h="1093">
                  <a:moveTo>
                    <a:pt x="108" y="0"/>
                  </a:moveTo>
                  <a:lnTo>
                    <a:pt x="1544" y="0"/>
                  </a:lnTo>
                  <a:cubicBezTo>
                    <a:pt x="1602" y="0"/>
                    <a:pt x="1652" y="48"/>
                    <a:pt x="1652" y="108"/>
                  </a:cubicBezTo>
                  <a:lnTo>
                    <a:pt x="1652" y="985"/>
                  </a:lnTo>
                  <a:cubicBezTo>
                    <a:pt x="1652" y="1044"/>
                    <a:pt x="1604" y="1093"/>
                    <a:pt x="1544" y="1093"/>
                  </a:cubicBezTo>
                  <a:lnTo>
                    <a:pt x="108" y="1093"/>
                  </a:lnTo>
                  <a:cubicBezTo>
                    <a:pt x="49" y="1093"/>
                    <a:pt x="0" y="1045"/>
                    <a:pt x="0" y="985"/>
                  </a:cubicBezTo>
                  <a:lnTo>
                    <a:pt x="0" y="108"/>
                  </a:lnTo>
                  <a:cubicBezTo>
                    <a:pt x="1" y="48"/>
                    <a:pt x="49" y="0"/>
                    <a:pt x="108" y="0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17">
              <a:extLst>
                <a:ext uri="{FF2B5EF4-FFF2-40B4-BE49-F238E27FC236}">
                  <a16:creationId xmlns="" xmlns:a16="http://schemas.microsoft.com/office/drawing/2014/main" id="{1C2118ED-7776-44CE-BAA1-EB746C4A7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1688" y="4330700"/>
              <a:ext cx="587375" cy="487363"/>
            </a:xfrm>
            <a:custGeom>
              <a:avLst/>
              <a:gdLst>
                <a:gd name="T0" fmla="*/ 1892 w 6529"/>
                <a:gd name="T1" fmla="*/ 5092 h 5429"/>
                <a:gd name="T2" fmla="*/ 1555 w 6529"/>
                <a:gd name="T3" fmla="*/ 4096 h 5429"/>
                <a:gd name="T4" fmla="*/ 1067 w 6529"/>
                <a:gd name="T5" fmla="*/ 3192 h 5429"/>
                <a:gd name="T6" fmla="*/ 3144 w 6529"/>
                <a:gd name="T7" fmla="*/ 4096 h 5429"/>
                <a:gd name="T8" fmla="*/ 2319 w 6529"/>
                <a:gd name="T9" fmla="*/ 4433 h 5429"/>
                <a:gd name="T10" fmla="*/ 2656 w 6529"/>
                <a:gd name="T11" fmla="*/ 5429 h 5429"/>
                <a:gd name="T12" fmla="*/ 4211 w 6529"/>
                <a:gd name="T13" fmla="*/ 5092 h 5429"/>
                <a:gd name="T14" fmla="*/ 3873 w 6529"/>
                <a:gd name="T15" fmla="*/ 4096 h 5429"/>
                <a:gd name="T16" fmla="*/ 3385 w 6529"/>
                <a:gd name="T17" fmla="*/ 3192 h 5429"/>
                <a:gd name="T18" fmla="*/ 5463 w 6529"/>
                <a:gd name="T19" fmla="*/ 4096 h 5429"/>
                <a:gd name="T20" fmla="*/ 4637 w 6529"/>
                <a:gd name="T21" fmla="*/ 4433 h 5429"/>
                <a:gd name="T22" fmla="*/ 4975 w 6529"/>
                <a:gd name="T23" fmla="*/ 5429 h 5429"/>
                <a:gd name="T24" fmla="*/ 6529 w 6529"/>
                <a:gd name="T25" fmla="*/ 5092 h 5429"/>
                <a:gd name="T26" fmla="*/ 6192 w 6529"/>
                <a:gd name="T27" fmla="*/ 4096 h 5429"/>
                <a:gd name="T28" fmla="*/ 5705 w 6529"/>
                <a:gd name="T29" fmla="*/ 3072 h 5429"/>
                <a:gd name="T30" fmla="*/ 3387 w 6529"/>
                <a:gd name="T31" fmla="*/ 2951 h 5429"/>
                <a:gd name="T32" fmla="*/ 4373 w 6529"/>
                <a:gd name="T33" fmla="*/ 2320 h 5429"/>
                <a:gd name="T34" fmla="*/ 4816 w 6529"/>
                <a:gd name="T35" fmla="*/ 443 h 5429"/>
                <a:gd name="T36" fmla="*/ 2157 w 6529"/>
                <a:gd name="T37" fmla="*/ 0 h 5429"/>
                <a:gd name="T38" fmla="*/ 1715 w 6529"/>
                <a:gd name="T39" fmla="*/ 1876 h 5429"/>
                <a:gd name="T40" fmla="*/ 3144 w 6529"/>
                <a:gd name="T41" fmla="*/ 2319 h 5429"/>
                <a:gd name="T42" fmla="*/ 945 w 6529"/>
                <a:gd name="T43" fmla="*/ 2949 h 5429"/>
                <a:gd name="T44" fmla="*/ 824 w 6529"/>
                <a:gd name="T45" fmla="*/ 4095 h 5429"/>
                <a:gd name="T46" fmla="*/ 0 w 6529"/>
                <a:gd name="T47" fmla="*/ 4432 h 5429"/>
                <a:gd name="T48" fmla="*/ 337 w 6529"/>
                <a:gd name="T49" fmla="*/ 5428 h 5429"/>
                <a:gd name="T50" fmla="*/ 1555 w 6529"/>
                <a:gd name="T51" fmla="*/ 5429 h 5429"/>
                <a:gd name="T52" fmla="*/ 3969 w 6529"/>
                <a:gd name="T53" fmla="*/ 5092 h 5429"/>
                <a:gd name="T54" fmla="*/ 2656 w 6529"/>
                <a:gd name="T55" fmla="*/ 5188 h 5429"/>
                <a:gd name="T56" fmla="*/ 2560 w 6529"/>
                <a:gd name="T57" fmla="*/ 4433 h 5429"/>
                <a:gd name="T58" fmla="*/ 3873 w 6529"/>
                <a:gd name="T59" fmla="*/ 4337 h 5429"/>
                <a:gd name="T60" fmla="*/ 6289 w 6529"/>
                <a:gd name="T61" fmla="*/ 4433 h 5429"/>
                <a:gd name="T62" fmla="*/ 6193 w 6529"/>
                <a:gd name="T63" fmla="*/ 5188 h 5429"/>
                <a:gd name="T64" fmla="*/ 4880 w 6529"/>
                <a:gd name="T65" fmla="*/ 5092 h 5429"/>
                <a:gd name="T66" fmla="*/ 4976 w 6529"/>
                <a:gd name="T67" fmla="*/ 4337 h 5429"/>
                <a:gd name="T68" fmla="*/ 6289 w 6529"/>
                <a:gd name="T69" fmla="*/ 4433 h 5429"/>
                <a:gd name="T70" fmla="*/ 1956 w 6529"/>
                <a:gd name="T71" fmla="*/ 443 h 5429"/>
                <a:gd name="T72" fmla="*/ 4373 w 6529"/>
                <a:gd name="T73" fmla="*/ 241 h 5429"/>
                <a:gd name="T74" fmla="*/ 4575 w 6529"/>
                <a:gd name="T75" fmla="*/ 1876 h 5429"/>
                <a:gd name="T76" fmla="*/ 2157 w 6529"/>
                <a:gd name="T77" fmla="*/ 2077 h 5429"/>
                <a:gd name="T78" fmla="*/ 241 w 6529"/>
                <a:gd name="T79" fmla="*/ 5092 h 5429"/>
                <a:gd name="T80" fmla="*/ 337 w 6529"/>
                <a:gd name="T81" fmla="*/ 4337 h 5429"/>
                <a:gd name="T82" fmla="*/ 1651 w 6529"/>
                <a:gd name="T83" fmla="*/ 4433 h 5429"/>
                <a:gd name="T84" fmla="*/ 1555 w 6529"/>
                <a:gd name="T85" fmla="*/ 5188 h 5429"/>
                <a:gd name="T86" fmla="*/ 241 w 6529"/>
                <a:gd name="T87" fmla="*/ 5092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9" h="5429">
                  <a:moveTo>
                    <a:pt x="1555" y="5429"/>
                  </a:moveTo>
                  <a:cubicBezTo>
                    <a:pt x="1741" y="5429"/>
                    <a:pt x="1892" y="5277"/>
                    <a:pt x="1892" y="5092"/>
                  </a:cubicBezTo>
                  <a:lnTo>
                    <a:pt x="1892" y="4433"/>
                  </a:lnTo>
                  <a:cubicBezTo>
                    <a:pt x="1892" y="4247"/>
                    <a:pt x="1740" y="4096"/>
                    <a:pt x="1555" y="4096"/>
                  </a:cubicBezTo>
                  <a:lnTo>
                    <a:pt x="1067" y="4096"/>
                  </a:lnTo>
                  <a:lnTo>
                    <a:pt x="1067" y="3192"/>
                  </a:lnTo>
                  <a:lnTo>
                    <a:pt x="3144" y="3192"/>
                  </a:lnTo>
                  <a:lnTo>
                    <a:pt x="3144" y="4096"/>
                  </a:lnTo>
                  <a:lnTo>
                    <a:pt x="2656" y="4096"/>
                  </a:lnTo>
                  <a:cubicBezTo>
                    <a:pt x="2469" y="4096"/>
                    <a:pt x="2319" y="4248"/>
                    <a:pt x="2319" y="4433"/>
                  </a:cubicBezTo>
                  <a:lnTo>
                    <a:pt x="2319" y="5092"/>
                  </a:lnTo>
                  <a:cubicBezTo>
                    <a:pt x="2319" y="5279"/>
                    <a:pt x="2471" y="5429"/>
                    <a:pt x="2656" y="5429"/>
                  </a:cubicBezTo>
                  <a:lnTo>
                    <a:pt x="3873" y="5429"/>
                  </a:lnTo>
                  <a:cubicBezTo>
                    <a:pt x="4060" y="5429"/>
                    <a:pt x="4211" y="5277"/>
                    <a:pt x="4211" y="5092"/>
                  </a:cubicBezTo>
                  <a:lnTo>
                    <a:pt x="4211" y="4433"/>
                  </a:lnTo>
                  <a:cubicBezTo>
                    <a:pt x="4211" y="4247"/>
                    <a:pt x="4059" y="4096"/>
                    <a:pt x="3873" y="4096"/>
                  </a:cubicBezTo>
                  <a:lnTo>
                    <a:pt x="3385" y="4096"/>
                  </a:lnTo>
                  <a:lnTo>
                    <a:pt x="3385" y="3192"/>
                  </a:lnTo>
                  <a:lnTo>
                    <a:pt x="5463" y="3192"/>
                  </a:lnTo>
                  <a:lnTo>
                    <a:pt x="5463" y="4096"/>
                  </a:lnTo>
                  <a:lnTo>
                    <a:pt x="4975" y="4096"/>
                  </a:lnTo>
                  <a:cubicBezTo>
                    <a:pt x="4788" y="4096"/>
                    <a:pt x="4637" y="4248"/>
                    <a:pt x="4637" y="4433"/>
                  </a:cubicBezTo>
                  <a:lnTo>
                    <a:pt x="4637" y="5092"/>
                  </a:lnTo>
                  <a:cubicBezTo>
                    <a:pt x="4637" y="5279"/>
                    <a:pt x="4789" y="5429"/>
                    <a:pt x="4975" y="5429"/>
                  </a:cubicBezTo>
                  <a:lnTo>
                    <a:pt x="6192" y="5429"/>
                  </a:lnTo>
                  <a:cubicBezTo>
                    <a:pt x="6379" y="5429"/>
                    <a:pt x="6529" y="5277"/>
                    <a:pt x="6529" y="5092"/>
                  </a:cubicBezTo>
                  <a:lnTo>
                    <a:pt x="6529" y="4433"/>
                  </a:lnTo>
                  <a:cubicBezTo>
                    <a:pt x="6529" y="4247"/>
                    <a:pt x="6377" y="4096"/>
                    <a:pt x="6192" y="4096"/>
                  </a:cubicBezTo>
                  <a:lnTo>
                    <a:pt x="5705" y="4096"/>
                  </a:lnTo>
                  <a:lnTo>
                    <a:pt x="5705" y="3072"/>
                  </a:lnTo>
                  <a:cubicBezTo>
                    <a:pt x="5705" y="3005"/>
                    <a:pt x="5651" y="2951"/>
                    <a:pt x="5584" y="2951"/>
                  </a:cubicBezTo>
                  <a:lnTo>
                    <a:pt x="3387" y="2951"/>
                  </a:lnTo>
                  <a:lnTo>
                    <a:pt x="3387" y="2320"/>
                  </a:lnTo>
                  <a:lnTo>
                    <a:pt x="4373" y="2320"/>
                  </a:lnTo>
                  <a:cubicBezTo>
                    <a:pt x="4617" y="2320"/>
                    <a:pt x="4816" y="2121"/>
                    <a:pt x="4816" y="1877"/>
                  </a:cubicBezTo>
                  <a:lnTo>
                    <a:pt x="4816" y="443"/>
                  </a:lnTo>
                  <a:cubicBezTo>
                    <a:pt x="4816" y="199"/>
                    <a:pt x="4617" y="0"/>
                    <a:pt x="4373" y="0"/>
                  </a:cubicBezTo>
                  <a:lnTo>
                    <a:pt x="2157" y="0"/>
                  </a:lnTo>
                  <a:cubicBezTo>
                    <a:pt x="1913" y="0"/>
                    <a:pt x="1715" y="199"/>
                    <a:pt x="1715" y="443"/>
                  </a:cubicBezTo>
                  <a:lnTo>
                    <a:pt x="1715" y="1876"/>
                  </a:lnTo>
                  <a:cubicBezTo>
                    <a:pt x="1715" y="2120"/>
                    <a:pt x="1913" y="2319"/>
                    <a:pt x="2157" y="2319"/>
                  </a:cubicBezTo>
                  <a:lnTo>
                    <a:pt x="3144" y="2319"/>
                  </a:lnTo>
                  <a:lnTo>
                    <a:pt x="3144" y="2949"/>
                  </a:lnTo>
                  <a:lnTo>
                    <a:pt x="945" y="2949"/>
                  </a:lnTo>
                  <a:cubicBezTo>
                    <a:pt x="879" y="2949"/>
                    <a:pt x="824" y="3004"/>
                    <a:pt x="824" y="3071"/>
                  </a:cubicBezTo>
                  <a:lnTo>
                    <a:pt x="824" y="4095"/>
                  </a:lnTo>
                  <a:lnTo>
                    <a:pt x="337" y="4095"/>
                  </a:lnTo>
                  <a:cubicBezTo>
                    <a:pt x="151" y="4095"/>
                    <a:pt x="0" y="4247"/>
                    <a:pt x="0" y="4432"/>
                  </a:cubicBezTo>
                  <a:lnTo>
                    <a:pt x="0" y="5091"/>
                  </a:lnTo>
                  <a:cubicBezTo>
                    <a:pt x="0" y="5277"/>
                    <a:pt x="152" y="5428"/>
                    <a:pt x="337" y="5428"/>
                  </a:cubicBezTo>
                  <a:lnTo>
                    <a:pt x="1555" y="5428"/>
                  </a:lnTo>
                  <a:lnTo>
                    <a:pt x="1555" y="5429"/>
                  </a:lnTo>
                  <a:close/>
                  <a:moveTo>
                    <a:pt x="3969" y="4433"/>
                  </a:moveTo>
                  <a:lnTo>
                    <a:pt x="3969" y="5092"/>
                  </a:lnTo>
                  <a:cubicBezTo>
                    <a:pt x="3969" y="5145"/>
                    <a:pt x="3927" y="5188"/>
                    <a:pt x="3873" y="5188"/>
                  </a:cubicBezTo>
                  <a:lnTo>
                    <a:pt x="2656" y="5188"/>
                  </a:lnTo>
                  <a:cubicBezTo>
                    <a:pt x="2603" y="5188"/>
                    <a:pt x="2560" y="5145"/>
                    <a:pt x="2560" y="5092"/>
                  </a:cubicBezTo>
                  <a:lnTo>
                    <a:pt x="2560" y="4433"/>
                  </a:lnTo>
                  <a:cubicBezTo>
                    <a:pt x="2560" y="4380"/>
                    <a:pt x="2603" y="4337"/>
                    <a:pt x="2656" y="4337"/>
                  </a:cubicBezTo>
                  <a:lnTo>
                    <a:pt x="3873" y="4337"/>
                  </a:lnTo>
                  <a:cubicBezTo>
                    <a:pt x="3927" y="4336"/>
                    <a:pt x="3969" y="4380"/>
                    <a:pt x="3969" y="4433"/>
                  </a:cubicBezTo>
                  <a:close/>
                  <a:moveTo>
                    <a:pt x="6289" y="4433"/>
                  </a:moveTo>
                  <a:lnTo>
                    <a:pt x="6289" y="5092"/>
                  </a:lnTo>
                  <a:cubicBezTo>
                    <a:pt x="6289" y="5145"/>
                    <a:pt x="6247" y="5188"/>
                    <a:pt x="6193" y="5188"/>
                  </a:cubicBezTo>
                  <a:lnTo>
                    <a:pt x="4976" y="5188"/>
                  </a:lnTo>
                  <a:cubicBezTo>
                    <a:pt x="4923" y="5188"/>
                    <a:pt x="4880" y="5145"/>
                    <a:pt x="4880" y="5092"/>
                  </a:cubicBezTo>
                  <a:lnTo>
                    <a:pt x="4880" y="4433"/>
                  </a:lnTo>
                  <a:cubicBezTo>
                    <a:pt x="4880" y="4380"/>
                    <a:pt x="4923" y="4337"/>
                    <a:pt x="4976" y="4337"/>
                  </a:cubicBezTo>
                  <a:lnTo>
                    <a:pt x="6193" y="4337"/>
                  </a:lnTo>
                  <a:cubicBezTo>
                    <a:pt x="6247" y="4336"/>
                    <a:pt x="6289" y="4380"/>
                    <a:pt x="6289" y="4433"/>
                  </a:cubicBezTo>
                  <a:close/>
                  <a:moveTo>
                    <a:pt x="1956" y="1876"/>
                  </a:moveTo>
                  <a:lnTo>
                    <a:pt x="1956" y="443"/>
                  </a:lnTo>
                  <a:cubicBezTo>
                    <a:pt x="1956" y="332"/>
                    <a:pt x="2047" y="241"/>
                    <a:pt x="2157" y="241"/>
                  </a:cubicBezTo>
                  <a:lnTo>
                    <a:pt x="4373" y="241"/>
                  </a:lnTo>
                  <a:cubicBezTo>
                    <a:pt x="4484" y="241"/>
                    <a:pt x="4575" y="332"/>
                    <a:pt x="4575" y="443"/>
                  </a:cubicBezTo>
                  <a:lnTo>
                    <a:pt x="4575" y="1876"/>
                  </a:lnTo>
                  <a:cubicBezTo>
                    <a:pt x="4575" y="1987"/>
                    <a:pt x="4484" y="2077"/>
                    <a:pt x="4373" y="2077"/>
                  </a:cubicBezTo>
                  <a:lnTo>
                    <a:pt x="2157" y="2077"/>
                  </a:lnTo>
                  <a:cubicBezTo>
                    <a:pt x="2047" y="2077"/>
                    <a:pt x="1956" y="1987"/>
                    <a:pt x="1956" y="1876"/>
                  </a:cubicBezTo>
                  <a:close/>
                  <a:moveTo>
                    <a:pt x="241" y="5092"/>
                  </a:moveTo>
                  <a:lnTo>
                    <a:pt x="241" y="4433"/>
                  </a:lnTo>
                  <a:cubicBezTo>
                    <a:pt x="241" y="4380"/>
                    <a:pt x="284" y="4337"/>
                    <a:pt x="337" y="4337"/>
                  </a:cubicBezTo>
                  <a:lnTo>
                    <a:pt x="1555" y="4337"/>
                  </a:lnTo>
                  <a:cubicBezTo>
                    <a:pt x="1608" y="4337"/>
                    <a:pt x="1651" y="4380"/>
                    <a:pt x="1651" y="4433"/>
                  </a:cubicBezTo>
                  <a:lnTo>
                    <a:pt x="1651" y="5092"/>
                  </a:lnTo>
                  <a:cubicBezTo>
                    <a:pt x="1651" y="5145"/>
                    <a:pt x="1608" y="5188"/>
                    <a:pt x="1555" y="5188"/>
                  </a:cubicBezTo>
                  <a:lnTo>
                    <a:pt x="337" y="5188"/>
                  </a:lnTo>
                  <a:cubicBezTo>
                    <a:pt x="284" y="5188"/>
                    <a:pt x="241" y="5145"/>
                    <a:pt x="241" y="5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="" xmlns:a16="http://schemas.microsoft.com/office/drawing/2014/main" id="{6B095512-0692-486E-8D11-1B1ECB52A2A9}"/>
              </a:ext>
            </a:extLst>
          </p:cNvPr>
          <p:cNvGrpSpPr/>
          <p:nvPr/>
        </p:nvGrpSpPr>
        <p:grpSpPr>
          <a:xfrm>
            <a:off x="4633509" y="4387513"/>
            <a:ext cx="389712" cy="477498"/>
            <a:chOff x="4741863" y="4164013"/>
            <a:chExt cx="446088" cy="496887"/>
          </a:xfrm>
        </p:grpSpPr>
        <p:sp>
          <p:nvSpPr>
            <p:cNvPr id="241" name="Freeform 221">
              <a:extLst>
                <a:ext uri="{FF2B5EF4-FFF2-40B4-BE49-F238E27FC236}">
                  <a16:creationId xmlns="" xmlns:a16="http://schemas.microsoft.com/office/drawing/2014/main" id="{A69A77F9-822B-4BA9-9882-3497FE718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4164013"/>
              <a:ext cx="274638" cy="273050"/>
            </a:xfrm>
            <a:custGeom>
              <a:avLst/>
              <a:gdLst>
                <a:gd name="T0" fmla="*/ 2433 w 3640"/>
                <a:gd name="T1" fmla="*/ 3302 h 3640"/>
                <a:gd name="T2" fmla="*/ 339 w 3640"/>
                <a:gd name="T3" fmla="*/ 2434 h 3640"/>
                <a:gd name="T4" fmla="*/ 1207 w 3640"/>
                <a:gd name="T5" fmla="*/ 339 h 3640"/>
                <a:gd name="T6" fmla="*/ 3301 w 3640"/>
                <a:gd name="T7" fmla="*/ 1207 h 3640"/>
                <a:gd name="T8" fmla="*/ 2433 w 3640"/>
                <a:gd name="T9" fmla="*/ 3302 h 3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3640">
                  <a:moveTo>
                    <a:pt x="2433" y="3302"/>
                  </a:moveTo>
                  <a:cubicBezTo>
                    <a:pt x="1615" y="3640"/>
                    <a:pt x="677" y="3251"/>
                    <a:pt x="339" y="2434"/>
                  </a:cubicBezTo>
                  <a:cubicBezTo>
                    <a:pt x="0" y="1616"/>
                    <a:pt x="388" y="678"/>
                    <a:pt x="1207" y="339"/>
                  </a:cubicBezTo>
                  <a:cubicBezTo>
                    <a:pt x="2025" y="0"/>
                    <a:pt x="2963" y="390"/>
                    <a:pt x="3301" y="1207"/>
                  </a:cubicBezTo>
                  <a:cubicBezTo>
                    <a:pt x="3640" y="2024"/>
                    <a:pt x="3252" y="2963"/>
                    <a:pt x="2433" y="3302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Oval 222">
              <a:extLst>
                <a:ext uri="{FF2B5EF4-FFF2-40B4-BE49-F238E27FC236}">
                  <a16:creationId xmlns="" xmlns:a16="http://schemas.microsoft.com/office/drawing/2014/main" id="{C85C1F94-EFF1-4075-BAA8-CBA7C3E4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4562475"/>
              <a:ext cx="90488" cy="90487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23">
              <a:extLst>
                <a:ext uri="{FF2B5EF4-FFF2-40B4-BE49-F238E27FC236}">
                  <a16:creationId xmlns="" xmlns:a16="http://schemas.microsoft.com/office/drawing/2014/main" id="{242E585A-3C81-41DB-806E-085461A8B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1863" y="4170363"/>
              <a:ext cx="446088" cy="490537"/>
            </a:xfrm>
            <a:custGeom>
              <a:avLst/>
              <a:gdLst>
                <a:gd name="T0" fmla="*/ 5331 w 5937"/>
                <a:gd name="T1" fmla="*/ 4320 h 6528"/>
                <a:gd name="T2" fmla="*/ 3089 w 5937"/>
                <a:gd name="T3" fmla="*/ 4199 h 6528"/>
                <a:gd name="T4" fmla="*/ 3084 w 5937"/>
                <a:gd name="T5" fmla="*/ 3444 h 6528"/>
                <a:gd name="T6" fmla="*/ 4561 w 5937"/>
                <a:gd name="T7" fmla="*/ 1066 h 6528"/>
                <a:gd name="T8" fmla="*/ 2309 w 5937"/>
                <a:gd name="T9" fmla="*/ 132 h 6528"/>
                <a:gd name="T10" fmla="*/ 1376 w 5937"/>
                <a:gd name="T11" fmla="*/ 2386 h 6528"/>
                <a:gd name="T12" fmla="*/ 2848 w 5937"/>
                <a:gd name="T13" fmla="*/ 3480 h 6528"/>
                <a:gd name="T14" fmla="*/ 728 w 5937"/>
                <a:gd name="T15" fmla="*/ 4202 h 6528"/>
                <a:gd name="T16" fmla="*/ 607 w 5937"/>
                <a:gd name="T17" fmla="*/ 5096 h 6528"/>
                <a:gd name="T18" fmla="*/ 720 w 5937"/>
                <a:gd name="T19" fmla="*/ 6528 h 6528"/>
                <a:gd name="T20" fmla="*/ 848 w 5937"/>
                <a:gd name="T21" fmla="*/ 5099 h 6528"/>
                <a:gd name="T22" fmla="*/ 2848 w 5937"/>
                <a:gd name="T23" fmla="*/ 4444 h 6528"/>
                <a:gd name="T24" fmla="*/ 2248 w 5937"/>
                <a:gd name="T25" fmla="*/ 5808 h 6528"/>
                <a:gd name="T26" fmla="*/ 3688 w 5937"/>
                <a:gd name="T27" fmla="*/ 5808 h 6528"/>
                <a:gd name="T28" fmla="*/ 3088 w 5937"/>
                <a:gd name="T29" fmla="*/ 4444 h 6528"/>
                <a:gd name="T30" fmla="*/ 5088 w 5937"/>
                <a:gd name="T31" fmla="*/ 5099 h 6528"/>
                <a:gd name="T32" fmla="*/ 5216 w 5937"/>
                <a:gd name="T33" fmla="*/ 6528 h 6528"/>
                <a:gd name="T34" fmla="*/ 5331 w 5937"/>
                <a:gd name="T35" fmla="*/ 5094 h 6528"/>
                <a:gd name="T36" fmla="*/ 1569 w 5937"/>
                <a:gd name="T37" fmla="*/ 1232 h 6528"/>
                <a:gd name="T38" fmla="*/ 1944 w 5937"/>
                <a:gd name="T39" fmla="*/ 1722 h 6528"/>
                <a:gd name="T40" fmla="*/ 1569 w 5937"/>
                <a:gd name="T41" fmla="*/ 2216 h 6528"/>
                <a:gd name="T42" fmla="*/ 2237 w 5937"/>
                <a:gd name="T43" fmla="*/ 1232 h 6528"/>
                <a:gd name="T44" fmla="*/ 2847 w 5937"/>
                <a:gd name="T45" fmla="*/ 2216 h 6528"/>
                <a:gd name="T46" fmla="*/ 2185 w 5937"/>
                <a:gd name="T47" fmla="*/ 1722 h 6528"/>
                <a:gd name="T48" fmla="*/ 4365 w 5937"/>
                <a:gd name="T49" fmla="*/ 2216 h 6528"/>
                <a:gd name="T50" fmla="*/ 4009 w 5937"/>
                <a:gd name="T51" fmla="*/ 1722 h 6528"/>
                <a:gd name="T52" fmla="*/ 4367 w 5937"/>
                <a:gd name="T53" fmla="*/ 1232 h 6528"/>
                <a:gd name="T54" fmla="*/ 3704 w 5937"/>
                <a:gd name="T55" fmla="*/ 2216 h 6528"/>
                <a:gd name="T56" fmla="*/ 3089 w 5937"/>
                <a:gd name="T57" fmla="*/ 1232 h 6528"/>
                <a:gd name="T58" fmla="*/ 3768 w 5937"/>
                <a:gd name="T59" fmla="*/ 1722 h 6528"/>
                <a:gd name="T60" fmla="*/ 3089 w 5937"/>
                <a:gd name="T61" fmla="*/ 2458 h 6528"/>
                <a:gd name="T62" fmla="*/ 3089 w 5937"/>
                <a:gd name="T63" fmla="*/ 3175 h 6528"/>
                <a:gd name="T64" fmla="*/ 3089 w 5937"/>
                <a:gd name="T65" fmla="*/ 266 h 6528"/>
                <a:gd name="T66" fmla="*/ 3089 w 5937"/>
                <a:gd name="T67" fmla="*/ 991 h 6528"/>
                <a:gd name="T68" fmla="*/ 2847 w 5937"/>
                <a:gd name="T69" fmla="*/ 991 h 6528"/>
                <a:gd name="T70" fmla="*/ 2847 w 5937"/>
                <a:gd name="T71" fmla="*/ 272 h 6528"/>
                <a:gd name="T72" fmla="*/ 2847 w 5937"/>
                <a:gd name="T73" fmla="*/ 3167 h 6528"/>
                <a:gd name="T74" fmla="*/ 2847 w 5937"/>
                <a:gd name="T75" fmla="*/ 2458 h 6528"/>
                <a:gd name="T76" fmla="*/ 3884 w 5937"/>
                <a:gd name="T77" fmla="*/ 2458 h 6528"/>
                <a:gd name="T78" fmla="*/ 3575 w 5937"/>
                <a:gd name="T79" fmla="*/ 3076 h 6528"/>
                <a:gd name="T80" fmla="*/ 3903 w 5937"/>
                <a:gd name="T81" fmla="*/ 991 h 6528"/>
                <a:gd name="T82" fmla="*/ 3616 w 5937"/>
                <a:gd name="T83" fmla="*/ 391 h 6528"/>
                <a:gd name="T84" fmla="*/ 2344 w 5937"/>
                <a:gd name="T85" fmla="*/ 380 h 6528"/>
                <a:gd name="T86" fmla="*/ 2051 w 5937"/>
                <a:gd name="T87" fmla="*/ 991 h 6528"/>
                <a:gd name="T88" fmla="*/ 2344 w 5937"/>
                <a:gd name="T89" fmla="*/ 380 h 6528"/>
                <a:gd name="T90" fmla="*/ 2069 w 5937"/>
                <a:gd name="T91" fmla="*/ 2458 h 6528"/>
                <a:gd name="T92" fmla="*/ 1680 w 5937"/>
                <a:gd name="T93" fmla="*/ 2458 h 6528"/>
                <a:gd name="T94" fmla="*/ 720 w 5937"/>
                <a:gd name="T95" fmla="*/ 6284 h 6528"/>
                <a:gd name="T96" fmla="*/ 720 w 5937"/>
                <a:gd name="T97" fmla="*/ 5327 h 6528"/>
                <a:gd name="T98" fmla="*/ 3447 w 5937"/>
                <a:gd name="T99" fmla="*/ 5806 h 6528"/>
                <a:gd name="T100" fmla="*/ 2489 w 5937"/>
                <a:gd name="T101" fmla="*/ 5806 h 6528"/>
                <a:gd name="T102" fmla="*/ 3447 w 5937"/>
                <a:gd name="T103" fmla="*/ 5806 h 6528"/>
                <a:gd name="T104" fmla="*/ 4737 w 5937"/>
                <a:gd name="T105" fmla="*/ 5806 h 6528"/>
                <a:gd name="T106" fmla="*/ 5695 w 5937"/>
                <a:gd name="T107" fmla="*/ 5806 h 6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37" h="6528">
                  <a:moveTo>
                    <a:pt x="5331" y="5094"/>
                  </a:moveTo>
                  <a:lnTo>
                    <a:pt x="5331" y="4320"/>
                  </a:lnTo>
                  <a:cubicBezTo>
                    <a:pt x="5331" y="4254"/>
                    <a:pt x="5276" y="4199"/>
                    <a:pt x="5209" y="4199"/>
                  </a:cubicBezTo>
                  <a:lnTo>
                    <a:pt x="3089" y="4199"/>
                  </a:lnTo>
                  <a:lnTo>
                    <a:pt x="3089" y="3478"/>
                  </a:lnTo>
                  <a:cubicBezTo>
                    <a:pt x="3089" y="3466"/>
                    <a:pt x="3087" y="3455"/>
                    <a:pt x="3084" y="3444"/>
                  </a:cubicBezTo>
                  <a:cubicBezTo>
                    <a:pt x="3271" y="3432"/>
                    <a:pt x="3453" y="3390"/>
                    <a:pt x="3628" y="3318"/>
                  </a:cubicBezTo>
                  <a:cubicBezTo>
                    <a:pt x="4507" y="2954"/>
                    <a:pt x="4925" y="1943"/>
                    <a:pt x="4561" y="1066"/>
                  </a:cubicBezTo>
                  <a:cubicBezTo>
                    <a:pt x="4293" y="419"/>
                    <a:pt x="3668" y="0"/>
                    <a:pt x="2968" y="0"/>
                  </a:cubicBezTo>
                  <a:cubicBezTo>
                    <a:pt x="2741" y="0"/>
                    <a:pt x="2520" y="44"/>
                    <a:pt x="2309" y="132"/>
                  </a:cubicBezTo>
                  <a:cubicBezTo>
                    <a:pt x="1884" y="308"/>
                    <a:pt x="1552" y="640"/>
                    <a:pt x="1376" y="1066"/>
                  </a:cubicBezTo>
                  <a:cubicBezTo>
                    <a:pt x="1200" y="1491"/>
                    <a:pt x="1200" y="1960"/>
                    <a:pt x="1376" y="2386"/>
                  </a:cubicBezTo>
                  <a:cubicBezTo>
                    <a:pt x="1629" y="2996"/>
                    <a:pt x="2201" y="3403"/>
                    <a:pt x="2853" y="3447"/>
                  </a:cubicBezTo>
                  <a:cubicBezTo>
                    <a:pt x="2851" y="3458"/>
                    <a:pt x="2848" y="3468"/>
                    <a:pt x="2848" y="3480"/>
                  </a:cubicBezTo>
                  <a:lnTo>
                    <a:pt x="2848" y="4202"/>
                  </a:lnTo>
                  <a:lnTo>
                    <a:pt x="728" y="4202"/>
                  </a:lnTo>
                  <a:cubicBezTo>
                    <a:pt x="661" y="4202"/>
                    <a:pt x="607" y="4256"/>
                    <a:pt x="607" y="4323"/>
                  </a:cubicBezTo>
                  <a:lnTo>
                    <a:pt x="607" y="5096"/>
                  </a:lnTo>
                  <a:cubicBezTo>
                    <a:pt x="263" y="5151"/>
                    <a:pt x="0" y="5450"/>
                    <a:pt x="0" y="5808"/>
                  </a:cubicBezTo>
                  <a:cubicBezTo>
                    <a:pt x="0" y="6206"/>
                    <a:pt x="323" y="6528"/>
                    <a:pt x="720" y="6528"/>
                  </a:cubicBezTo>
                  <a:cubicBezTo>
                    <a:pt x="1117" y="6528"/>
                    <a:pt x="1440" y="6206"/>
                    <a:pt x="1440" y="5808"/>
                  </a:cubicBezTo>
                  <a:cubicBezTo>
                    <a:pt x="1440" y="5455"/>
                    <a:pt x="1184" y="5160"/>
                    <a:pt x="848" y="5099"/>
                  </a:cubicBezTo>
                  <a:lnTo>
                    <a:pt x="848" y="4444"/>
                  </a:lnTo>
                  <a:lnTo>
                    <a:pt x="2848" y="4444"/>
                  </a:lnTo>
                  <a:lnTo>
                    <a:pt x="2848" y="5098"/>
                  </a:lnTo>
                  <a:cubicBezTo>
                    <a:pt x="2508" y="5155"/>
                    <a:pt x="2248" y="5452"/>
                    <a:pt x="2248" y="5808"/>
                  </a:cubicBezTo>
                  <a:cubicBezTo>
                    <a:pt x="2248" y="6206"/>
                    <a:pt x="2571" y="6528"/>
                    <a:pt x="2968" y="6528"/>
                  </a:cubicBezTo>
                  <a:cubicBezTo>
                    <a:pt x="3365" y="6528"/>
                    <a:pt x="3688" y="6206"/>
                    <a:pt x="3688" y="5808"/>
                  </a:cubicBezTo>
                  <a:cubicBezTo>
                    <a:pt x="3688" y="5452"/>
                    <a:pt x="3428" y="5156"/>
                    <a:pt x="3088" y="5098"/>
                  </a:cubicBezTo>
                  <a:lnTo>
                    <a:pt x="3088" y="4444"/>
                  </a:lnTo>
                  <a:lnTo>
                    <a:pt x="5088" y="4444"/>
                  </a:lnTo>
                  <a:lnTo>
                    <a:pt x="5088" y="5099"/>
                  </a:lnTo>
                  <a:cubicBezTo>
                    <a:pt x="4752" y="5159"/>
                    <a:pt x="4496" y="5455"/>
                    <a:pt x="4496" y="5808"/>
                  </a:cubicBezTo>
                  <a:cubicBezTo>
                    <a:pt x="4496" y="6206"/>
                    <a:pt x="4819" y="6528"/>
                    <a:pt x="5216" y="6528"/>
                  </a:cubicBezTo>
                  <a:cubicBezTo>
                    <a:pt x="5613" y="6528"/>
                    <a:pt x="5936" y="6206"/>
                    <a:pt x="5936" y="5808"/>
                  </a:cubicBezTo>
                  <a:cubicBezTo>
                    <a:pt x="5937" y="5447"/>
                    <a:pt x="5673" y="5148"/>
                    <a:pt x="5331" y="5094"/>
                  </a:cubicBezTo>
                  <a:close/>
                  <a:moveTo>
                    <a:pt x="1569" y="2216"/>
                  </a:moveTo>
                  <a:cubicBezTo>
                    <a:pt x="1456" y="1896"/>
                    <a:pt x="1456" y="1552"/>
                    <a:pt x="1569" y="1232"/>
                  </a:cubicBezTo>
                  <a:lnTo>
                    <a:pt x="1991" y="1232"/>
                  </a:lnTo>
                  <a:cubicBezTo>
                    <a:pt x="1960" y="1392"/>
                    <a:pt x="1944" y="1558"/>
                    <a:pt x="1944" y="1722"/>
                  </a:cubicBezTo>
                  <a:cubicBezTo>
                    <a:pt x="1944" y="1874"/>
                    <a:pt x="1965" y="2044"/>
                    <a:pt x="2004" y="2216"/>
                  </a:cubicBezTo>
                  <a:lnTo>
                    <a:pt x="1569" y="2216"/>
                  </a:lnTo>
                  <a:close/>
                  <a:moveTo>
                    <a:pt x="2185" y="1722"/>
                  </a:moveTo>
                  <a:cubicBezTo>
                    <a:pt x="2185" y="1554"/>
                    <a:pt x="2204" y="1388"/>
                    <a:pt x="2237" y="1232"/>
                  </a:cubicBezTo>
                  <a:lnTo>
                    <a:pt x="2847" y="1232"/>
                  </a:lnTo>
                  <a:lnTo>
                    <a:pt x="2847" y="2216"/>
                  </a:lnTo>
                  <a:lnTo>
                    <a:pt x="2249" y="2216"/>
                  </a:lnTo>
                  <a:cubicBezTo>
                    <a:pt x="2209" y="2050"/>
                    <a:pt x="2185" y="1880"/>
                    <a:pt x="2185" y="1722"/>
                  </a:cubicBezTo>
                  <a:close/>
                  <a:moveTo>
                    <a:pt x="4367" y="1232"/>
                  </a:moveTo>
                  <a:cubicBezTo>
                    <a:pt x="4483" y="1562"/>
                    <a:pt x="4475" y="1907"/>
                    <a:pt x="4365" y="2216"/>
                  </a:cubicBezTo>
                  <a:lnTo>
                    <a:pt x="3949" y="2216"/>
                  </a:lnTo>
                  <a:cubicBezTo>
                    <a:pt x="3988" y="2044"/>
                    <a:pt x="4009" y="1874"/>
                    <a:pt x="4009" y="1722"/>
                  </a:cubicBezTo>
                  <a:cubicBezTo>
                    <a:pt x="4009" y="1558"/>
                    <a:pt x="3993" y="1392"/>
                    <a:pt x="3963" y="1232"/>
                  </a:cubicBezTo>
                  <a:lnTo>
                    <a:pt x="4367" y="1232"/>
                  </a:lnTo>
                  <a:close/>
                  <a:moveTo>
                    <a:pt x="3768" y="1722"/>
                  </a:moveTo>
                  <a:cubicBezTo>
                    <a:pt x="3768" y="1880"/>
                    <a:pt x="3744" y="2051"/>
                    <a:pt x="3704" y="2216"/>
                  </a:cubicBezTo>
                  <a:lnTo>
                    <a:pt x="3089" y="2216"/>
                  </a:lnTo>
                  <a:lnTo>
                    <a:pt x="3089" y="1232"/>
                  </a:lnTo>
                  <a:lnTo>
                    <a:pt x="3716" y="1232"/>
                  </a:lnTo>
                  <a:cubicBezTo>
                    <a:pt x="3749" y="1388"/>
                    <a:pt x="3768" y="1554"/>
                    <a:pt x="3768" y="1722"/>
                  </a:cubicBezTo>
                  <a:close/>
                  <a:moveTo>
                    <a:pt x="3089" y="3175"/>
                  </a:moveTo>
                  <a:lnTo>
                    <a:pt x="3089" y="2458"/>
                  </a:lnTo>
                  <a:lnTo>
                    <a:pt x="3629" y="2458"/>
                  </a:lnTo>
                  <a:cubicBezTo>
                    <a:pt x="3503" y="2804"/>
                    <a:pt x="3304" y="3096"/>
                    <a:pt x="3089" y="3175"/>
                  </a:cubicBezTo>
                  <a:close/>
                  <a:moveTo>
                    <a:pt x="3089" y="991"/>
                  </a:moveTo>
                  <a:lnTo>
                    <a:pt x="3089" y="266"/>
                  </a:lnTo>
                  <a:cubicBezTo>
                    <a:pt x="3316" y="338"/>
                    <a:pt x="3525" y="620"/>
                    <a:pt x="3649" y="991"/>
                  </a:cubicBezTo>
                  <a:lnTo>
                    <a:pt x="3089" y="991"/>
                  </a:lnTo>
                  <a:close/>
                  <a:moveTo>
                    <a:pt x="2847" y="272"/>
                  </a:moveTo>
                  <a:lnTo>
                    <a:pt x="2847" y="991"/>
                  </a:lnTo>
                  <a:lnTo>
                    <a:pt x="2304" y="991"/>
                  </a:lnTo>
                  <a:cubicBezTo>
                    <a:pt x="2425" y="630"/>
                    <a:pt x="2627" y="352"/>
                    <a:pt x="2847" y="272"/>
                  </a:cubicBezTo>
                  <a:close/>
                  <a:moveTo>
                    <a:pt x="2847" y="2458"/>
                  </a:moveTo>
                  <a:lnTo>
                    <a:pt x="2847" y="3167"/>
                  </a:lnTo>
                  <a:cubicBezTo>
                    <a:pt x="2637" y="3080"/>
                    <a:pt x="2445" y="2795"/>
                    <a:pt x="2323" y="2458"/>
                  </a:cubicBezTo>
                  <a:lnTo>
                    <a:pt x="2847" y="2458"/>
                  </a:lnTo>
                  <a:close/>
                  <a:moveTo>
                    <a:pt x="3575" y="3076"/>
                  </a:moveTo>
                  <a:cubicBezTo>
                    <a:pt x="3705" y="2904"/>
                    <a:pt x="3809" y="2686"/>
                    <a:pt x="3884" y="2458"/>
                  </a:cubicBezTo>
                  <a:lnTo>
                    <a:pt x="4256" y="2458"/>
                  </a:lnTo>
                  <a:cubicBezTo>
                    <a:pt x="4104" y="2723"/>
                    <a:pt x="3872" y="2943"/>
                    <a:pt x="3575" y="3076"/>
                  </a:cubicBezTo>
                  <a:close/>
                  <a:moveTo>
                    <a:pt x="4256" y="991"/>
                  </a:moveTo>
                  <a:lnTo>
                    <a:pt x="3903" y="991"/>
                  </a:lnTo>
                  <a:cubicBezTo>
                    <a:pt x="3857" y="838"/>
                    <a:pt x="3799" y="692"/>
                    <a:pt x="3727" y="564"/>
                  </a:cubicBezTo>
                  <a:cubicBezTo>
                    <a:pt x="3692" y="502"/>
                    <a:pt x="3655" y="444"/>
                    <a:pt x="3616" y="391"/>
                  </a:cubicBezTo>
                  <a:cubicBezTo>
                    <a:pt x="3883" y="519"/>
                    <a:pt x="4107" y="727"/>
                    <a:pt x="4256" y="991"/>
                  </a:cubicBezTo>
                  <a:close/>
                  <a:moveTo>
                    <a:pt x="2344" y="380"/>
                  </a:moveTo>
                  <a:cubicBezTo>
                    <a:pt x="2303" y="436"/>
                    <a:pt x="2263" y="498"/>
                    <a:pt x="2227" y="564"/>
                  </a:cubicBezTo>
                  <a:cubicBezTo>
                    <a:pt x="2155" y="694"/>
                    <a:pt x="2096" y="838"/>
                    <a:pt x="2051" y="991"/>
                  </a:cubicBezTo>
                  <a:lnTo>
                    <a:pt x="1681" y="991"/>
                  </a:lnTo>
                  <a:cubicBezTo>
                    <a:pt x="1832" y="723"/>
                    <a:pt x="2061" y="511"/>
                    <a:pt x="2344" y="380"/>
                  </a:cubicBezTo>
                  <a:close/>
                  <a:moveTo>
                    <a:pt x="1680" y="2458"/>
                  </a:moveTo>
                  <a:lnTo>
                    <a:pt x="2069" y="2458"/>
                  </a:lnTo>
                  <a:cubicBezTo>
                    <a:pt x="2145" y="2691"/>
                    <a:pt x="2253" y="2915"/>
                    <a:pt x="2388" y="3090"/>
                  </a:cubicBezTo>
                  <a:cubicBezTo>
                    <a:pt x="2093" y="2964"/>
                    <a:pt x="1843" y="2744"/>
                    <a:pt x="1680" y="2458"/>
                  </a:cubicBezTo>
                  <a:close/>
                  <a:moveTo>
                    <a:pt x="1199" y="5806"/>
                  </a:moveTo>
                  <a:cubicBezTo>
                    <a:pt x="1199" y="6070"/>
                    <a:pt x="984" y="6284"/>
                    <a:pt x="720" y="6284"/>
                  </a:cubicBezTo>
                  <a:cubicBezTo>
                    <a:pt x="456" y="6284"/>
                    <a:pt x="241" y="6070"/>
                    <a:pt x="241" y="5806"/>
                  </a:cubicBezTo>
                  <a:cubicBezTo>
                    <a:pt x="241" y="5542"/>
                    <a:pt x="456" y="5327"/>
                    <a:pt x="720" y="5327"/>
                  </a:cubicBezTo>
                  <a:cubicBezTo>
                    <a:pt x="984" y="5327"/>
                    <a:pt x="1199" y="5542"/>
                    <a:pt x="1199" y="5806"/>
                  </a:cubicBezTo>
                  <a:close/>
                  <a:moveTo>
                    <a:pt x="3447" y="5806"/>
                  </a:moveTo>
                  <a:cubicBezTo>
                    <a:pt x="3447" y="6070"/>
                    <a:pt x="3232" y="6284"/>
                    <a:pt x="2968" y="6284"/>
                  </a:cubicBezTo>
                  <a:cubicBezTo>
                    <a:pt x="2704" y="6284"/>
                    <a:pt x="2489" y="6070"/>
                    <a:pt x="2489" y="5806"/>
                  </a:cubicBezTo>
                  <a:cubicBezTo>
                    <a:pt x="2489" y="5542"/>
                    <a:pt x="2704" y="5327"/>
                    <a:pt x="2968" y="5327"/>
                  </a:cubicBezTo>
                  <a:cubicBezTo>
                    <a:pt x="3232" y="5327"/>
                    <a:pt x="3447" y="5542"/>
                    <a:pt x="3447" y="5806"/>
                  </a:cubicBezTo>
                  <a:close/>
                  <a:moveTo>
                    <a:pt x="5216" y="6284"/>
                  </a:moveTo>
                  <a:cubicBezTo>
                    <a:pt x="4952" y="6284"/>
                    <a:pt x="4737" y="6070"/>
                    <a:pt x="4737" y="5806"/>
                  </a:cubicBezTo>
                  <a:cubicBezTo>
                    <a:pt x="4737" y="5542"/>
                    <a:pt x="4952" y="5327"/>
                    <a:pt x="5216" y="5327"/>
                  </a:cubicBezTo>
                  <a:cubicBezTo>
                    <a:pt x="5480" y="5327"/>
                    <a:pt x="5695" y="5542"/>
                    <a:pt x="5695" y="5806"/>
                  </a:cubicBezTo>
                  <a:cubicBezTo>
                    <a:pt x="5696" y="6070"/>
                    <a:pt x="5480" y="6284"/>
                    <a:pt x="5216" y="6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="" xmlns:a16="http://schemas.microsoft.com/office/drawing/2014/main" id="{D2A64CC0-F872-4705-8C50-9C36C9A2392E}"/>
              </a:ext>
            </a:extLst>
          </p:cNvPr>
          <p:cNvGrpSpPr/>
          <p:nvPr/>
        </p:nvGrpSpPr>
        <p:grpSpPr>
          <a:xfrm>
            <a:off x="4604317" y="5201317"/>
            <a:ext cx="300950" cy="468347"/>
            <a:chOff x="4840288" y="4948238"/>
            <a:chExt cx="344487" cy="487363"/>
          </a:xfrm>
        </p:grpSpPr>
        <p:sp>
          <p:nvSpPr>
            <p:cNvPr id="245" name="Rectangle 256">
              <a:extLst>
                <a:ext uri="{FF2B5EF4-FFF2-40B4-BE49-F238E27FC236}">
                  <a16:creationId xmlns="" xmlns:a16="http://schemas.microsoft.com/office/drawing/2014/main" id="{0927AC9F-DC5F-4EE6-9B83-F43DC79D2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813" y="5310188"/>
              <a:ext cx="117475" cy="117475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57">
              <a:extLst>
                <a:ext uri="{FF2B5EF4-FFF2-40B4-BE49-F238E27FC236}">
                  <a16:creationId xmlns="" xmlns:a16="http://schemas.microsoft.com/office/drawing/2014/main" id="{2BF7C549-A88B-4A4F-B2A5-A81A107A66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288" y="4967288"/>
              <a:ext cx="344487" cy="468313"/>
            </a:xfrm>
            <a:custGeom>
              <a:avLst/>
              <a:gdLst>
                <a:gd name="T0" fmla="*/ 4460 w 4583"/>
                <a:gd name="T1" fmla="*/ 508 h 6268"/>
                <a:gd name="T2" fmla="*/ 2763 w 4583"/>
                <a:gd name="T3" fmla="*/ 508 h 6268"/>
                <a:gd name="T4" fmla="*/ 3053 w 4583"/>
                <a:gd name="T5" fmla="*/ 218 h 6268"/>
                <a:gd name="T6" fmla="*/ 3053 w 4583"/>
                <a:gd name="T7" fmla="*/ 47 h 6268"/>
                <a:gd name="T8" fmla="*/ 2883 w 4583"/>
                <a:gd name="T9" fmla="*/ 47 h 6268"/>
                <a:gd name="T10" fmla="*/ 2385 w 4583"/>
                <a:gd name="T11" fmla="*/ 543 h 6268"/>
                <a:gd name="T12" fmla="*/ 2385 w 4583"/>
                <a:gd name="T13" fmla="*/ 714 h 6268"/>
                <a:gd name="T14" fmla="*/ 2883 w 4583"/>
                <a:gd name="T15" fmla="*/ 1211 h 6268"/>
                <a:gd name="T16" fmla="*/ 2968 w 4583"/>
                <a:gd name="T17" fmla="*/ 1247 h 6268"/>
                <a:gd name="T18" fmla="*/ 3053 w 4583"/>
                <a:gd name="T19" fmla="*/ 1211 h 6268"/>
                <a:gd name="T20" fmla="*/ 3053 w 4583"/>
                <a:gd name="T21" fmla="*/ 1040 h 6268"/>
                <a:gd name="T22" fmla="*/ 2763 w 4583"/>
                <a:gd name="T23" fmla="*/ 750 h 6268"/>
                <a:gd name="T24" fmla="*/ 4339 w 4583"/>
                <a:gd name="T25" fmla="*/ 750 h 6268"/>
                <a:gd name="T26" fmla="*/ 4339 w 4583"/>
                <a:gd name="T27" fmla="*/ 5242 h 6268"/>
                <a:gd name="T28" fmla="*/ 1811 w 4583"/>
                <a:gd name="T29" fmla="*/ 5242 h 6268"/>
                <a:gd name="T30" fmla="*/ 1811 w 4583"/>
                <a:gd name="T31" fmla="*/ 4579 h 6268"/>
                <a:gd name="T32" fmla="*/ 1689 w 4583"/>
                <a:gd name="T33" fmla="*/ 4458 h 6268"/>
                <a:gd name="T34" fmla="*/ 121 w 4583"/>
                <a:gd name="T35" fmla="*/ 4458 h 6268"/>
                <a:gd name="T36" fmla="*/ 0 w 4583"/>
                <a:gd name="T37" fmla="*/ 4579 h 6268"/>
                <a:gd name="T38" fmla="*/ 0 w 4583"/>
                <a:gd name="T39" fmla="*/ 6147 h 6268"/>
                <a:gd name="T40" fmla="*/ 121 w 4583"/>
                <a:gd name="T41" fmla="*/ 6268 h 6268"/>
                <a:gd name="T42" fmla="*/ 1689 w 4583"/>
                <a:gd name="T43" fmla="*/ 6268 h 6268"/>
                <a:gd name="T44" fmla="*/ 1811 w 4583"/>
                <a:gd name="T45" fmla="*/ 6147 h 6268"/>
                <a:gd name="T46" fmla="*/ 1811 w 4583"/>
                <a:gd name="T47" fmla="*/ 5484 h 6268"/>
                <a:gd name="T48" fmla="*/ 4461 w 4583"/>
                <a:gd name="T49" fmla="*/ 5484 h 6268"/>
                <a:gd name="T50" fmla="*/ 4583 w 4583"/>
                <a:gd name="T51" fmla="*/ 5363 h 6268"/>
                <a:gd name="T52" fmla="*/ 4583 w 4583"/>
                <a:gd name="T53" fmla="*/ 630 h 6268"/>
                <a:gd name="T54" fmla="*/ 4460 w 4583"/>
                <a:gd name="T55" fmla="*/ 508 h 6268"/>
                <a:gd name="T56" fmla="*/ 1568 w 4583"/>
                <a:gd name="T57" fmla="*/ 6026 h 6268"/>
                <a:gd name="T58" fmla="*/ 241 w 4583"/>
                <a:gd name="T59" fmla="*/ 6026 h 6268"/>
                <a:gd name="T60" fmla="*/ 241 w 4583"/>
                <a:gd name="T61" fmla="*/ 4699 h 6268"/>
                <a:gd name="T62" fmla="*/ 1568 w 4583"/>
                <a:gd name="T63" fmla="*/ 4699 h 6268"/>
                <a:gd name="T64" fmla="*/ 1568 w 4583"/>
                <a:gd name="T65" fmla="*/ 6026 h 6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3" h="6268">
                  <a:moveTo>
                    <a:pt x="4460" y="508"/>
                  </a:moveTo>
                  <a:lnTo>
                    <a:pt x="2763" y="508"/>
                  </a:lnTo>
                  <a:lnTo>
                    <a:pt x="3053" y="218"/>
                  </a:lnTo>
                  <a:cubicBezTo>
                    <a:pt x="3100" y="171"/>
                    <a:pt x="3100" y="94"/>
                    <a:pt x="3053" y="47"/>
                  </a:cubicBezTo>
                  <a:cubicBezTo>
                    <a:pt x="3007" y="0"/>
                    <a:pt x="2929" y="0"/>
                    <a:pt x="2883" y="47"/>
                  </a:cubicBezTo>
                  <a:lnTo>
                    <a:pt x="2385" y="543"/>
                  </a:lnTo>
                  <a:cubicBezTo>
                    <a:pt x="2339" y="590"/>
                    <a:pt x="2339" y="667"/>
                    <a:pt x="2385" y="714"/>
                  </a:cubicBezTo>
                  <a:lnTo>
                    <a:pt x="2883" y="1211"/>
                  </a:lnTo>
                  <a:cubicBezTo>
                    <a:pt x="2907" y="1235"/>
                    <a:pt x="2937" y="1247"/>
                    <a:pt x="2968" y="1247"/>
                  </a:cubicBezTo>
                  <a:cubicBezTo>
                    <a:pt x="2999" y="1247"/>
                    <a:pt x="3029" y="1235"/>
                    <a:pt x="3053" y="1211"/>
                  </a:cubicBezTo>
                  <a:cubicBezTo>
                    <a:pt x="3100" y="1164"/>
                    <a:pt x="3100" y="1087"/>
                    <a:pt x="3053" y="1040"/>
                  </a:cubicBezTo>
                  <a:lnTo>
                    <a:pt x="2763" y="750"/>
                  </a:lnTo>
                  <a:lnTo>
                    <a:pt x="4339" y="750"/>
                  </a:lnTo>
                  <a:lnTo>
                    <a:pt x="4339" y="5242"/>
                  </a:lnTo>
                  <a:lnTo>
                    <a:pt x="1811" y="5242"/>
                  </a:lnTo>
                  <a:lnTo>
                    <a:pt x="1811" y="4579"/>
                  </a:lnTo>
                  <a:cubicBezTo>
                    <a:pt x="1811" y="4512"/>
                    <a:pt x="1756" y="4458"/>
                    <a:pt x="1689" y="4458"/>
                  </a:cubicBezTo>
                  <a:lnTo>
                    <a:pt x="121" y="4458"/>
                  </a:lnTo>
                  <a:cubicBezTo>
                    <a:pt x="55" y="4458"/>
                    <a:pt x="0" y="4512"/>
                    <a:pt x="0" y="4579"/>
                  </a:cubicBezTo>
                  <a:lnTo>
                    <a:pt x="0" y="6147"/>
                  </a:lnTo>
                  <a:cubicBezTo>
                    <a:pt x="0" y="6214"/>
                    <a:pt x="55" y="6268"/>
                    <a:pt x="121" y="6268"/>
                  </a:cubicBezTo>
                  <a:lnTo>
                    <a:pt x="1689" y="6268"/>
                  </a:lnTo>
                  <a:cubicBezTo>
                    <a:pt x="1756" y="6268"/>
                    <a:pt x="1811" y="6214"/>
                    <a:pt x="1811" y="6147"/>
                  </a:cubicBezTo>
                  <a:lnTo>
                    <a:pt x="1811" y="5484"/>
                  </a:lnTo>
                  <a:lnTo>
                    <a:pt x="4461" y="5484"/>
                  </a:lnTo>
                  <a:cubicBezTo>
                    <a:pt x="4528" y="5484"/>
                    <a:pt x="4583" y="5430"/>
                    <a:pt x="4583" y="5363"/>
                  </a:cubicBezTo>
                  <a:lnTo>
                    <a:pt x="4583" y="630"/>
                  </a:lnTo>
                  <a:cubicBezTo>
                    <a:pt x="4581" y="562"/>
                    <a:pt x="4527" y="508"/>
                    <a:pt x="4460" y="508"/>
                  </a:cubicBezTo>
                  <a:close/>
                  <a:moveTo>
                    <a:pt x="1568" y="6026"/>
                  </a:moveTo>
                  <a:lnTo>
                    <a:pt x="241" y="6026"/>
                  </a:lnTo>
                  <a:lnTo>
                    <a:pt x="241" y="4699"/>
                  </a:lnTo>
                  <a:lnTo>
                    <a:pt x="1568" y="4699"/>
                  </a:lnTo>
                  <a:lnTo>
                    <a:pt x="1568" y="60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58">
              <a:extLst>
                <a:ext uri="{FF2B5EF4-FFF2-40B4-BE49-F238E27FC236}">
                  <a16:creationId xmlns="" xmlns:a16="http://schemas.microsoft.com/office/drawing/2014/main" id="{22A5FC73-232F-4D23-B824-F9D53B3FC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288" y="5124450"/>
              <a:ext cx="136525" cy="134938"/>
            </a:xfrm>
            <a:custGeom>
              <a:avLst/>
              <a:gdLst>
                <a:gd name="T0" fmla="*/ 0 w 1811"/>
                <a:gd name="T1" fmla="*/ 122 h 1811"/>
                <a:gd name="T2" fmla="*/ 0 w 1811"/>
                <a:gd name="T3" fmla="*/ 1690 h 1811"/>
                <a:gd name="T4" fmla="*/ 121 w 1811"/>
                <a:gd name="T5" fmla="*/ 1811 h 1811"/>
                <a:gd name="T6" fmla="*/ 1689 w 1811"/>
                <a:gd name="T7" fmla="*/ 1811 h 1811"/>
                <a:gd name="T8" fmla="*/ 1811 w 1811"/>
                <a:gd name="T9" fmla="*/ 1690 h 1811"/>
                <a:gd name="T10" fmla="*/ 1811 w 1811"/>
                <a:gd name="T11" fmla="*/ 122 h 1811"/>
                <a:gd name="T12" fmla="*/ 1689 w 1811"/>
                <a:gd name="T13" fmla="*/ 0 h 1811"/>
                <a:gd name="T14" fmla="*/ 121 w 1811"/>
                <a:gd name="T15" fmla="*/ 0 h 1811"/>
                <a:gd name="T16" fmla="*/ 0 w 1811"/>
                <a:gd name="T17" fmla="*/ 122 h 1811"/>
                <a:gd name="T18" fmla="*/ 241 w 1811"/>
                <a:gd name="T19" fmla="*/ 243 h 1811"/>
                <a:gd name="T20" fmla="*/ 1568 w 1811"/>
                <a:gd name="T21" fmla="*/ 243 h 1811"/>
                <a:gd name="T22" fmla="*/ 1568 w 1811"/>
                <a:gd name="T23" fmla="*/ 1570 h 1811"/>
                <a:gd name="T24" fmla="*/ 241 w 1811"/>
                <a:gd name="T25" fmla="*/ 1570 h 1811"/>
                <a:gd name="T26" fmla="*/ 241 w 1811"/>
                <a:gd name="T27" fmla="*/ 24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1" h="1811">
                  <a:moveTo>
                    <a:pt x="0" y="122"/>
                  </a:moveTo>
                  <a:lnTo>
                    <a:pt x="0" y="1690"/>
                  </a:lnTo>
                  <a:cubicBezTo>
                    <a:pt x="0" y="1756"/>
                    <a:pt x="55" y="1811"/>
                    <a:pt x="121" y="1811"/>
                  </a:cubicBezTo>
                  <a:lnTo>
                    <a:pt x="1689" y="1811"/>
                  </a:lnTo>
                  <a:cubicBezTo>
                    <a:pt x="1756" y="1811"/>
                    <a:pt x="1811" y="1756"/>
                    <a:pt x="1811" y="1690"/>
                  </a:cubicBezTo>
                  <a:lnTo>
                    <a:pt x="1811" y="122"/>
                  </a:lnTo>
                  <a:cubicBezTo>
                    <a:pt x="1811" y="55"/>
                    <a:pt x="1756" y="0"/>
                    <a:pt x="1689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2"/>
                  </a:cubicBezTo>
                  <a:close/>
                  <a:moveTo>
                    <a:pt x="241" y="243"/>
                  </a:moveTo>
                  <a:lnTo>
                    <a:pt x="1568" y="243"/>
                  </a:lnTo>
                  <a:lnTo>
                    <a:pt x="1568" y="1570"/>
                  </a:lnTo>
                  <a:lnTo>
                    <a:pt x="241" y="1570"/>
                  </a:lnTo>
                  <a:lnTo>
                    <a:pt x="241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59">
              <a:extLst>
                <a:ext uri="{FF2B5EF4-FFF2-40B4-BE49-F238E27FC236}">
                  <a16:creationId xmlns="" xmlns:a16="http://schemas.microsoft.com/office/drawing/2014/main" id="{5F63C94D-2F4A-4E1A-A49B-1E9AE5B2A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5065713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36 w 243"/>
                <a:gd name="T3" fmla="*/ 36 h 243"/>
                <a:gd name="T4" fmla="*/ 0 w 243"/>
                <a:gd name="T5" fmla="*/ 122 h 243"/>
                <a:gd name="T6" fmla="*/ 36 w 243"/>
                <a:gd name="T7" fmla="*/ 207 h 243"/>
                <a:gd name="T8" fmla="*/ 121 w 243"/>
                <a:gd name="T9" fmla="*/ 243 h 243"/>
                <a:gd name="T10" fmla="*/ 207 w 243"/>
                <a:gd name="T11" fmla="*/ 207 h 243"/>
                <a:gd name="T12" fmla="*/ 243 w 243"/>
                <a:gd name="T13" fmla="*/ 122 h 243"/>
                <a:gd name="T14" fmla="*/ 207 w 243"/>
                <a:gd name="T15" fmla="*/ 36 h 243"/>
                <a:gd name="T16" fmla="*/ 121 w 243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ubicBezTo>
                    <a:pt x="229" y="184"/>
                    <a:pt x="243" y="154"/>
                    <a:pt x="243" y="122"/>
                  </a:cubicBezTo>
                  <a:cubicBezTo>
                    <a:pt x="243" y="90"/>
                    <a:pt x="229" y="59"/>
                    <a:pt x="207" y="36"/>
                  </a:cubicBezTo>
                  <a:cubicBezTo>
                    <a:pt x="184" y="14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60">
              <a:extLst>
                <a:ext uri="{FF2B5EF4-FFF2-40B4-BE49-F238E27FC236}">
                  <a16:creationId xmlns="" xmlns:a16="http://schemas.microsoft.com/office/drawing/2014/main" id="{A57E911A-0B2F-4C8E-AF4B-4C9561EE5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5065713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61">
              <a:extLst>
                <a:ext uri="{FF2B5EF4-FFF2-40B4-BE49-F238E27FC236}">
                  <a16:creationId xmlns="" xmlns:a16="http://schemas.microsoft.com/office/drawing/2014/main" id="{43750DF1-1CEF-47F2-853C-A4C8DB1E9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065713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62">
              <a:extLst>
                <a:ext uri="{FF2B5EF4-FFF2-40B4-BE49-F238E27FC236}">
                  <a16:creationId xmlns="" xmlns:a16="http://schemas.microsoft.com/office/drawing/2014/main" id="{6D63DB77-4BD0-4F8E-8944-3B02AC587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025" y="5065713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63">
              <a:extLst>
                <a:ext uri="{FF2B5EF4-FFF2-40B4-BE49-F238E27FC236}">
                  <a16:creationId xmlns="" xmlns:a16="http://schemas.microsoft.com/office/drawing/2014/main" id="{5B2627D5-8E8E-4DDB-94D2-99698A54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5065713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36 w 243"/>
                <a:gd name="T3" fmla="*/ 36 h 243"/>
                <a:gd name="T4" fmla="*/ 0 w 243"/>
                <a:gd name="T5" fmla="*/ 122 h 243"/>
                <a:gd name="T6" fmla="*/ 36 w 243"/>
                <a:gd name="T7" fmla="*/ 207 h 243"/>
                <a:gd name="T8" fmla="*/ 121 w 243"/>
                <a:gd name="T9" fmla="*/ 243 h 243"/>
                <a:gd name="T10" fmla="*/ 207 w 243"/>
                <a:gd name="T11" fmla="*/ 207 h 243"/>
                <a:gd name="T12" fmla="*/ 243 w 243"/>
                <a:gd name="T13" fmla="*/ 122 h 243"/>
                <a:gd name="T14" fmla="*/ 207 w 243"/>
                <a:gd name="T15" fmla="*/ 36 h 243"/>
                <a:gd name="T16" fmla="*/ 121 w 243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ubicBezTo>
                    <a:pt x="229" y="184"/>
                    <a:pt x="243" y="154"/>
                    <a:pt x="243" y="122"/>
                  </a:cubicBezTo>
                  <a:cubicBezTo>
                    <a:pt x="243" y="90"/>
                    <a:pt x="229" y="59"/>
                    <a:pt x="207" y="36"/>
                  </a:cubicBezTo>
                  <a:cubicBezTo>
                    <a:pt x="184" y="14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64">
              <a:extLst>
                <a:ext uri="{FF2B5EF4-FFF2-40B4-BE49-F238E27FC236}">
                  <a16:creationId xmlns="" xmlns:a16="http://schemas.microsoft.com/office/drawing/2014/main" id="{20B007D6-FDB6-4A5F-94E7-2E7055961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5035550"/>
              <a:ext cx="17462" cy="19050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65">
              <a:extLst>
                <a:ext uri="{FF2B5EF4-FFF2-40B4-BE49-F238E27FC236}">
                  <a16:creationId xmlns="" xmlns:a16="http://schemas.microsoft.com/office/drawing/2014/main" id="{BCBE2F25-4738-447B-94D9-21DABB6A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4976813"/>
              <a:ext cx="17462" cy="19050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66">
              <a:extLst>
                <a:ext uri="{FF2B5EF4-FFF2-40B4-BE49-F238E27FC236}">
                  <a16:creationId xmlns="" xmlns:a16="http://schemas.microsoft.com/office/drawing/2014/main" id="{3265F480-8A47-42A2-A4A7-7E8F2182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5006975"/>
              <a:ext cx="17462" cy="17463"/>
            </a:xfrm>
            <a:custGeom>
              <a:avLst/>
              <a:gdLst>
                <a:gd name="T0" fmla="*/ 121 w 243"/>
                <a:gd name="T1" fmla="*/ 0 h 242"/>
                <a:gd name="T2" fmla="*/ 0 w 243"/>
                <a:gd name="T3" fmla="*/ 120 h 242"/>
                <a:gd name="T4" fmla="*/ 121 w 243"/>
                <a:gd name="T5" fmla="*/ 242 h 242"/>
                <a:gd name="T6" fmla="*/ 243 w 243"/>
                <a:gd name="T7" fmla="*/ 120 h 242"/>
                <a:gd name="T8" fmla="*/ 121 w 243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0"/>
                  </a:moveTo>
                  <a:cubicBezTo>
                    <a:pt x="55" y="0"/>
                    <a:pt x="0" y="54"/>
                    <a:pt x="0" y="120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8" y="242"/>
                    <a:pt x="243" y="187"/>
                    <a:pt x="243" y="120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7">
              <a:extLst>
                <a:ext uri="{FF2B5EF4-FFF2-40B4-BE49-F238E27FC236}">
                  <a16:creationId xmlns="" xmlns:a16="http://schemas.microsoft.com/office/drawing/2014/main" id="{715C61DA-E255-48FF-B8AE-DB5DF32B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4948238"/>
              <a:ext cx="17462" cy="17463"/>
            </a:xfrm>
            <a:custGeom>
              <a:avLst/>
              <a:gdLst>
                <a:gd name="T0" fmla="*/ 121 w 241"/>
                <a:gd name="T1" fmla="*/ 0 h 243"/>
                <a:gd name="T2" fmla="*/ 36 w 241"/>
                <a:gd name="T3" fmla="*/ 36 h 243"/>
                <a:gd name="T4" fmla="*/ 0 w 241"/>
                <a:gd name="T5" fmla="*/ 122 h 243"/>
                <a:gd name="T6" fmla="*/ 36 w 241"/>
                <a:gd name="T7" fmla="*/ 207 h 243"/>
                <a:gd name="T8" fmla="*/ 121 w 241"/>
                <a:gd name="T9" fmla="*/ 243 h 243"/>
                <a:gd name="T10" fmla="*/ 207 w 241"/>
                <a:gd name="T11" fmla="*/ 207 h 243"/>
                <a:gd name="T12" fmla="*/ 241 w 241"/>
                <a:gd name="T13" fmla="*/ 122 h 243"/>
                <a:gd name="T14" fmla="*/ 205 w 241"/>
                <a:gd name="T15" fmla="*/ 36 h 243"/>
                <a:gd name="T16" fmla="*/ 121 w 241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121" y="0"/>
                  </a:move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ubicBezTo>
                    <a:pt x="229" y="184"/>
                    <a:pt x="241" y="154"/>
                    <a:pt x="241" y="122"/>
                  </a:cubicBezTo>
                  <a:cubicBezTo>
                    <a:pt x="241" y="90"/>
                    <a:pt x="228" y="59"/>
                    <a:pt x="205" y="36"/>
                  </a:cubicBezTo>
                  <a:cubicBezTo>
                    <a:pt x="184" y="14"/>
                    <a:pt x="152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68">
              <a:extLst>
                <a:ext uri="{FF2B5EF4-FFF2-40B4-BE49-F238E27FC236}">
                  <a16:creationId xmlns="" xmlns:a16="http://schemas.microsoft.com/office/drawing/2014/main" id="{E1796968-9E79-4560-844F-04B8605E0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4948238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69">
              <a:extLst>
                <a:ext uri="{FF2B5EF4-FFF2-40B4-BE49-F238E27FC236}">
                  <a16:creationId xmlns="" xmlns:a16="http://schemas.microsoft.com/office/drawing/2014/main" id="{DF9BFD74-822B-47F6-B102-4838CDCD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4948238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70">
              <a:extLst>
                <a:ext uri="{FF2B5EF4-FFF2-40B4-BE49-F238E27FC236}">
                  <a16:creationId xmlns="" xmlns:a16="http://schemas.microsoft.com/office/drawing/2014/main" id="{4C3084CC-C6C2-471A-AB3E-B5C385D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025" y="4948238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71">
              <a:extLst>
                <a:ext uri="{FF2B5EF4-FFF2-40B4-BE49-F238E27FC236}">
                  <a16:creationId xmlns="" xmlns:a16="http://schemas.microsoft.com/office/drawing/2014/main" id="{89D2140B-085F-4AA4-A641-3A34C936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4948238"/>
              <a:ext cx="19050" cy="17463"/>
            </a:xfrm>
            <a:custGeom>
              <a:avLst/>
              <a:gdLst>
                <a:gd name="T0" fmla="*/ 121 w 243"/>
                <a:gd name="T1" fmla="*/ 243 h 243"/>
                <a:gd name="T2" fmla="*/ 207 w 243"/>
                <a:gd name="T3" fmla="*/ 207 h 243"/>
                <a:gd name="T4" fmla="*/ 243 w 243"/>
                <a:gd name="T5" fmla="*/ 121 h 243"/>
                <a:gd name="T6" fmla="*/ 207 w 243"/>
                <a:gd name="T7" fmla="*/ 36 h 243"/>
                <a:gd name="T8" fmla="*/ 121 w 243"/>
                <a:gd name="T9" fmla="*/ 0 h 243"/>
                <a:gd name="T10" fmla="*/ 36 w 243"/>
                <a:gd name="T11" fmla="*/ 36 h 243"/>
                <a:gd name="T12" fmla="*/ 0 w 243"/>
                <a:gd name="T13" fmla="*/ 121 h 243"/>
                <a:gd name="T14" fmla="*/ 36 w 243"/>
                <a:gd name="T15" fmla="*/ 207 h 243"/>
                <a:gd name="T16" fmla="*/ 121 w 243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cubicBezTo>
                    <a:pt x="153" y="243"/>
                    <a:pt x="184" y="229"/>
                    <a:pt x="207" y="207"/>
                  </a:cubicBezTo>
                  <a:cubicBezTo>
                    <a:pt x="229" y="184"/>
                    <a:pt x="243" y="153"/>
                    <a:pt x="243" y="121"/>
                  </a:cubicBezTo>
                  <a:cubicBezTo>
                    <a:pt x="243" y="89"/>
                    <a:pt x="229" y="59"/>
                    <a:pt x="207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9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9" y="231"/>
                    <a:pt x="89" y="243"/>
                    <a:pt x="121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72">
              <a:extLst>
                <a:ext uri="{FF2B5EF4-FFF2-40B4-BE49-F238E27FC236}">
                  <a16:creationId xmlns="" xmlns:a16="http://schemas.microsoft.com/office/drawing/2014/main" id="{CCD3CA11-D6CC-414C-ACF5-AF64E97CA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5035550"/>
              <a:ext cx="19050" cy="19050"/>
            </a:xfrm>
            <a:custGeom>
              <a:avLst/>
              <a:gdLst>
                <a:gd name="T0" fmla="*/ 121 w 243"/>
                <a:gd name="T1" fmla="*/ 0 h 242"/>
                <a:gd name="T2" fmla="*/ 0 w 243"/>
                <a:gd name="T3" fmla="*/ 120 h 242"/>
                <a:gd name="T4" fmla="*/ 121 w 243"/>
                <a:gd name="T5" fmla="*/ 242 h 242"/>
                <a:gd name="T6" fmla="*/ 243 w 243"/>
                <a:gd name="T7" fmla="*/ 120 h 242"/>
                <a:gd name="T8" fmla="*/ 121 w 243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0"/>
                  </a:moveTo>
                  <a:cubicBezTo>
                    <a:pt x="55" y="0"/>
                    <a:pt x="0" y="54"/>
                    <a:pt x="0" y="120"/>
                  </a:cubicBezTo>
                  <a:cubicBezTo>
                    <a:pt x="0" y="187"/>
                    <a:pt x="53" y="242"/>
                    <a:pt x="121" y="242"/>
                  </a:cubicBezTo>
                  <a:cubicBezTo>
                    <a:pt x="188" y="242"/>
                    <a:pt x="243" y="187"/>
                    <a:pt x="243" y="120"/>
                  </a:cubicBezTo>
                  <a:cubicBezTo>
                    <a:pt x="243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73">
              <a:extLst>
                <a:ext uri="{FF2B5EF4-FFF2-40B4-BE49-F238E27FC236}">
                  <a16:creationId xmlns="" xmlns:a16="http://schemas.microsoft.com/office/drawing/2014/main" id="{E48C7521-3D0A-4753-9DC5-D4EB650DA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4976813"/>
              <a:ext cx="19050" cy="19050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74">
              <a:extLst>
                <a:ext uri="{FF2B5EF4-FFF2-40B4-BE49-F238E27FC236}">
                  <a16:creationId xmlns="" xmlns:a16="http://schemas.microsoft.com/office/drawing/2014/main" id="{607C583E-865B-4CFA-B213-BF8556E46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5006975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="" xmlns:a16="http://schemas.microsoft.com/office/drawing/2014/main" id="{42C45070-D982-4529-BB57-BEEDC644F5B9}"/>
              </a:ext>
            </a:extLst>
          </p:cNvPr>
          <p:cNvGrpSpPr/>
          <p:nvPr/>
        </p:nvGrpSpPr>
        <p:grpSpPr>
          <a:xfrm>
            <a:off x="5556158" y="5196740"/>
            <a:ext cx="441026" cy="477500"/>
            <a:chOff x="5922963" y="5037137"/>
            <a:chExt cx="504826" cy="496889"/>
          </a:xfrm>
        </p:grpSpPr>
        <p:sp>
          <p:nvSpPr>
            <p:cNvPr id="265" name="Rectangle 278">
              <a:extLst>
                <a:ext uri="{FF2B5EF4-FFF2-40B4-BE49-F238E27FC236}">
                  <a16:creationId xmlns="" xmlns:a16="http://schemas.microsoft.com/office/drawing/2014/main" id="{FB05BAC7-E186-4C38-B6FE-E26C674F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1" y="5403850"/>
              <a:ext cx="163513" cy="120650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79">
              <a:extLst>
                <a:ext uri="{FF2B5EF4-FFF2-40B4-BE49-F238E27FC236}">
                  <a16:creationId xmlns="" xmlns:a16="http://schemas.microsoft.com/office/drawing/2014/main" id="{340D7F4A-7650-4080-A017-D6609E854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488" y="5224463"/>
              <a:ext cx="96838" cy="238125"/>
            </a:xfrm>
            <a:custGeom>
              <a:avLst/>
              <a:gdLst>
                <a:gd name="T0" fmla="*/ 1165 w 1255"/>
                <a:gd name="T1" fmla="*/ 3081 h 3081"/>
                <a:gd name="T2" fmla="*/ 89 w 1255"/>
                <a:gd name="T3" fmla="*/ 3081 h 3081"/>
                <a:gd name="T4" fmla="*/ 0 w 1255"/>
                <a:gd name="T5" fmla="*/ 2992 h 3081"/>
                <a:gd name="T6" fmla="*/ 0 w 1255"/>
                <a:gd name="T7" fmla="*/ 89 h 3081"/>
                <a:gd name="T8" fmla="*/ 89 w 1255"/>
                <a:gd name="T9" fmla="*/ 0 h 3081"/>
                <a:gd name="T10" fmla="*/ 1164 w 1255"/>
                <a:gd name="T11" fmla="*/ 0 h 3081"/>
                <a:gd name="T12" fmla="*/ 1253 w 1255"/>
                <a:gd name="T13" fmla="*/ 89 h 3081"/>
                <a:gd name="T14" fmla="*/ 1253 w 1255"/>
                <a:gd name="T15" fmla="*/ 2992 h 3081"/>
                <a:gd name="T16" fmla="*/ 1165 w 1255"/>
                <a:gd name="T17" fmla="*/ 3081 h 3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5" h="3081">
                  <a:moveTo>
                    <a:pt x="1165" y="3081"/>
                  </a:moveTo>
                  <a:lnTo>
                    <a:pt x="89" y="3081"/>
                  </a:lnTo>
                  <a:cubicBezTo>
                    <a:pt x="40" y="3081"/>
                    <a:pt x="0" y="3041"/>
                    <a:pt x="0" y="2992"/>
                  </a:cubicBezTo>
                  <a:lnTo>
                    <a:pt x="0" y="89"/>
                  </a:lnTo>
                  <a:cubicBezTo>
                    <a:pt x="0" y="40"/>
                    <a:pt x="40" y="0"/>
                    <a:pt x="89" y="0"/>
                  </a:cubicBezTo>
                  <a:lnTo>
                    <a:pt x="1164" y="0"/>
                  </a:lnTo>
                  <a:cubicBezTo>
                    <a:pt x="1213" y="0"/>
                    <a:pt x="1253" y="40"/>
                    <a:pt x="1253" y="89"/>
                  </a:cubicBezTo>
                  <a:lnTo>
                    <a:pt x="1253" y="2992"/>
                  </a:lnTo>
                  <a:cubicBezTo>
                    <a:pt x="1255" y="3041"/>
                    <a:pt x="1213" y="3081"/>
                    <a:pt x="1165" y="3081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80">
              <a:extLst>
                <a:ext uri="{FF2B5EF4-FFF2-40B4-BE49-F238E27FC236}">
                  <a16:creationId xmlns="" xmlns:a16="http://schemas.microsoft.com/office/drawing/2014/main" id="{063DE31B-5869-4A44-B0D4-C4874B690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226" y="5300663"/>
              <a:ext cx="182563" cy="233363"/>
            </a:xfrm>
            <a:custGeom>
              <a:avLst/>
              <a:gdLst>
                <a:gd name="T0" fmla="*/ 391 w 2371"/>
                <a:gd name="T1" fmla="*/ 795 h 3014"/>
                <a:gd name="T2" fmla="*/ 391 w 2371"/>
                <a:gd name="T3" fmla="*/ 1203 h 3014"/>
                <a:gd name="T4" fmla="*/ 122 w 2371"/>
                <a:gd name="T5" fmla="*/ 1203 h 3014"/>
                <a:gd name="T6" fmla="*/ 0 w 2371"/>
                <a:gd name="T7" fmla="*/ 1324 h 3014"/>
                <a:gd name="T8" fmla="*/ 0 w 2371"/>
                <a:gd name="T9" fmla="*/ 2892 h 3014"/>
                <a:gd name="T10" fmla="*/ 122 w 2371"/>
                <a:gd name="T11" fmla="*/ 3014 h 3014"/>
                <a:gd name="T12" fmla="*/ 2250 w 2371"/>
                <a:gd name="T13" fmla="*/ 3014 h 3014"/>
                <a:gd name="T14" fmla="*/ 2371 w 2371"/>
                <a:gd name="T15" fmla="*/ 2892 h 3014"/>
                <a:gd name="T16" fmla="*/ 2371 w 2371"/>
                <a:gd name="T17" fmla="*/ 1324 h 3014"/>
                <a:gd name="T18" fmla="*/ 2250 w 2371"/>
                <a:gd name="T19" fmla="*/ 1203 h 3014"/>
                <a:gd name="T20" fmla="*/ 1980 w 2371"/>
                <a:gd name="T21" fmla="*/ 1203 h 3014"/>
                <a:gd name="T22" fmla="*/ 1980 w 2371"/>
                <a:gd name="T23" fmla="*/ 795 h 3014"/>
                <a:gd name="T24" fmla="*/ 1186 w 2371"/>
                <a:gd name="T25" fmla="*/ 0 h 3014"/>
                <a:gd name="T26" fmla="*/ 391 w 2371"/>
                <a:gd name="T27" fmla="*/ 795 h 3014"/>
                <a:gd name="T28" fmla="*/ 2128 w 2371"/>
                <a:gd name="T29" fmla="*/ 2771 h 3014"/>
                <a:gd name="T30" fmla="*/ 242 w 2371"/>
                <a:gd name="T31" fmla="*/ 2771 h 3014"/>
                <a:gd name="T32" fmla="*/ 242 w 2371"/>
                <a:gd name="T33" fmla="*/ 1446 h 3014"/>
                <a:gd name="T34" fmla="*/ 2128 w 2371"/>
                <a:gd name="T35" fmla="*/ 1446 h 3014"/>
                <a:gd name="T36" fmla="*/ 2128 w 2371"/>
                <a:gd name="T37" fmla="*/ 2771 h 3014"/>
                <a:gd name="T38" fmla="*/ 1738 w 2371"/>
                <a:gd name="T39" fmla="*/ 795 h 3014"/>
                <a:gd name="T40" fmla="*/ 1738 w 2371"/>
                <a:gd name="T41" fmla="*/ 1203 h 3014"/>
                <a:gd name="T42" fmla="*/ 632 w 2371"/>
                <a:gd name="T43" fmla="*/ 1203 h 3014"/>
                <a:gd name="T44" fmla="*/ 632 w 2371"/>
                <a:gd name="T45" fmla="*/ 795 h 3014"/>
                <a:gd name="T46" fmla="*/ 1186 w 2371"/>
                <a:gd name="T47" fmla="*/ 242 h 3014"/>
                <a:gd name="T48" fmla="*/ 1738 w 2371"/>
                <a:gd name="T49" fmla="*/ 795 h 3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1" h="3014">
                  <a:moveTo>
                    <a:pt x="391" y="795"/>
                  </a:moveTo>
                  <a:lnTo>
                    <a:pt x="391" y="1203"/>
                  </a:lnTo>
                  <a:lnTo>
                    <a:pt x="122" y="1203"/>
                  </a:lnTo>
                  <a:cubicBezTo>
                    <a:pt x="55" y="1203"/>
                    <a:pt x="0" y="1258"/>
                    <a:pt x="0" y="1324"/>
                  </a:cubicBezTo>
                  <a:lnTo>
                    <a:pt x="0" y="2892"/>
                  </a:lnTo>
                  <a:cubicBezTo>
                    <a:pt x="0" y="2959"/>
                    <a:pt x="55" y="3014"/>
                    <a:pt x="122" y="3014"/>
                  </a:cubicBezTo>
                  <a:lnTo>
                    <a:pt x="2250" y="3014"/>
                  </a:lnTo>
                  <a:cubicBezTo>
                    <a:pt x="2316" y="3014"/>
                    <a:pt x="2371" y="2959"/>
                    <a:pt x="2371" y="2892"/>
                  </a:cubicBezTo>
                  <a:lnTo>
                    <a:pt x="2371" y="1324"/>
                  </a:lnTo>
                  <a:cubicBezTo>
                    <a:pt x="2371" y="1258"/>
                    <a:pt x="2316" y="1203"/>
                    <a:pt x="2250" y="1203"/>
                  </a:cubicBezTo>
                  <a:lnTo>
                    <a:pt x="1980" y="1203"/>
                  </a:lnTo>
                  <a:lnTo>
                    <a:pt x="1980" y="795"/>
                  </a:lnTo>
                  <a:cubicBezTo>
                    <a:pt x="1980" y="356"/>
                    <a:pt x="1624" y="0"/>
                    <a:pt x="1186" y="0"/>
                  </a:cubicBezTo>
                  <a:cubicBezTo>
                    <a:pt x="747" y="0"/>
                    <a:pt x="391" y="358"/>
                    <a:pt x="391" y="795"/>
                  </a:cubicBezTo>
                  <a:close/>
                  <a:moveTo>
                    <a:pt x="2128" y="2771"/>
                  </a:moveTo>
                  <a:lnTo>
                    <a:pt x="242" y="2771"/>
                  </a:lnTo>
                  <a:lnTo>
                    <a:pt x="242" y="1446"/>
                  </a:lnTo>
                  <a:lnTo>
                    <a:pt x="2128" y="1446"/>
                  </a:lnTo>
                  <a:lnTo>
                    <a:pt x="2128" y="2771"/>
                  </a:lnTo>
                  <a:close/>
                  <a:moveTo>
                    <a:pt x="1738" y="795"/>
                  </a:moveTo>
                  <a:lnTo>
                    <a:pt x="1738" y="1203"/>
                  </a:lnTo>
                  <a:lnTo>
                    <a:pt x="632" y="1203"/>
                  </a:lnTo>
                  <a:lnTo>
                    <a:pt x="632" y="795"/>
                  </a:lnTo>
                  <a:cubicBezTo>
                    <a:pt x="632" y="490"/>
                    <a:pt x="880" y="242"/>
                    <a:pt x="1186" y="242"/>
                  </a:cubicBezTo>
                  <a:cubicBezTo>
                    <a:pt x="1491" y="242"/>
                    <a:pt x="1738" y="491"/>
                    <a:pt x="1738" y="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81">
              <a:extLst>
                <a:ext uri="{FF2B5EF4-FFF2-40B4-BE49-F238E27FC236}">
                  <a16:creationId xmlns="" xmlns:a16="http://schemas.microsoft.com/office/drawing/2014/main" id="{8C0D7DD4-9BA3-4330-AB02-D0F376C2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5441950"/>
              <a:ext cx="26988" cy="50800"/>
            </a:xfrm>
            <a:custGeom>
              <a:avLst/>
              <a:gdLst>
                <a:gd name="T0" fmla="*/ 210 w 346"/>
                <a:gd name="T1" fmla="*/ 15 h 649"/>
                <a:gd name="T2" fmla="*/ 32 w 346"/>
                <a:gd name="T3" fmla="*/ 108 h 649"/>
                <a:gd name="T4" fmla="*/ 84 w 346"/>
                <a:gd name="T5" fmla="*/ 304 h 649"/>
                <a:gd name="T6" fmla="*/ 100 w 346"/>
                <a:gd name="T7" fmla="*/ 337 h 649"/>
                <a:gd name="T8" fmla="*/ 100 w 346"/>
                <a:gd name="T9" fmla="*/ 548 h 649"/>
                <a:gd name="T10" fmla="*/ 223 w 346"/>
                <a:gd name="T11" fmla="*/ 619 h 649"/>
                <a:gd name="T12" fmla="*/ 262 w 346"/>
                <a:gd name="T13" fmla="*/ 548 h 649"/>
                <a:gd name="T14" fmla="*/ 262 w 346"/>
                <a:gd name="T15" fmla="*/ 339 h 649"/>
                <a:gd name="T16" fmla="*/ 279 w 346"/>
                <a:gd name="T17" fmla="*/ 304 h 649"/>
                <a:gd name="T18" fmla="*/ 344 w 346"/>
                <a:gd name="T19" fmla="*/ 173 h 649"/>
                <a:gd name="T20" fmla="*/ 210 w 346"/>
                <a:gd name="T21" fmla="*/ 15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649">
                  <a:moveTo>
                    <a:pt x="210" y="15"/>
                  </a:moveTo>
                  <a:cubicBezTo>
                    <a:pt x="139" y="0"/>
                    <a:pt x="63" y="40"/>
                    <a:pt x="32" y="108"/>
                  </a:cubicBezTo>
                  <a:cubicBezTo>
                    <a:pt x="0" y="177"/>
                    <a:pt x="22" y="257"/>
                    <a:pt x="84" y="304"/>
                  </a:cubicBezTo>
                  <a:cubicBezTo>
                    <a:pt x="96" y="313"/>
                    <a:pt x="100" y="323"/>
                    <a:pt x="100" y="337"/>
                  </a:cubicBezTo>
                  <a:lnTo>
                    <a:pt x="100" y="548"/>
                  </a:lnTo>
                  <a:cubicBezTo>
                    <a:pt x="100" y="605"/>
                    <a:pt x="162" y="649"/>
                    <a:pt x="223" y="619"/>
                  </a:cubicBezTo>
                  <a:cubicBezTo>
                    <a:pt x="248" y="605"/>
                    <a:pt x="264" y="577"/>
                    <a:pt x="262" y="548"/>
                  </a:cubicBezTo>
                  <a:lnTo>
                    <a:pt x="262" y="339"/>
                  </a:lnTo>
                  <a:cubicBezTo>
                    <a:pt x="262" y="323"/>
                    <a:pt x="266" y="313"/>
                    <a:pt x="279" y="304"/>
                  </a:cubicBezTo>
                  <a:cubicBezTo>
                    <a:pt x="323" y="272"/>
                    <a:pt x="346" y="227"/>
                    <a:pt x="344" y="173"/>
                  </a:cubicBezTo>
                  <a:cubicBezTo>
                    <a:pt x="343" y="93"/>
                    <a:pt x="288" y="29"/>
                    <a:pt x="21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82">
              <a:extLst>
                <a:ext uri="{FF2B5EF4-FFF2-40B4-BE49-F238E27FC236}">
                  <a16:creationId xmlns="" xmlns:a16="http://schemas.microsoft.com/office/drawing/2014/main" id="{48AC010E-27E6-40D6-A76B-2C7AA72B7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5037137"/>
              <a:ext cx="454025" cy="446088"/>
            </a:xfrm>
            <a:custGeom>
              <a:avLst/>
              <a:gdLst>
                <a:gd name="T0" fmla="*/ 0 w 5863"/>
                <a:gd name="T1" fmla="*/ 2584 h 5761"/>
                <a:gd name="T2" fmla="*/ 0 w 5863"/>
                <a:gd name="T3" fmla="*/ 5306 h 5761"/>
                <a:gd name="T4" fmla="*/ 300 w 5863"/>
                <a:gd name="T5" fmla="*/ 5606 h 5761"/>
                <a:gd name="T6" fmla="*/ 1195 w 5863"/>
                <a:gd name="T7" fmla="*/ 5606 h 5761"/>
                <a:gd name="T8" fmla="*/ 1441 w 5863"/>
                <a:gd name="T9" fmla="*/ 5477 h 5761"/>
                <a:gd name="T10" fmla="*/ 2051 w 5863"/>
                <a:gd name="T11" fmla="*/ 5761 h 5761"/>
                <a:gd name="T12" fmla="*/ 3665 w 5863"/>
                <a:gd name="T13" fmla="*/ 5761 h 5761"/>
                <a:gd name="T14" fmla="*/ 3787 w 5863"/>
                <a:gd name="T15" fmla="*/ 5640 h 5761"/>
                <a:gd name="T16" fmla="*/ 3665 w 5863"/>
                <a:gd name="T17" fmla="*/ 5518 h 5761"/>
                <a:gd name="T18" fmla="*/ 2048 w 5863"/>
                <a:gd name="T19" fmla="*/ 5518 h 5761"/>
                <a:gd name="T20" fmla="*/ 1493 w 5863"/>
                <a:gd name="T21" fmla="*/ 4964 h 5761"/>
                <a:gd name="T22" fmla="*/ 1493 w 5863"/>
                <a:gd name="T23" fmla="*/ 2646 h 5761"/>
                <a:gd name="T24" fmla="*/ 1548 w 5863"/>
                <a:gd name="T25" fmla="*/ 2660 h 5761"/>
                <a:gd name="T26" fmla="*/ 1580 w 5863"/>
                <a:gd name="T27" fmla="*/ 2656 h 5761"/>
                <a:gd name="T28" fmla="*/ 2163 w 5863"/>
                <a:gd name="T29" fmla="*/ 2368 h 5761"/>
                <a:gd name="T30" fmla="*/ 2759 w 5863"/>
                <a:gd name="T31" fmla="*/ 1297 h 5761"/>
                <a:gd name="T32" fmla="*/ 2759 w 5863"/>
                <a:gd name="T33" fmla="*/ 361 h 5761"/>
                <a:gd name="T34" fmla="*/ 3297 w 5863"/>
                <a:gd name="T35" fmla="*/ 446 h 5761"/>
                <a:gd name="T36" fmla="*/ 3524 w 5863"/>
                <a:gd name="T37" fmla="*/ 1062 h 5761"/>
                <a:gd name="T38" fmla="*/ 3524 w 5863"/>
                <a:gd name="T39" fmla="*/ 2129 h 5761"/>
                <a:gd name="T40" fmla="*/ 3645 w 5863"/>
                <a:gd name="T41" fmla="*/ 2250 h 5761"/>
                <a:gd name="T42" fmla="*/ 5067 w 5863"/>
                <a:gd name="T43" fmla="*/ 2250 h 5761"/>
                <a:gd name="T44" fmla="*/ 5621 w 5863"/>
                <a:gd name="T45" fmla="*/ 2805 h 5761"/>
                <a:gd name="T46" fmla="*/ 5623 w 5863"/>
                <a:gd name="T47" fmla="*/ 2814 h 5761"/>
                <a:gd name="T48" fmla="*/ 5603 w 5863"/>
                <a:gd name="T49" fmla="*/ 2944 h 5761"/>
                <a:gd name="T50" fmla="*/ 5703 w 5863"/>
                <a:gd name="T51" fmla="*/ 3082 h 5761"/>
                <a:gd name="T52" fmla="*/ 5721 w 5863"/>
                <a:gd name="T53" fmla="*/ 3084 h 5761"/>
                <a:gd name="T54" fmla="*/ 5840 w 5863"/>
                <a:gd name="T55" fmla="*/ 2982 h 5761"/>
                <a:gd name="T56" fmla="*/ 5861 w 5863"/>
                <a:gd name="T57" fmla="*/ 2849 h 5761"/>
                <a:gd name="T58" fmla="*/ 5861 w 5863"/>
                <a:gd name="T59" fmla="*/ 2817 h 5761"/>
                <a:gd name="T60" fmla="*/ 5863 w 5863"/>
                <a:gd name="T61" fmla="*/ 2805 h 5761"/>
                <a:gd name="T62" fmla="*/ 5067 w 5863"/>
                <a:gd name="T63" fmla="*/ 2009 h 5761"/>
                <a:gd name="T64" fmla="*/ 3765 w 5863"/>
                <a:gd name="T65" fmla="*/ 2009 h 5761"/>
                <a:gd name="T66" fmla="*/ 3765 w 5863"/>
                <a:gd name="T67" fmla="*/ 1062 h 5761"/>
                <a:gd name="T68" fmla="*/ 3439 w 5863"/>
                <a:gd name="T69" fmla="*/ 252 h 5761"/>
                <a:gd name="T70" fmla="*/ 2600 w 5863"/>
                <a:gd name="T71" fmla="*/ 150 h 5761"/>
                <a:gd name="T72" fmla="*/ 2516 w 5863"/>
                <a:gd name="T73" fmla="*/ 265 h 5761"/>
                <a:gd name="T74" fmla="*/ 2516 w 5863"/>
                <a:gd name="T75" fmla="*/ 1297 h 5761"/>
                <a:gd name="T76" fmla="*/ 1515 w 5863"/>
                <a:gd name="T77" fmla="*/ 2422 h 5761"/>
                <a:gd name="T78" fmla="*/ 1463 w 5863"/>
                <a:gd name="T79" fmla="*/ 2453 h 5761"/>
                <a:gd name="T80" fmla="*/ 1192 w 5863"/>
                <a:gd name="T81" fmla="*/ 2282 h 5761"/>
                <a:gd name="T82" fmla="*/ 300 w 5863"/>
                <a:gd name="T83" fmla="*/ 2282 h 5761"/>
                <a:gd name="T84" fmla="*/ 0 w 5863"/>
                <a:gd name="T85" fmla="*/ 2584 h 5761"/>
                <a:gd name="T86" fmla="*/ 241 w 5863"/>
                <a:gd name="T87" fmla="*/ 2584 h 5761"/>
                <a:gd name="T88" fmla="*/ 300 w 5863"/>
                <a:gd name="T89" fmla="*/ 2525 h 5761"/>
                <a:gd name="T90" fmla="*/ 1195 w 5863"/>
                <a:gd name="T91" fmla="*/ 2525 h 5761"/>
                <a:gd name="T92" fmla="*/ 1253 w 5863"/>
                <a:gd name="T93" fmla="*/ 2584 h 5761"/>
                <a:gd name="T94" fmla="*/ 1253 w 5863"/>
                <a:gd name="T95" fmla="*/ 5306 h 5761"/>
                <a:gd name="T96" fmla="*/ 1195 w 5863"/>
                <a:gd name="T97" fmla="*/ 5365 h 5761"/>
                <a:gd name="T98" fmla="*/ 300 w 5863"/>
                <a:gd name="T99" fmla="*/ 5365 h 5761"/>
                <a:gd name="T100" fmla="*/ 241 w 5863"/>
                <a:gd name="T101" fmla="*/ 5306 h 5761"/>
                <a:gd name="T102" fmla="*/ 241 w 5863"/>
                <a:gd name="T103" fmla="*/ 2584 h 5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3" h="5761">
                  <a:moveTo>
                    <a:pt x="0" y="2584"/>
                  </a:moveTo>
                  <a:lnTo>
                    <a:pt x="0" y="5306"/>
                  </a:lnTo>
                  <a:cubicBezTo>
                    <a:pt x="0" y="5472"/>
                    <a:pt x="135" y="5606"/>
                    <a:pt x="300" y="5606"/>
                  </a:cubicBezTo>
                  <a:lnTo>
                    <a:pt x="1195" y="5606"/>
                  </a:lnTo>
                  <a:cubicBezTo>
                    <a:pt x="1297" y="5606"/>
                    <a:pt x="1387" y="5556"/>
                    <a:pt x="1441" y="5477"/>
                  </a:cubicBezTo>
                  <a:cubicBezTo>
                    <a:pt x="1588" y="5650"/>
                    <a:pt x="1807" y="5761"/>
                    <a:pt x="2051" y="5761"/>
                  </a:cubicBezTo>
                  <a:lnTo>
                    <a:pt x="3665" y="5761"/>
                  </a:lnTo>
                  <a:cubicBezTo>
                    <a:pt x="3732" y="5761"/>
                    <a:pt x="3787" y="5706"/>
                    <a:pt x="3787" y="5640"/>
                  </a:cubicBezTo>
                  <a:cubicBezTo>
                    <a:pt x="3787" y="5573"/>
                    <a:pt x="3732" y="5518"/>
                    <a:pt x="3665" y="5518"/>
                  </a:cubicBezTo>
                  <a:lnTo>
                    <a:pt x="2048" y="5518"/>
                  </a:lnTo>
                  <a:cubicBezTo>
                    <a:pt x="1743" y="5518"/>
                    <a:pt x="1493" y="5269"/>
                    <a:pt x="1493" y="4964"/>
                  </a:cubicBezTo>
                  <a:lnTo>
                    <a:pt x="1493" y="2646"/>
                  </a:lnTo>
                  <a:cubicBezTo>
                    <a:pt x="1511" y="2654"/>
                    <a:pt x="1529" y="2660"/>
                    <a:pt x="1548" y="2660"/>
                  </a:cubicBezTo>
                  <a:cubicBezTo>
                    <a:pt x="1559" y="2660"/>
                    <a:pt x="1569" y="2658"/>
                    <a:pt x="1580" y="2656"/>
                  </a:cubicBezTo>
                  <a:cubicBezTo>
                    <a:pt x="1592" y="2652"/>
                    <a:pt x="1876" y="2572"/>
                    <a:pt x="2163" y="2368"/>
                  </a:cubicBezTo>
                  <a:cubicBezTo>
                    <a:pt x="2552" y="2092"/>
                    <a:pt x="2759" y="1721"/>
                    <a:pt x="2759" y="1297"/>
                  </a:cubicBezTo>
                  <a:lnTo>
                    <a:pt x="2759" y="361"/>
                  </a:lnTo>
                  <a:cubicBezTo>
                    <a:pt x="2884" y="338"/>
                    <a:pt x="3124" y="318"/>
                    <a:pt x="3297" y="446"/>
                  </a:cubicBezTo>
                  <a:cubicBezTo>
                    <a:pt x="3448" y="557"/>
                    <a:pt x="3524" y="765"/>
                    <a:pt x="3524" y="1062"/>
                  </a:cubicBezTo>
                  <a:lnTo>
                    <a:pt x="3524" y="2129"/>
                  </a:lnTo>
                  <a:cubicBezTo>
                    <a:pt x="3524" y="2196"/>
                    <a:pt x="3579" y="2250"/>
                    <a:pt x="3645" y="2250"/>
                  </a:cubicBezTo>
                  <a:lnTo>
                    <a:pt x="5067" y="2250"/>
                  </a:lnTo>
                  <a:cubicBezTo>
                    <a:pt x="5372" y="2250"/>
                    <a:pt x="5621" y="2500"/>
                    <a:pt x="5621" y="2805"/>
                  </a:cubicBezTo>
                  <a:cubicBezTo>
                    <a:pt x="5621" y="2808"/>
                    <a:pt x="5623" y="2812"/>
                    <a:pt x="5623" y="2814"/>
                  </a:cubicBezTo>
                  <a:lnTo>
                    <a:pt x="5603" y="2944"/>
                  </a:lnTo>
                  <a:cubicBezTo>
                    <a:pt x="5592" y="3009"/>
                    <a:pt x="5637" y="3072"/>
                    <a:pt x="5703" y="3082"/>
                  </a:cubicBezTo>
                  <a:cubicBezTo>
                    <a:pt x="5709" y="3084"/>
                    <a:pt x="5716" y="3084"/>
                    <a:pt x="5721" y="3084"/>
                  </a:cubicBezTo>
                  <a:cubicBezTo>
                    <a:pt x="5780" y="3084"/>
                    <a:pt x="5831" y="3041"/>
                    <a:pt x="5840" y="2982"/>
                  </a:cubicBezTo>
                  <a:lnTo>
                    <a:pt x="5861" y="2849"/>
                  </a:lnTo>
                  <a:cubicBezTo>
                    <a:pt x="5863" y="2838"/>
                    <a:pt x="5863" y="2828"/>
                    <a:pt x="5861" y="2817"/>
                  </a:cubicBezTo>
                  <a:cubicBezTo>
                    <a:pt x="5861" y="2813"/>
                    <a:pt x="5863" y="2809"/>
                    <a:pt x="5863" y="2805"/>
                  </a:cubicBezTo>
                  <a:cubicBezTo>
                    <a:pt x="5863" y="2366"/>
                    <a:pt x="5505" y="2009"/>
                    <a:pt x="5067" y="2009"/>
                  </a:cubicBezTo>
                  <a:lnTo>
                    <a:pt x="3765" y="2009"/>
                  </a:lnTo>
                  <a:lnTo>
                    <a:pt x="3765" y="1062"/>
                  </a:lnTo>
                  <a:cubicBezTo>
                    <a:pt x="3765" y="684"/>
                    <a:pt x="3656" y="410"/>
                    <a:pt x="3439" y="252"/>
                  </a:cubicBezTo>
                  <a:cubicBezTo>
                    <a:pt x="3095" y="0"/>
                    <a:pt x="2620" y="144"/>
                    <a:pt x="2600" y="150"/>
                  </a:cubicBezTo>
                  <a:cubicBezTo>
                    <a:pt x="2549" y="166"/>
                    <a:pt x="2516" y="213"/>
                    <a:pt x="2516" y="265"/>
                  </a:cubicBezTo>
                  <a:lnTo>
                    <a:pt x="2516" y="1297"/>
                  </a:lnTo>
                  <a:cubicBezTo>
                    <a:pt x="2516" y="2130"/>
                    <a:pt x="1556" y="2412"/>
                    <a:pt x="1515" y="2422"/>
                  </a:cubicBezTo>
                  <a:cubicBezTo>
                    <a:pt x="1495" y="2428"/>
                    <a:pt x="1476" y="2440"/>
                    <a:pt x="1463" y="2453"/>
                  </a:cubicBezTo>
                  <a:cubicBezTo>
                    <a:pt x="1415" y="2353"/>
                    <a:pt x="1311" y="2282"/>
                    <a:pt x="1192" y="2282"/>
                  </a:cubicBezTo>
                  <a:lnTo>
                    <a:pt x="300" y="2282"/>
                  </a:lnTo>
                  <a:cubicBezTo>
                    <a:pt x="135" y="2284"/>
                    <a:pt x="0" y="2418"/>
                    <a:pt x="0" y="2584"/>
                  </a:cubicBezTo>
                  <a:close/>
                  <a:moveTo>
                    <a:pt x="241" y="2584"/>
                  </a:moveTo>
                  <a:cubicBezTo>
                    <a:pt x="241" y="2552"/>
                    <a:pt x="268" y="2525"/>
                    <a:pt x="300" y="2525"/>
                  </a:cubicBezTo>
                  <a:lnTo>
                    <a:pt x="1195" y="2525"/>
                  </a:lnTo>
                  <a:cubicBezTo>
                    <a:pt x="1227" y="2525"/>
                    <a:pt x="1253" y="2552"/>
                    <a:pt x="1253" y="2584"/>
                  </a:cubicBezTo>
                  <a:lnTo>
                    <a:pt x="1253" y="5306"/>
                  </a:lnTo>
                  <a:cubicBezTo>
                    <a:pt x="1253" y="5338"/>
                    <a:pt x="1227" y="5365"/>
                    <a:pt x="1195" y="5365"/>
                  </a:cubicBezTo>
                  <a:lnTo>
                    <a:pt x="300" y="5365"/>
                  </a:lnTo>
                  <a:cubicBezTo>
                    <a:pt x="268" y="5365"/>
                    <a:pt x="241" y="5338"/>
                    <a:pt x="241" y="5306"/>
                  </a:cubicBezTo>
                  <a:lnTo>
                    <a:pt x="241" y="25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="" xmlns:a16="http://schemas.microsoft.com/office/drawing/2014/main" id="{B06D6EB2-B052-4DFE-B1F8-B11E02E70180}"/>
              </a:ext>
            </a:extLst>
          </p:cNvPr>
          <p:cNvGrpSpPr/>
          <p:nvPr/>
        </p:nvGrpSpPr>
        <p:grpSpPr>
          <a:xfrm>
            <a:off x="6648390" y="5201316"/>
            <a:ext cx="321753" cy="468346"/>
            <a:chOff x="6942138" y="5099051"/>
            <a:chExt cx="368300" cy="487362"/>
          </a:xfrm>
        </p:grpSpPr>
        <p:sp>
          <p:nvSpPr>
            <p:cNvPr id="271" name="Freeform 286">
              <a:extLst>
                <a:ext uri="{FF2B5EF4-FFF2-40B4-BE49-F238E27FC236}">
                  <a16:creationId xmlns="" xmlns:a16="http://schemas.microsoft.com/office/drawing/2014/main" id="{D7D3937D-860B-4AB3-B1D5-150A2597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5381626"/>
              <a:ext cx="77788" cy="190500"/>
            </a:xfrm>
            <a:custGeom>
              <a:avLst/>
              <a:gdLst>
                <a:gd name="T0" fmla="*/ 984 w 1036"/>
                <a:gd name="T1" fmla="*/ 2546 h 2546"/>
                <a:gd name="T2" fmla="*/ 52 w 1036"/>
                <a:gd name="T3" fmla="*/ 2546 h 2546"/>
                <a:gd name="T4" fmla="*/ 0 w 1036"/>
                <a:gd name="T5" fmla="*/ 2494 h 2546"/>
                <a:gd name="T6" fmla="*/ 0 w 1036"/>
                <a:gd name="T7" fmla="*/ 52 h 2546"/>
                <a:gd name="T8" fmla="*/ 52 w 1036"/>
                <a:gd name="T9" fmla="*/ 0 h 2546"/>
                <a:gd name="T10" fmla="*/ 984 w 1036"/>
                <a:gd name="T11" fmla="*/ 0 h 2546"/>
                <a:gd name="T12" fmla="*/ 1036 w 1036"/>
                <a:gd name="T13" fmla="*/ 52 h 2546"/>
                <a:gd name="T14" fmla="*/ 1036 w 1036"/>
                <a:gd name="T15" fmla="*/ 2494 h 2546"/>
                <a:gd name="T16" fmla="*/ 984 w 1036"/>
                <a:gd name="T1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6" h="2546">
                  <a:moveTo>
                    <a:pt x="984" y="2546"/>
                  </a:moveTo>
                  <a:lnTo>
                    <a:pt x="52" y="2546"/>
                  </a:lnTo>
                  <a:cubicBezTo>
                    <a:pt x="24" y="2546"/>
                    <a:pt x="0" y="2522"/>
                    <a:pt x="0" y="2494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984" y="0"/>
                  </a:lnTo>
                  <a:cubicBezTo>
                    <a:pt x="1012" y="0"/>
                    <a:pt x="1036" y="24"/>
                    <a:pt x="1036" y="52"/>
                  </a:cubicBezTo>
                  <a:lnTo>
                    <a:pt x="1036" y="2494"/>
                  </a:lnTo>
                  <a:cubicBezTo>
                    <a:pt x="1036" y="2522"/>
                    <a:pt x="1012" y="2546"/>
                    <a:pt x="984" y="2546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87">
              <a:extLst>
                <a:ext uri="{FF2B5EF4-FFF2-40B4-BE49-F238E27FC236}">
                  <a16:creationId xmlns="" xmlns:a16="http://schemas.microsoft.com/office/drawing/2014/main" id="{9630D165-78E0-470C-B240-948B1183F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176838"/>
              <a:ext cx="19050" cy="19050"/>
            </a:xfrm>
            <a:custGeom>
              <a:avLst/>
              <a:gdLst>
                <a:gd name="T0" fmla="*/ 120 w 242"/>
                <a:gd name="T1" fmla="*/ 0 h 243"/>
                <a:gd name="T2" fmla="*/ 35 w 242"/>
                <a:gd name="T3" fmla="*/ 36 h 243"/>
                <a:gd name="T4" fmla="*/ 0 w 242"/>
                <a:gd name="T5" fmla="*/ 121 h 243"/>
                <a:gd name="T6" fmla="*/ 35 w 242"/>
                <a:gd name="T7" fmla="*/ 207 h 243"/>
                <a:gd name="T8" fmla="*/ 120 w 242"/>
                <a:gd name="T9" fmla="*/ 243 h 243"/>
                <a:gd name="T10" fmla="*/ 206 w 242"/>
                <a:gd name="T11" fmla="*/ 207 h 243"/>
                <a:gd name="T12" fmla="*/ 242 w 242"/>
                <a:gd name="T13" fmla="*/ 121 h 243"/>
                <a:gd name="T14" fmla="*/ 206 w 242"/>
                <a:gd name="T15" fmla="*/ 36 h 243"/>
                <a:gd name="T16" fmla="*/ 120 w 242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120" y="0"/>
                  </a:moveTo>
                  <a:cubicBezTo>
                    <a:pt x="88" y="0"/>
                    <a:pt x="58" y="13"/>
                    <a:pt x="35" y="36"/>
                  </a:cubicBezTo>
                  <a:cubicBezTo>
                    <a:pt x="12" y="59"/>
                    <a:pt x="0" y="89"/>
                    <a:pt x="0" y="121"/>
                  </a:cubicBezTo>
                  <a:cubicBezTo>
                    <a:pt x="0" y="153"/>
                    <a:pt x="14" y="184"/>
                    <a:pt x="35" y="207"/>
                  </a:cubicBezTo>
                  <a:cubicBezTo>
                    <a:pt x="58" y="229"/>
                    <a:pt x="88" y="243"/>
                    <a:pt x="120" y="243"/>
                  </a:cubicBezTo>
                  <a:cubicBezTo>
                    <a:pt x="152" y="243"/>
                    <a:pt x="183" y="229"/>
                    <a:pt x="206" y="207"/>
                  </a:cubicBezTo>
                  <a:cubicBezTo>
                    <a:pt x="228" y="184"/>
                    <a:pt x="242" y="153"/>
                    <a:pt x="242" y="121"/>
                  </a:cubicBezTo>
                  <a:cubicBezTo>
                    <a:pt x="242" y="89"/>
                    <a:pt x="228" y="59"/>
                    <a:pt x="206" y="36"/>
                  </a:cubicBezTo>
                  <a:cubicBezTo>
                    <a:pt x="183" y="13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88">
              <a:extLst>
                <a:ext uri="{FF2B5EF4-FFF2-40B4-BE49-F238E27FC236}">
                  <a16:creationId xmlns="" xmlns:a16="http://schemas.microsoft.com/office/drawing/2014/main" id="{8D056FC9-09E2-445F-83EE-B39B1833C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137151"/>
              <a:ext cx="19050" cy="19050"/>
            </a:xfrm>
            <a:custGeom>
              <a:avLst/>
              <a:gdLst>
                <a:gd name="T0" fmla="*/ 121 w 243"/>
                <a:gd name="T1" fmla="*/ 0 h 242"/>
                <a:gd name="T2" fmla="*/ 0 w 243"/>
                <a:gd name="T3" fmla="*/ 121 h 242"/>
                <a:gd name="T4" fmla="*/ 121 w 243"/>
                <a:gd name="T5" fmla="*/ 242 h 242"/>
                <a:gd name="T6" fmla="*/ 243 w 243"/>
                <a:gd name="T7" fmla="*/ 121 h 242"/>
                <a:gd name="T8" fmla="*/ 121 w 243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3" y="242"/>
                    <a:pt x="121" y="242"/>
                  </a:cubicBezTo>
                  <a:cubicBezTo>
                    <a:pt x="188" y="242"/>
                    <a:pt x="243" y="189"/>
                    <a:pt x="243" y="121"/>
                  </a:cubicBezTo>
                  <a:cubicBezTo>
                    <a:pt x="243" y="53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89">
              <a:extLst>
                <a:ext uri="{FF2B5EF4-FFF2-40B4-BE49-F238E27FC236}">
                  <a16:creationId xmlns="" xmlns:a16="http://schemas.microsoft.com/office/drawing/2014/main" id="{7AED82B3-0510-44B6-B3D9-C0A1D877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099051"/>
              <a:ext cx="19050" cy="17463"/>
            </a:xfrm>
            <a:custGeom>
              <a:avLst/>
              <a:gdLst>
                <a:gd name="T0" fmla="*/ 206 w 242"/>
                <a:gd name="T1" fmla="*/ 36 h 243"/>
                <a:gd name="T2" fmla="*/ 120 w 242"/>
                <a:gd name="T3" fmla="*/ 0 h 243"/>
                <a:gd name="T4" fmla="*/ 35 w 242"/>
                <a:gd name="T5" fmla="*/ 36 h 243"/>
                <a:gd name="T6" fmla="*/ 0 w 242"/>
                <a:gd name="T7" fmla="*/ 121 h 243"/>
                <a:gd name="T8" fmla="*/ 35 w 242"/>
                <a:gd name="T9" fmla="*/ 207 h 243"/>
                <a:gd name="T10" fmla="*/ 120 w 242"/>
                <a:gd name="T11" fmla="*/ 243 h 243"/>
                <a:gd name="T12" fmla="*/ 206 w 242"/>
                <a:gd name="T13" fmla="*/ 207 h 243"/>
                <a:gd name="T14" fmla="*/ 242 w 242"/>
                <a:gd name="T15" fmla="*/ 121 h 243"/>
                <a:gd name="T16" fmla="*/ 206 w 242"/>
                <a:gd name="T1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206" y="36"/>
                  </a:moveTo>
                  <a:cubicBezTo>
                    <a:pt x="183" y="13"/>
                    <a:pt x="152" y="0"/>
                    <a:pt x="120" y="0"/>
                  </a:cubicBezTo>
                  <a:cubicBezTo>
                    <a:pt x="88" y="0"/>
                    <a:pt x="58" y="13"/>
                    <a:pt x="35" y="36"/>
                  </a:cubicBezTo>
                  <a:cubicBezTo>
                    <a:pt x="12" y="59"/>
                    <a:pt x="0" y="89"/>
                    <a:pt x="0" y="121"/>
                  </a:cubicBezTo>
                  <a:cubicBezTo>
                    <a:pt x="0" y="153"/>
                    <a:pt x="14" y="184"/>
                    <a:pt x="35" y="207"/>
                  </a:cubicBezTo>
                  <a:cubicBezTo>
                    <a:pt x="58" y="229"/>
                    <a:pt x="88" y="243"/>
                    <a:pt x="120" y="243"/>
                  </a:cubicBezTo>
                  <a:cubicBezTo>
                    <a:pt x="152" y="243"/>
                    <a:pt x="183" y="229"/>
                    <a:pt x="206" y="207"/>
                  </a:cubicBezTo>
                  <a:cubicBezTo>
                    <a:pt x="228" y="184"/>
                    <a:pt x="242" y="153"/>
                    <a:pt x="242" y="121"/>
                  </a:cubicBezTo>
                  <a:cubicBezTo>
                    <a:pt x="242" y="89"/>
                    <a:pt x="228" y="59"/>
                    <a:pt x="20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90">
              <a:extLst>
                <a:ext uri="{FF2B5EF4-FFF2-40B4-BE49-F238E27FC236}">
                  <a16:creationId xmlns="" xmlns:a16="http://schemas.microsoft.com/office/drawing/2014/main" id="{4E15D0AD-0732-4E71-992F-FC56BF4C6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388" y="5275263"/>
              <a:ext cx="19050" cy="19050"/>
            </a:xfrm>
            <a:custGeom>
              <a:avLst/>
              <a:gdLst>
                <a:gd name="T0" fmla="*/ 122 w 243"/>
                <a:gd name="T1" fmla="*/ 242 h 242"/>
                <a:gd name="T2" fmla="*/ 207 w 243"/>
                <a:gd name="T3" fmla="*/ 206 h 242"/>
                <a:gd name="T4" fmla="*/ 243 w 243"/>
                <a:gd name="T5" fmla="*/ 121 h 242"/>
                <a:gd name="T6" fmla="*/ 207 w 243"/>
                <a:gd name="T7" fmla="*/ 36 h 242"/>
                <a:gd name="T8" fmla="*/ 122 w 243"/>
                <a:gd name="T9" fmla="*/ 0 h 242"/>
                <a:gd name="T10" fmla="*/ 36 w 243"/>
                <a:gd name="T11" fmla="*/ 36 h 242"/>
                <a:gd name="T12" fmla="*/ 0 w 243"/>
                <a:gd name="T13" fmla="*/ 121 h 242"/>
                <a:gd name="T14" fmla="*/ 36 w 243"/>
                <a:gd name="T15" fmla="*/ 206 h 242"/>
                <a:gd name="T16" fmla="*/ 122 w 24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122" y="242"/>
                  </a:moveTo>
                  <a:cubicBezTo>
                    <a:pt x="154" y="242"/>
                    <a:pt x="184" y="229"/>
                    <a:pt x="207" y="206"/>
                  </a:cubicBez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8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90" y="0"/>
                    <a:pt x="59" y="13"/>
                    <a:pt x="36" y="36"/>
                  </a:cubicBezTo>
                  <a:cubicBezTo>
                    <a:pt x="14" y="58"/>
                    <a:pt x="0" y="89"/>
                    <a:pt x="0" y="121"/>
                  </a:cubicBezTo>
                  <a:cubicBezTo>
                    <a:pt x="0" y="153"/>
                    <a:pt x="14" y="184"/>
                    <a:pt x="36" y="206"/>
                  </a:cubicBezTo>
                  <a:cubicBezTo>
                    <a:pt x="59" y="230"/>
                    <a:pt x="90" y="242"/>
                    <a:pt x="122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91">
              <a:extLst>
                <a:ext uri="{FF2B5EF4-FFF2-40B4-BE49-F238E27FC236}">
                  <a16:creationId xmlns="" xmlns:a16="http://schemas.microsoft.com/office/drawing/2014/main" id="{86386B3F-24DE-4CC5-A307-8B054E825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1" y="5275263"/>
              <a:ext cx="19050" cy="19050"/>
            </a:xfrm>
            <a:custGeom>
              <a:avLst/>
              <a:gdLst>
                <a:gd name="T0" fmla="*/ 121 w 243"/>
                <a:gd name="T1" fmla="*/ 242 h 242"/>
                <a:gd name="T2" fmla="*/ 243 w 243"/>
                <a:gd name="T3" fmla="*/ 121 h 242"/>
                <a:gd name="T4" fmla="*/ 121 w 243"/>
                <a:gd name="T5" fmla="*/ 0 h 242"/>
                <a:gd name="T6" fmla="*/ 0 w 243"/>
                <a:gd name="T7" fmla="*/ 121 h 242"/>
                <a:gd name="T8" fmla="*/ 121 w 24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242"/>
                  </a:moveTo>
                  <a:cubicBezTo>
                    <a:pt x="188" y="242"/>
                    <a:pt x="243" y="188"/>
                    <a:pt x="243" y="121"/>
                  </a:cubicBezTo>
                  <a:cubicBezTo>
                    <a:pt x="243" y="54"/>
                    <a:pt x="189" y="0"/>
                    <a:pt x="121" y="0"/>
                  </a:cubicBezTo>
                  <a:cubicBezTo>
                    <a:pt x="55" y="0"/>
                    <a:pt x="0" y="54"/>
                    <a:pt x="0" y="121"/>
                  </a:cubicBezTo>
                  <a:cubicBezTo>
                    <a:pt x="0" y="189"/>
                    <a:pt x="55" y="242"/>
                    <a:pt x="121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92">
              <a:extLst>
                <a:ext uri="{FF2B5EF4-FFF2-40B4-BE49-F238E27FC236}">
                  <a16:creationId xmlns="" xmlns:a16="http://schemas.microsoft.com/office/drawing/2014/main" id="{8DF31E57-916A-4DFE-BF3A-41D8882F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1" y="5275263"/>
              <a:ext cx="17463" cy="19050"/>
            </a:xfrm>
            <a:custGeom>
              <a:avLst/>
              <a:gdLst>
                <a:gd name="T0" fmla="*/ 121 w 242"/>
                <a:gd name="T1" fmla="*/ 242 h 242"/>
                <a:gd name="T2" fmla="*/ 206 w 242"/>
                <a:gd name="T3" fmla="*/ 206 h 242"/>
                <a:gd name="T4" fmla="*/ 242 w 242"/>
                <a:gd name="T5" fmla="*/ 121 h 242"/>
                <a:gd name="T6" fmla="*/ 206 w 242"/>
                <a:gd name="T7" fmla="*/ 36 h 242"/>
                <a:gd name="T8" fmla="*/ 121 w 242"/>
                <a:gd name="T9" fmla="*/ 0 h 242"/>
                <a:gd name="T10" fmla="*/ 36 w 242"/>
                <a:gd name="T11" fmla="*/ 36 h 242"/>
                <a:gd name="T12" fmla="*/ 0 w 242"/>
                <a:gd name="T13" fmla="*/ 121 h 242"/>
                <a:gd name="T14" fmla="*/ 36 w 242"/>
                <a:gd name="T15" fmla="*/ 206 h 242"/>
                <a:gd name="T16" fmla="*/ 121 w 24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2"/>
                  </a:moveTo>
                  <a:cubicBezTo>
                    <a:pt x="153" y="242"/>
                    <a:pt x="184" y="229"/>
                    <a:pt x="206" y="206"/>
                  </a:cubicBez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8"/>
                    <a:pt x="206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8" y="13"/>
                    <a:pt x="36" y="36"/>
                  </a:cubicBezTo>
                  <a:cubicBezTo>
                    <a:pt x="13" y="58"/>
                    <a:pt x="0" y="89"/>
                    <a:pt x="0" y="121"/>
                  </a:cubicBezTo>
                  <a:cubicBezTo>
                    <a:pt x="0" y="153"/>
                    <a:pt x="13" y="184"/>
                    <a:pt x="36" y="206"/>
                  </a:cubicBezTo>
                  <a:cubicBezTo>
                    <a:pt x="58" y="229"/>
                    <a:pt x="89" y="242"/>
                    <a:pt x="121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93">
              <a:extLst>
                <a:ext uri="{FF2B5EF4-FFF2-40B4-BE49-F238E27FC236}">
                  <a16:creationId xmlns="" xmlns:a16="http://schemas.microsoft.com/office/drawing/2014/main" id="{EFE1DC52-6C08-4469-AD24-D7B489DB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5275263"/>
              <a:ext cx="19050" cy="19050"/>
            </a:xfrm>
            <a:custGeom>
              <a:avLst/>
              <a:gdLst>
                <a:gd name="T0" fmla="*/ 120 w 241"/>
                <a:gd name="T1" fmla="*/ 242 h 242"/>
                <a:gd name="T2" fmla="*/ 205 w 241"/>
                <a:gd name="T3" fmla="*/ 206 h 242"/>
                <a:gd name="T4" fmla="*/ 241 w 241"/>
                <a:gd name="T5" fmla="*/ 121 h 242"/>
                <a:gd name="T6" fmla="*/ 205 w 241"/>
                <a:gd name="T7" fmla="*/ 36 h 242"/>
                <a:gd name="T8" fmla="*/ 120 w 241"/>
                <a:gd name="T9" fmla="*/ 0 h 242"/>
                <a:gd name="T10" fmla="*/ 35 w 241"/>
                <a:gd name="T11" fmla="*/ 36 h 242"/>
                <a:gd name="T12" fmla="*/ 0 w 241"/>
                <a:gd name="T13" fmla="*/ 121 h 242"/>
                <a:gd name="T14" fmla="*/ 35 w 241"/>
                <a:gd name="T15" fmla="*/ 206 h 242"/>
                <a:gd name="T16" fmla="*/ 120 w 241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2">
                  <a:moveTo>
                    <a:pt x="120" y="242"/>
                  </a:moveTo>
                  <a:cubicBezTo>
                    <a:pt x="152" y="242"/>
                    <a:pt x="183" y="229"/>
                    <a:pt x="205" y="206"/>
                  </a:cubicBezTo>
                  <a:cubicBezTo>
                    <a:pt x="228" y="184"/>
                    <a:pt x="241" y="153"/>
                    <a:pt x="241" y="121"/>
                  </a:cubicBezTo>
                  <a:cubicBezTo>
                    <a:pt x="241" y="89"/>
                    <a:pt x="228" y="58"/>
                    <a:pt x="205" y="36"/>
                  </a:cubicBezTo>
                  <a:cubicBezTo>
                    <a:pt x="183" y="13"/>
                    <a:pt x="152" y="0"/>
                    <a:pt x="120" y="0"/>
                  </a:cubicBezTo>
                  <a:cubicBezTo>
                    <a:pt x="88" y="0"/>
                    <a:pt x="57" y="13"/>
                    <a:pt x="35" y="36"/>
                  </a:cubicBezTo>
                  <a:cubicBezTo>
                    <a:pt x="12" y="58"/>
                    <a:pt x="0" y="89"/>
                    <a:pt x="0" y="121"/>
                  </a:cubicBezTo>
                  <a:cubicBezTo>
                    <a:pt x="0" y="153"/>
                    <a:pt x="13" y="184"/>
                    <a:pt x="35" y="206"/>
                  </a:cubicBezTo>
                  <a:cubicBezTo>
                    <a:pt x="57" y="230"/>
                    <a:pt x="88" y="242"/>
                    <a:pt x="120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94">
              <a:extLst>
                <a:ext uri="{FF2B5EF4-FFF2-40B4-BE49-F238E27FC236}">
                  <a16:creationId xmlns="" xmlns:a16="http://schemas.microsoft.com/office/drawing/2014/main" id="{532EF82E-B3D1-4AF7-ABC7-F99656AC9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1" y="5275263"/>
              <a:ext cx="17463" cy="19050"/>
            </a:xfrm>
            <a:custGeom>
              <a:avLst/>
              <a:gdLst>
                <a:gd name="T0" fmla="*/ 0 w 243"/>
                <a:gd name="T1" fmla="*/ 121 h 243"/>
                <a:gd name="T2" fmla="*/ 121 w 243"/>
                <a:gd name="T3" fmla="*/ 243 h 243"/>
                <a:gd name="T4" fmla="*/ 243 w 243"/>
                <a:gd name="T5" fmla="*/ 121 h 243"/>
                <a:gd name="T6" fmla="*/ 121 w 243"/>
                <a:gd name="T7" fmla="*/ 0 h 243"/>
                <a:gd name="T8" fmla="*/ 0 w 243"/>
                <a:gd name="T9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0" y="121"/>
                  </a:move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1"/>
                  </a:cubicBezTo>
                  <a:cubicBezTo>
                    <a:pt x="243" y="55"/>
                    <a:pt x="188" y="0"/>
                    <a:pt x="121" y="0"/>
                  </a:cubicBezTo>
                  <a:cubicBezTo>
                    <a:pt x="55" y="0"/>
                    <a:pt x="0" y="55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95">
              <a:extLst>
                <a:ext uri="{FF2B5EF4-FFF2-40B4-BE49-F238E27FC236}">
                  <a16:creationId xmlns="" xmlns:a16="http://schemas.microsoft.com/office/drawing/2014/main" id="{8D81F8EC-42D1-47EB-9F0A-A745B66D1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5275263"/>
              <a:ext cx="17463" cy="19050"/>
            </a:xfrm>
            <a:custGeom>
              <a:avLst/>
              <a:gdLst>
                <a:gd name="T0" fmla="*/ 34 w 241"/>
                <a:gd name="T1" fmla="*/ 207 h 243"/>
                <a:gd name="T2" fmla="*/ 120 w 241"/>
                <a:gd name="T3" fmla="*/ 243 h 243"/>
                <a:gd name="T4" fmla="*/ 205 w 241"/>
                <a:gd name="T5" fmla="*/ 207 h 243"/>
                <a:gd name="T6" fmla="*/ 241 w 241"/>
                <a:gd name="T7" fmla="*/ 121 h 243"/>
                <a:gd name="T8" fmla="*/ 205 w 241"/>
                <a:gd name="T9" fmla="*/ 36 h 243"/>
                <a:gd name="T10" fmla="*/ 120 w 241"/>
                <a:gd name="T11" fmla="*/ 0 h 243"/>
                <a:gd name="T12" fmla="*/ 34 w 241"/>
                <a:gd name="T13" fmla="*/ 36 h 243"/>
                <a:gd name="T14" fmla="*/ 0 w 241"/>
                <a:gd name="T15" fmla="*/ 121 h 243"/>
                <a:gd name="T16" fmla="*/ 34 w 241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34" y="207"/>
                  </a:moveTo>
                  <a:cubicBezTo>
                    <a:pt x="57" y="229"/>
                    <a:pt x="88" y="243"/>
                    <a:pt x="120" y="243"/>
                  </a:cubicBezTo>
                  <a:cubicBezTo>
                    <a:pt x="152" y="243"/>
                    <a:pt x="182" y="229"/>
                    <a:pt x="205" y="207"/>
                  </a:cubicBezTo>
                  <a:cubicBezTo>
                    <a:pt x="228" y="184"/>
                    <a:pt x="241" y="153"/>
                    <a:pt x="241" y="121"/>
                  </a:cubicBezTo>
                  <a:cubicBezTo>
                    <a:pt x="241" y="89"/>
                    <a:pt x="228" y="59"/>
                    <a:pt x="205" y="36"/>
                  </a:cubicBezTo>
                  <a:cubicBezTo>
                    <a:pt x="182" y="13"/>
                    <a:pt x="152" y="0"/>
                    <a:pt x="120" y="0"/>
                  </a:cubicBezTo>
                  <a:cubicBezTo>
                    <a:pt x="88" y="0"/>
                    <a:pt x="57" y="13"/>
                    <a:pt x="34" y="36"/>
                  </a:cubicBezTo>
                  <a:cubicBezTo>
                    <a:pt x="12" y="59"/>
                    <a:pt x="0" y="89"/>
                    <a:pt x="0" y="121"/>
                  </a:cubicBezTo>
                  <a:cubicBezTo>
                    <a:pt x="0" y="153"/>
                    <a:pt x="12" y="184"/>
                    <a:pt x="34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96">
              <a:extLst>
                <a:ext uri="{FF2B5EF4-FFF2-40B4-BE49-F238E27FC236}">
                  <a16:creationId xmlns="" xmlns:a16="http://schemas.microsoft.com/office/drawing/2014/main" id="{9F385AF3-ED17-4B53-8F86-41A2DEF5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701" y="5143501"/>
              <a:ext cx="19050" cy="17463"/>
            </a:xfrm>
            <a:custGeom>
              <a:avLst/>
              <a:gdLst>
                <a:gd name="T0" fmla="*/ 121 w 242"/>
                <a:gd name="T1" fmla="*/ 242 h 242"/>
                <a:gd name="T2" fmla="*/ 206 w 242"/>
                <a:gd name="T3" fmla="*/ 206 h 242"/>
                <a:gd name="T4" fmla="*/ 242 w 242"/>
                <a:gd name="T5" fmla="*/ 121 h 242"/>
                <a:gd name="T6" fmla="*/ 206 w 242"/>
                <a:gd name="T7" fmla="*/ 36 h 242"/>
                <a:gd name="T8" fmla="*/ 121 w 242"/>
                <a:gd name="T9" fmla="*/ 0 h 242"/>
                <a:gd name="T10" fmla="*/ 36 w 242"/>
                <a:gd name="T11" fmla="*/ 36 h 242"/>
                <a:gd name="T12" fmla="*/ 0 w 242"/>
                <a:gd name="T13" fmla="*/ 121 h 242"/>
                <a:gd name="T14" fmla="*/ 36 w 242"/>
                <a:gd name="T15" fmla="*/ 206 h 242"/>
                <a:gd name="T16" fmla="*/ 121 w 24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2"/>
                  </a:moveTo>
                  <a:cubicBezTo>
                    <a:pt x="153" y="242"/>
                    <a:pt x="184" y="229"/>
                    <a:pt x="206" y="206"/>
                  </a:cubicBez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8"/>
                    <a:pt x="206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8" y="13"/>
                    <a:pt x="36" y="36"/>
                  </a:cubicBezTo>
                  <a:cubicBezTo>
                    <a:pt x="13" y="58"/>
                    <a:pt x="0" y="89"/>
                    <a:pt x="0" y="121"/>
                  </a:cubicBezTo>
                  <a:cubicBezTo>
                    <a:pt x="0" y="153"/>
                    <a:pt x="13" y="184"/>
                    <a:pt x="36" y="206"/>
                  </a:cubicBezTo>
                  <a:cubicBezTo>
                    <a:pt x="57" y="230"/>
                    <a:pt x="89" y="242"/>
                    <a:pt x="121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97">
              <a:extLst>
                <a:ext uri="{FF2B5EF4-FFF2-40B4-BE49-F238E27FC236}">
                  <a16:creationId xmlns="" xmlns:a16="http://schemas.microsoft.com/office/drawing/2014/main" id="{4FDAA646-443B-4D79-BF36-35B1F3B8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5170488"/>
              <a:ext cx="20638" cy="19050"/>
            </a:xfrm>
            <a:custGeom>
              <a:avLst/>
              <a:gdLst>
                <a:gd name="T0" fmla="*/ 132 w 264"/>
                <a:gd name="T1" fmla="*/ 253 h 253"/>
                <a:gd name="T2" fmla="*/ 217 w 264"/>
                <a:gd name="T3" fmla="*/ 217 h 253"/>
                <a:gd name="T4" fmla="*/ 217 w 264"/>
                <a:gd name="T5" fmla="*/ 47 h 253"/>
                <a:gd name="T6" fmla="*/ 47 w 264"/>
                <a:gd name="T7" fmla="*/ 47 h 253"/>
                <a:gd name="T8" fmla="*/ 47 w 264"/>
                <a:gd name="T9" fmla="*/ 217 h 253"/>
                <a:gd name="T10" fmla="*/ 132 w 264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132" y="253"/>
                  </a:moveTo>
                  <a:cubicBezTo>
                    <a:pt x="163" y="253"/>
                    <a:pt x="193" y="241"/>
                    <a:pt x="217" y="217"/>
                  </a:cubicBezTo>
                  <a:cubicBezTo>
                    <a:pt x="264" y="171"/>
                    <a:pt x="264" y="93"/>
                    <a:pt x="217" y="47"/>
                  </a:cubicBezTo>
                  <a:cubicBezTo>
                    <a:pt x="171" y="0"/>
                    <a:pt x="93" y="0"/>
                    <a:pt x="47" y="47"/>
                  </a:cubicBezTo>
                  <a:cubicBezTo>
                    <a:pt x="0" y="93"/>
                    <a:pt x="0" y="171"/>
                    <a:pt x="47" y="217"/>
                  </a:cubicBezTo>
                  <a:cubicBezTo>
                    <a:pt x="69" y="241"/>
                    <a:pt x="100" y="253"/>
                    <a:pt x="132" y="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98">
              <a:extLst>
                <a:ext uri="{FF2B5EF4-FFF2-40B4-BE49-F238E27FC236}">
                  <a16:creationId xmlns="" xmlns:a16="http://schemas.microsoft.com/office/drawing/2014/main" id="{A2E476F3-117E-48FB-B7DA-00AE0C70A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3263" y="5199063"/>
              <a:ext cx="19050" cy="19050"/>
            </a:xfrm>
            <a:custGeom>
              <a:avLst/>
              <a:gdLst>
                <a:gd name="T0" fmla="*/ 122 w 243"/>
                <a:gd name="T1" fmla="*/ 241 h 241"/>
                <a:gd name="T2" fmla="*/ 207 w 243"/>
                <a:gd name="T3" fmla="*/ 207 h 241"/>
                <a:gd name="T4" fmla="*/ 243 w 243"/>
                <a:gd name="T5" fmla="*/ 121 h 241"/>
                <a:gd name="T6" fmla="*/ 207 w 243"/>
                <a:gd name="T7" fmla="*/ 36 h 241"/>
                <a:gd name="T8" fmla="*/ 122 w 243"/>
                <a:gd name="T9" fmla="*/ 0 h 241"/>
                <a:gd name="T10" fmla="*/ 36 w 243"/>
                <a:gd name="T11" fmla="*/ 36 h 241"/>
                <a:gd name="T12" fmla="*/ 0 w 243"/>
                <a:gd name="T13" fmla="*/ 121 h 241"/>
                <a:gd name="T14" fmla="*/ 36 w 243"/>
                <a:gd name="T15" fmla="*/ 207 h 241"/>
                <a:gd name="T16" fmla="*/ 122 w 243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1">
                  <a:moveTo>
                    <a:pt x="122" y="241"/>
                  </a:moveTo>
                  <a:cubicBezTo>
                    <a:pt x="154" y="241"/>
                    <a:pt x="184" y="228"/>
                    <a:pt x="207" y="207"/>
                  </a:cubicBez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9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90" y="0"/>
                    <a:pt x="59" y="13"/>
                    <a:pt x="36" y="36"/>
                  </a:cubicBezTo>
                  <a:cubicBezTo>
                    <a:pt x="14" y="59"/>
                    <a:pt x="0" y="89"/>
                    <a:pt x="0" y="121"/>
                  </a:cubicBezTo>
                  <a:cubicBezTo>
                    <a:pt x="0" y="153"/>
                    <a:pt x="14" y="184"/>
                    <a:pt x="36" y="207"/>
                  </a:cubicBezTo>
                  <a:cubicBezTo>
                    <a:pt x="59" y="228"/>
                    <a:pt x="91" y="241"/>
                    <a:pt x="122" y="2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99">
              <a:extLst>
                <a:ext uri="{FF2B5EF4-FFF2-40B4-BE49-F238E27FC236}">
                  <a16:creationId xmlns="" xmlns:a16="http://schemas.microsoft.com/office/drawing/2014/main" id="{DA189E0B-9F0C-48B0-8852-7D0E0D21A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5149851"/>
              <a:ext cx="17463" cy="17463"/>
            </a:xfrm>
            <a:custGeom>
              <a:avLst/>
              <a:gdLst>
                <a:gd name="T0" fmla="*/ 206 w 242"/>
                <a:gd name="T1" fmla="*/ 207 h 243"/>
                <a:gd name="T2" fmla="*/ 242 w 242"/>
                <a:gd name="T3" fmla="*/ 121 h 243"/>
                <a:gd name="T4" fmla="*/ 206 w 242"/>
                <a:gd name="T5" fmla="*/ 36 h 243"/>
                <a:gd name="T6" fmla="*/ 121 w 242"/>
                <a:gd name="T7" fmla="*/ 0 h 243"/>
                <a:gd name="T8" fmla="*/ 36 w 242"/>
                <a:gd name="T9" fmla="*/ 36 h 243"/>
                <a:gd name="T10" fmla="*/ 0 w 242"/>
                <a:gd name="T11" fmla="*/ 121 h 243"/>
                <a:gd name="T12" fmla="*/ 36 w 242"/>
                <a:gd name="T13" fmla="*/ 207 h 243"/>
                <a:gd name="T14" fmla="*/ 121 w 242"/>
                <a:gd name="T15" fmla="*/ 243 h 243"/>
                <a:gd name="T16" fmla="*/ 206 w 242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206" y="207"/>
                  </a:move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9"/>
                    <a:pt x="206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8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8" y="229"/>
                    <a:pt x="89" y="243"/>
                    <a:pt x="121" y="243"/>
                  </a:cubicBezTo>
                  <a:cubicBezTo>
                    <a:pt x="152" y="243"/>
                    <a:pt x="184" y="229"/>
                    <a:pt x="206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00">
              <a:extLst>
                <a:ext uri="{FF2B5EF4-FFF2-40B4-BE49-F238E27FC236}">
                  <a16:creationId xmlns="" xmlns:a16="http://schemas.microsoft.com/office/drawing/2014/main" id="{47428BEB-6028-4AB3-BD08-F22B99699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5176838"/>
              <a:ext cx="19050" cy="19050"/>
            </a:xfrm>
            <a:custGeom>
              <a:avLst/>
              <a:gdLst>
                <a:gd name="T0" fmla="*/ 217 w 264"/>
                <a:gd name="T1" fmla="*/ 47 h 254"/>
                <a:gd name="T2" fmla="*/ 47 w 264"/>
                <a:gd name="T3" fmla="*/ 47 h 254"/>
                <a:gd name="T4" fmla="*/ 47 w 264"/>
                <a:gd name="T5" fmla="*/ 218 h 254"/>
                <a:gd name="T6" fmla="*/ 132 w 264"/>
                <a:gd name="T7" fmla="*/ 254 h 254"/>
                <a:gd name="T8" fmla="*/ 217 w 264"/>
                <a:gd name="T9" fmla="*/ 218 h 254"/>
                <a:gd name="T10" fmla="*/ 217 w 264"/>
                <a:gd name="T11" fmla="*/ 4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4">
                  <a:moveTo>
                    <a:pt x="217" y="47"/>
                  </a:moveTo>
                  <a:cubicBezTo>
                    <a:pt x="171" y="0"/>
                    <a:pt x="93" y="0"/>
                    <a:pt x="47" y="47"/>
                  </a:cubicBezTo>
                  <a:cubicBezTo>
                    <a:pt x="0" y="94"/>
                    <a:pt x="0" y="171"/>
                    <a:pt x="47" y="218"/>
                  </a:cubicBezTo>
                  <a:cubicBezTo>
                    <a:pt x="71" y="242"/>
                    <a:pt x="101" y="254"/>
                    <a:pt x="132" y="254"/>
                  </a:cubicBezTo>
                  <a:cubicBezTo>
                    <a:pt x="163" y="254"/>
                    <a:pt x="193" y="242"/>
                    <a:pt x="217" y="218"/>
                  </a:cubicBezTo>
                  <a:cubicBezTo>
                    <a:pt x="264" y="170"/>
                    <a:pt x="264" y="94"/>
                    <a:pt x="217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01">
              <a:extLst>
                <a:ext uri="{FF2B5EF4-FFF2-40B4-BE49-F238E27FC236}">
                  <a16:creationId xmlns="" xmlns:a16="http://schemas.microsoft.com/office/drawing/2014/main" id="{B22CD70E-0A6F-4DAF-ACE2-3243B9351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551" y="5205413"/>
              <a:ext cx="17463" cy="17463"/>
            </a:xfrm>
            <a:custGeom>
              <a:avLst/>
              <a:gdLst>
                <a:gd name="T0" fmla="*/ 121 w 242"/>
                <a:gd name="T1" fmla="*/ 0 h 243"/>
                <a:gd name="T2" fmla="*/ 36 w 242"/>
                <a:gd name="T3" fmla="*/ 36 h 243"/>
                <a:gd name="T4" fmla="*/ 0 w 242"/>
                <a:gd name="T5" fmla="*/ 121 h 243"/>
                <a:gd name="T6" fmla="*/ 36 w 242"/>
                <a:gd name="T7" fmla="*/ 207 h 243"/>
                <a:gd name="T8" fmla="*/ 121 w 242"/>
                <a:gd name="T9" fmla="*/ 243 h 243"/>
                <a:gd name="T10" fmla="*/ 206 w 242"/>
                <a:gd name="T11" fmla="*/ 207 h 243"/>
                <a:gd name="T12" fmla="*/ 242 w 242"/>
                <a:gd name="T13" fmla="*/ 121 h 243"/>
                <a:gd name="T14" fmla="*/ 206 w 242"/>
                <a:gd name="T15" fmla="*/ 36 h 243"/>
                <a:gd name="T16" fmla="*/ 121 w 242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121" y="0"/>
                  </a:moveTo>
                  <a:cubicBezTo>
                    <a:pt x="89" y="0"/>
                    <a:pt x="58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8" y="229"/>
                    <a:pt x="89" y="243"/>
                    <a:pt x="121" y="243"/>
                  </a:cubicBezTo>
                  <a:cubicBezTo>
                    <a:pt x="153" y="243"/>
                    <a:pt x="184" y="229"/>
                    <a:pt x="206" y="207"/>
                  </a:cubicBez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9"/>
                    <a:pt x="206" y="36"/>
                  </a:cubicBezTo>
                  <a:cubicBezTo>
                    <a:pt x="184" y="12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02">
              <a:extLst>
                <a:ext uri="{FF2B5EF4-FFF2-40B4-BE49-F238E27FC236}">
                  <a16:creationId xmlns="" xmlns:a16="http://schemas.microsoft.com/office/drawing/2014/main" id="{6FDAC520-7BF7-488F-97E4-193B0E19EA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2138" y="5227638"/>
              <a:ext cx="366713" cy="358775"/>
            </a:xfrm>
            <a:custGeom>
              <a:avLst/>
              <a:gdLst>
                <a:gd name="T0" fmla="*/ 0 w 4888"/>
                <a:gd name="T1" fmla="*/ 2166 h 4804"/>
                <a:gd name="T2" fmla="*/ 0 w 4888"/>
                <a:gd name="T3" fmla="*/ 4503 h 4804"/>
                <a:gd name="T4" fmla="*/ 225 w 4888"/>
                <a:gd name="T5" fmla="*/ 4728 h 4804"/>
                <a:gd name="T6" fmla="*/ 1052 w 4888"/>
                <a:gd name="T7" fmla="*/ 4728 h 4804"/>
                <a:gd name="T8" fmla="*/ 1247 w 4888"/>
                <a:gd name="T9" fmla="*/ 4616 h 4804"/>
                <a:gd name="T10" fmla="*/ 1715 w 4888"/>
                <a:gd name="T11" fmla="*/ 4804 h 4804"/>
                <a:gd name="T12" fmla="*/ 3800 w 4888"/>
                <a:gd name="T13" fmla="*/ 4804 h 4804"/>
                <a:gd name="T14" fmla="*/ 4607 w 4888"/>
                <a:gd name="T15" fmla="*/ 4142 h 4804"/>
                <a:gd name="T16" fmla="*/ 4887 w 4888"/>
                <a:gd name="T17" fmla="*/ 2359 h 4804"/>
                <a:gd name="T18" fmla="*/ 4888 w 4888"/>
                <a:gd name="T19" fmla="*/ 2340 h 4804"/>
                <a:gd name="T20" fmla="*/ 4209 w 4888"/>
                <a:gd name="T21" fmla="*/ 1662 h 4804"/>
                <a:gd name="T22" fmla="*/ 3155 w 4888"/>
                <a:gd name="T23" fmla="*/ 1662 h 4804"/>
                <a:gd name="T24" fmla="*/ 3155 w 4888"/>
                <a:gd name="T25" fmla="*/ 902 h 4804"/>
                <a:gd name="T26" fmla="*/ 2876 w 4888"/>
                <a:gd name="T27" fmla="*/ 215 h 4804"/>
                <a:gd name="T28" fmla="*/ 2164 w 4888"/>
                <a:gd name="T29" fmla="*/ 128 h 4804"/>
                <a:gd name="T30" fmla="*/ 2080 w 4888"/>
                <a:gd name="T31" fmla="*/ 243 h 4804"/>
                <a:gd name="T32" fmla="*/ 2080 w 4888"/>
                <a:gd name="T33" fmla="*/ 1095 h 4804"/>
                <a:gd name="T34" fmla="*/ 1268 w 4888"/>
                <a:gd name="T35" fmla="*/ 2006 h 4804"/>
                <a:gd name="T36" fmla="*/ 1227 w 4888"/>
                <a:gd name="T37" fmla="*/ 2027 h 4804"/>
                <a:gd name="T38" fmla="*/ 1051 w 4888"/>
                <a:gd name="T39" fmla="*/ 1942 h 4804"/>
                <a:gd name="T40" fmla="*/ 224 w 4888"/>
                <a:gd name="T41" fmla="*/ 1942 h 4804"/>
                <a:gd name="T42" fmla="*/ 0 w 4888"/>
                <a:gd name="T43" fmla="*/ 2166 h 4804"/>
                <a:gd name="T44" fmla="*/ 1335 w 4888"/>
                <a:gd name="T45" fmla="*/ 2238 h 4804"/>
                <a:gd name="T46" fmla="*/ 2324 w 4888"/>
                <a:gd name="T47" fmla="*/ 1095 h 4804"/>
                <a:gd name="T48" fmla="*/ 2324 w 4888"/>
                <a:gd name="T49" fmla="*/ 340 h 4804"/>
                <a:gd name="T50" fmla="*/ 2736 w 4888"/>
                <a:gd name="T51" fmla="*/ 410 h 4804"/>
                <a:gd name="T52" fmla="*/ 2916 w 4888"/>
                <a:gd name="T53" fmla="*/ 902 h 4804"/>
                <a:gd name="T54" fmla="*/ 2916 w 4888"/>
                <a:gd name="T55" fmla="*/ 1783 h 4804"/>
                <a:gd name="T56" fmla="*/ 3037 w 4888"/>
                <a:gd name="T57" fmla="*/ 1904 h 4804"/>
                <a:gd name="T58" fmla="*/ 4212 w 4888"/>
                <a:gd name="T59" fmla="*/ 1904 h 4804"/>
                <a:gd name="T60" fmla="*/ 4649 w 4888"/>
                <a:gd name="T61" fmla="*/ 2334 h 4804"/>
                <a:gd name="T62" fmla="*/ 4371 w 4888"/>
                <a:gd name="T63" fmla="*/ 4108 h 4804"/>
                <a:gd name="T64" fmla="*/ 4371 w 4888"/>
                <a:gd name="T65" fmla="*/ 4112 h 4804"/>
                <a:gd name="T66" fmla="*/ 3803 w 4888"/>
                <a:gd name="T67" fmla="*/ 4564 h 4804"/>
                <a:gd name="T68" fmla="*/ 1716 w 4888"/>
                <a:gd name="T69" fmla="*/ 4564 h 4804"/>
                <a:gd name="T70" fmla="*/ 1279 w 4888"/>
                <a:gd name="T71" fmla="*/ 4127 h 4804"/>
                <a:gd name="T72" fmla="*/ 1279 w 4888"/>
                <a:gd name="T73" fmla="*/ 2239 h 4804"/>
                <a:gd name="T74" fmla="*/ 1335 w 4888"/>
                <a:gd name="T75" fmla="*/ 2238 h 4804"/>
                <a:gd name="T76" fmla="*/ 241 w 4888"/>
                <a:gd name="T77" fmla="*/ 2182 h 4804"/>
                <a:gd name="T78" fmla="*/ 1036 w 4888"/>
                <a:gd name="T79" fmla="*/ 2182 h 4804"/>
                <a:gd name="T80" fmla="*/ 1036 w 4888"/>
                <a:gd name="T81" fmla="*/ 4487 h 4804"/>
                <a:gd name="T82" fmla="*/ 241 w 4888"/>
                <a:gd name="T83" fmla="*/ 4487 h 4804"/>
                <a:gd name="T84" fmla="*/ 241 w 4888"/>
                <a:gd name="T85" fmla="*/ 2182 h 4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88" h="4804">
                  <a:moveTo>
                    <a:pt x="0" y="2166"/>
                  </a:moveTo>
                  <a:lnTo>
                    <a:pt x="0" y="4503"/>
                  </a:lnTo>
                  <a:cubicBezTo>
                    <a:pt x="0" y="4627"/>
                    <a:pt x="101" y="4728"/>
                    <a:pt x="225" y="4728"/>
                  </a:cubicBezTo>
                  <a:lnTo>
                    <a:pt x="1052" y="4728"/>
                  </a:lnTo>
                  <a:cubicBezTo>
                    <a:pt x="1135" y="4728"/>
                    <a:pt x="1208" y="4683"/>
                    <a:pt x="1247" y="4616"/>
                  </a:cubicBezTo>
                  <a:cubicBezTo>
                    <a:pt x="1368" y="4732"/>
                    <a:pt x="1533" y="4804"/>
                    <a:pt x="1715" y="4804"/>
                  </a:cubicBezTo>
                  <a:lnTo>
                    <a:pt x="3800" y="4804"/>
                  </a:lnTo>
                  <a:cubicBezTo>
                    <a:pt x="4261" y="4804"/>
                    <a:pt x="4555" y="4563"/>
                    <a:pt x="4607" y="4142"/>
                  </a:cubicBezTo>
                  <a:lnTo>
                    <a:pt x="4887" y="2359"/>
                  </a:lnTo>
                  <a:cubicBezTo>
                    <a:pt x="4888" y="2352"/>
                    <a:pt x="4888" y="2347"/>
                    <a:pt x="4888" y="2340"/>
                  </a:cubicBezTo>
                  <a:cubicBezTo>
                    <a:pt x="4888" y="1966"/>
                    <a:pt x="4583" y="1662"/>
                    <a:pt x="4209" y="1662"/>
                  </a:cubicBezTo>
                  <a:lnTo>
                    <a:pt x="3155" y="1662"/>
                  </a:lnTo>
                  <a:lnTo>
                    <a:pt x="3155" y="902"/>
                  </a:lnTo>
                  <a:cubicBezTo>
                    <a:pt x="3155" y="582"/>
                    <a:pt x="3061" y="350"/>
                    <a:pt x="2876" y="215"/>
                  </a:cubicBezTo>
                  <a:cubicBezTo>
                    <a:pt x="2584" y="0"/>
                    <a:pt x="2181" y="123"/>
                    <a:pt x="2164" y="128"/>
                  </a:cubicBezTo>
                  <a:cubicBezTo>
                    <a:pt x="2113" y="144"/>
                    <a:pt x="2080" y="191"/>
                    <a:pt x="2080" y="243"/>
                  </a:cubicBezTo>
                  <a:lnTo>
                    <a:pt x="2080" y="1095"/>
                  </a:lnTo>
                  <a:cubicBezTo>
                    <a:pt x="2080" y="1767"/>
                    <a:pt x="1300" y="1996"/>
                    <a:pt x="1268" y="2006"/>
                  </a:cubicBezTo>
                  <a:cubicBezTo>
                    <a:pt x="1252" y="2010"/>
                    <a:pt x="1239" y="2018"/>
                    <a:pt x="1227" y="2027"/>
                  </a:cubicBezTo>
                  <a:cubicBezTo>
                    <a:pt x="1185" y="1975"/>
                    <a:pt x="1121" y="1942"/>
                    <a:pt x="1051" y="1942"/>
                  </a:cubicBezTo>
                  <a:lnTo>
                    <a:pt x="224" y="1942"/>
                  </a:lnTo>
                  <a:cubicBezTo>
                    <a:pt x="101" y="1940"/>
                    <a:pt x="0" y="2042"/>
                    <a:pt x="0" y="2166"/>
                  </a:cubicBezTo>
                  <a:close/>
                  <a:moveTo>
                    <a:pt x="1335" y="2238"/>
                  </a:moveTo>
                  <a:cubicBezTo>
                    <a:pt x="1375" y="2227"/>
                    <a:pt x="2324" y="1951"/>
                    <a:pt x="2324" y="1095"/>
                  </a:cubicBezTo>
                  <a:lnTo>
                    <a:pt x="2324" y="340"/>
                  </a:lnTo>
                  <a:cubicBezTo>
                    <a:pt x="2428" y="324"/>
                    <a:pt x="2607" y="315"/>
                    <a:pt x="2736" y="410"/>
                  </a:cubicBezTo>
                  <a:cubicBezTo>
                    <a:pt x="2855" y="498"/>
                    <a:pt x="2916" y="663"/>
                    <a:pt x="2916" y="902"/>
                  </a:cubicBezTo>
                  <a:lnTo>
                    <a:pt x="2916" y="1783"/>
                  </a:lnTo>
                  <a:cubicBezTo>
                    <a:pt x="2916" y="1850"/>
                    <a:pt x="2971" y="1904"/>
                    <a:pt x="3037" y="1904"/>
                  </a:cubicBezTo>
                  <a:lnTo>
                    <a:pt x="4212" y="1904"/>
                  </a:lnTo>
                  <a:cubicBezTo>
                    <a:pt x="4451" y="1904"/>
                    <a:pt x="4645" y="2096"/>
                    <a:pt x="4649" y="2334"/>
                  </a:cubicBezTo>
                  <a:lnTo>
                    <a:pt x="4371" y="4108"/>
                  </a:lnTo>
                  <a:lnTo>
                    <a:pt x="4371" y="4112"/>
                  </a:lnTo>
                  <a:cubicBezTo>
                    <a:pt x="4335" y="4412"/>
                    <a:pt x="4143" y="4564"/>
                    <a:pt x="3803" y="4564"/>
                  </a:cubicBezTo>
                  <a:lnTo>
                    <a:pt x="1716" y="4564"/>
                  </a:lnTo>
                  <a:cubicBezTo>
                    <a:pt x="1475" y="4564"/>
                    <a:pt x="1279" y="4368"/>
                    <a:pt x="1279" y="4127"/>
                  </a:cubicBezTo>
                  <a:lnTo>
                    <a:pt x="1279" y="2239"/>
                  </a:lnTo>
                  <a:cubicBezTo>
                    <a:pt x="1296" y="2243"/>
                    <a:pt x="1316" y="2243"/>
                    <a:pt x="1335" y="2238"/>
                  </a:cubicBezTo>
                  <a:close/>
                  <a:moveTo>
                    <a:pt x="241" y="2182"/>
                  </a:moveTo>
                  <a:lnTo>
                    <a:pt x="1036" y="2182"/>
                  </a:lnTo>
                  <a:lnTo>
                    <a:pt x="1036" y="4487"/>
                  </a:lnTo>
                  <a:lnTo>
                    <a:pt x="241" y="4487"/>
                  </a:lnTo>
                  <a:lnTo>
                    <a:pt x="241" y="2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="" xmlns:a16="http://schemas.microsoft.com/office/drawing/2014/main" id="{1AAF7654-1B46-4772-B60F-B6FF284B725F}"/>
              </a:ext>
            </a:extLst>
          </p:cNvPr>
          <p:cNvGrpSpPr/>
          <p:nvPr/>
        </p:nvGrpSpPr>
        <p:grpSpPr>
          <a:xfrm>
            <a:off x="7619585" y="5200554"/>
            <a:ext cx="324527" cy="469872"/>
            <a:chOff x="7931150" y="5122863"/>
            <a:chExt cx="371475" cy="488951"/>
          </a:xfrm>
        </p:grpSpPr>
        <p:sp>
          <p:nvSpPr>
            <p:cNvPr id="289" name="Freeform 306">
              <a:extLst>
                <a:ext uri="{FF2B5EF4-FFF2-40B4-BE49-F238E27FC236}">
                  <a16:creationId xmlns="" xmlns:a16="http://schemas.microsoft.com/office/drawing/2014/main" id="{09346D48-B668-425D-A749-B49EDF067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405438"/>
              <a:ext cx="77788" cy="192088"/>
            </a:xfrm>
            <a:custGeom>
              <a:avLst/>
              <a:gdLst>
                <a:gd name="T0" fmla="*/ 988 w 1040"/>
                <a:gd name="T1" fmla="*/ 2557 h 2557"/>
                <a:gd name="T2" fmla="*/ 52 w 1040"/>
                <a:gd name="T3" fmla="*/ 2557 h 2557"/>
                <a:gd name="T4" fmla="*/ 0 w 1040"/>
                <a:gd name="T5" fmla="*/ 2505 h 2557"/>
                <a:gd name="T6" fmla="*/ 0 w 1040"/>
                <a:gd name="T7" fmla="*/ 52 h 2557"/>
                <a:gd name="T8" fmla="*/ 52 w 1040"/>
                <a:gd name="T9" fmla="*/ 0 h 2557"/>
                <a:gd name="T10" fmla="*/ 988 w 1040"/>
                <a:gd name="T11" fmla="*/ 0 h 2557"/>
                <a:gd name="T12" fmla="*/ 1040 w 1040"/>
                <a:gd name="T13" fmla="*/ 52 h 2557"/>
                <a:gd name="T14" fmla="*/ 1040 w 1040"/>
                <a:gd name="T15" fmla="*/ 2505 h 2557"/>
                <a:gd name="T16" fmla="*/ 988 w 1040"/>
                <a:gd name="T17" fmla="*/ 2557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0" h="2557">
                  <a:moveTo>
                    <a:pt x="988" y="2557"/>
                  </a:moveTo>
                  <a:lnTo>
                    <a:pt x="52" y="2557"/>
                  </a:lnTo>
                  <a:cubicBezTo>
                    <a:pt x="24" y="2557"/>
                    <a:pt x="0" y="2533"/>
                    <a:pt x="0" y="2505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988" y="0"/>
                  </a:lnTo>
                  <a:cubicBezTo>
                    <a:pt x="1016" y="0"/>
                    <a:pt x="1040" y="24"/>
                    <a:pt x="1040" y="52"/>
                  </a:cubicBezTo>
                  <a:lnTo>
                    <a:pt x="1040" y="2505"/>
                  </a:lnTo>
                  <a:cubicBezTo>
                    <a:pt x="1040" y="2533"/>
                    <a:pt x="1018" y="2557"/>
                    <a:pt x="988" y="2557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07">
              <a:extLst>
                <a:ext uri="{FF2B5EF4-FFF2-40B4-BE49-F238E27FC236}">
                  <a16:creationId xmlns="" xmlns:a16="http://schemas.microsoft.com/office/drawing/2014/main" id="{329ED5A7-34C6-4940-A758-27ACF0754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5" y="5122863"/>
              <a:ext cx="19050" cy="96838"/>
            </a:xfrm>
            <a:custGeom>
              <a:avLst/>
              <a:gdLst>
                <a:gd name="T0" fmla="*/ 0 w 242"/>
                <a:gd name="T1" fmla="*/ 121 h 1298"/>
                <a:gd name="T2" fmla="*/ 0 w 242"/>
                <a:gd name="T3" fmla="*/ 1177 h 1298"/>
                <a:gd name="T4" fmla="*/ 121 w 242"/>
                <a:gd name="T5" fmla="*/ 1298 h 1298"/>
                <a:gd name="T6" fmla="*/ 242 w 242"/>
                <a:gd name="T7" fmla="*/ 1177 h 1298"/>
                <a:gd name="T8" fmla="*/ 242 w 242"/>
                <a:gd name="T9" fmla="*/ 121 h 1298"/>
                <a:gd name="T10" fmla="*/ 121 w 242"/>
                <a:gd name="T11" fmla="*/ 0 h 1298"/>
                <a:gd name="T12" fmla="*/ 0 w 242"/>
                <a:gd name="T13" fmla="*/ 121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298">
                  <a:moveTo>
                    <a:pt x="0" y="121"/>
                  </a:moveTo>
                  <a:lnTo>
                    <a:pt x="0" y="1177"/>
                  </a:lnTo>
                  <a:cubicBezTo>
                    <a:pt x="0" y="1244"/>
                    <a:pt x="54" y="1298"/>
                    <a:pt x="121" y="1298"/>
                  </a:cubicBezTo>
                  <a:cubicBezTo>
                    <a:pt x="188" y="1298"/>
                    <a:pt x="242" y="1244"/>
                    <a:pt x="242" y="1177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ubicBezTo>
                    <a:pt x="53" y="0"/>
                    <a:pt x="0" y="54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08">
              <a:extLst>
                <a:ext uri="{FF2B5EF4-FFF2-40B4-BE49-F238E27FC236}">
                  <a16:creationId xmlns="" xmlns:a16="http://schemas.microsoft.com/office/drawing/2014/main" id="{A1A10D78-E3D0-439B-868F-18D624661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200" y="5300663"/>
              <a:ext cx="98425" cy="19050"/>
            </a:xfrm>
            <a:custGeom>
              <a:avLst/>
              <a:gdLst>
                <a:gd name="T0" fmla="*/ 1177 w 1299"/>
                <a:gd name="T1" fmla="*/ 0 h 243"/>
                <a:gd name="T2" fmla="*/ 121 w 1299"/>
                <a:gd name="T3" fmla="*/ 0 h 243"/>
                <a:gd name="T4" fmla="*/ 0 w 1299"/>
                <a:gd name="T5" fmla="*/ 121 h 243"/>
                <a:gd name="T6" fmla="*/ 121 w 1299"/>
                <a:gd name="T7" fmla="*/ 243 h 243"/>
                <a:gd name="T8" fmla="*/ 1177 w 1299"/>
                <a:gd name="T9" fmla="*/ 243 h 243"/>
                <a:gd name="T10" fmla="*/ 1299 w 1299"/>
                <a:gd name="T11" fmla="*/ 121 h 243"/>
                <a:gd name="T12" fmla="*/ 1177 w 1299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9" h="243">
                  <a:moveTo>
                    <a:pt x="1177" y="0"/>
                  </a:moveTo>
                  <a:lnTo>
                    <a:pt x="121" y="0"/>
                  </a:lnTo>
                  <a:cubicBezTo>
                    <a:pt x="55" y="0"/>
                    <a:pt x="0" y="55"/>
                    <a:pt x="0" y="121"/>
                  </a:cubicBezTo>
                  <a:cubicBezTo>
                    <a:pt x="0" y="188"/>
                    <a:pt x="55" y="243"/>
                    <a:pt x="121" y="243"/>
                  </a:cubicBezTo>
                  <a:lnTo>
                    <a:pt x="1177" y="243"/>
                  </a:lnTo>
                  <a:cubicBezTo>
                    <a:pt x="1244" y="243"/>
                    <a:pt x="1299" y="188"/>
                    <a:pt x="1299" y="121"/>
                  </a:cubicBezTo>
                  <a:cubicBezTo>
                    <a:pt x="1299" y="55"/>
                    <a:pt x="1244" y="0"/>
                    <a:pt x="1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09">
              <a:extLst>
                <a:ext uri="{FF2B5EF4-FFF2-40B4-BE49-F238E27FC236}">
                  <a16:creationId xmlns="" xmlns:a16="http://schemas.microsoft.com/office/drawing/2014/main" id="{363DBA92-7852-465B-BD75-294398896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5" y="5300663"/>
              <a:ext cx="98425" cy="19050"/>
            </a:xfrm>
            <a:custGeom>
              <a:avLst/>
              <a:gdLst>
                <a:gd name="T0" fmla="*/ 0 w 1299"/>
                <a:gd name="T1" fmla="*/ 121 h 243"/>
                <a:gd name="T2" fmla="*/ 121 w 1299"/>
                <a:gd name="T3" fmla="*/ 243 h 243"/>
                <a:gd name="T4" fmla="*/ 1177 w 1299"/>
                <a:gd name="T5" fmla="*/ 243 h 243"/>
                <a:gd name="T6" fmla="*/ 1299 w 1299"/>
                <a:gd name="T7" fmla="*/ 121 h 243"/>
                <a:gd name="T8" fmla="*/ 1177 w 1299"/>
                <a:gd name="T9" fmla="*/ 0 h 243"/>
                <a:gd name="T10" fmla="*/ 121 w 1299"/>
                <a:gd name="T11" fmla="*/ 0 h 243"/>
                <a:gd name="T12" fmla="*/ 0 w 1299"/>
                <a:gd name="T1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9" h="243">
                  <a:moveTo>
                    <a:pt x="0" y="121"/>
                  </a:moveTo>
                  <a:cubicBezTo>
                    <a:pt x="0" y="188"/>
                    <a:pt x="55" y="243"/>
                    <a:pt x="121" y="243"/>
                  </a:cubicBezTo>
                  <a:lnTo>
                    <a:pt x="1177" y="243"/>
                  </a:lnTo>
                  <a:cubicBezTo>
                    <a:pt x="1244" y="243"/>
                    <a:pt x="1299" y="188"/>
                    <a:pt x="1299" y="121"/>
                  </a:cubicBezTo>
                  <a:cubicBezTo>
                    <a:pt x="1299" y="55"/>
                    <a:pt x="1244" y="0"/>
                    <a:pt x="1177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0">
              <a:extLst>
                <a:ext uri="{FF2B5EF4-FFF2-40B4-BE49-F238E27FC236}">
                  <a16:creationId xmlns="" xmlns:a16="http://schemas.microsoft.com/office/drawing/2014/main" id="{CFA8E9D9-B5FB-4619-B8C3-2018E21F0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168901"/>
              <a:ext cx="19050" cy="17463"/>
            </a:xfrm>
            <a:custGeom>
              <a:avLst/>
              <a:gdLst>
                <a:gd name="T0" fmla="*/ 207 w 243"/>
                <a:gd name="T1" fmla="*/ 207 h 243"/>
                <a:gd name="T2" fmla="*/ 243 w 243"/>
                <a:gd name="T3" fmla="*/ 121 h 243"/>
                <a:gd name="T4" fmla="*/ 207 w 243"/>
                <a:gd name="T5" fmla="*/ 36 h 243"/>
                <a:gd name="T6" fmla="*/ 122 w 243"/>
                <a:gd name="T7" fmla="*/ 0 h 243"/>
                <a:gd name="T8" fmla="*/ 36 w 243"/>
                <a:gd name="T9" fmla="*/ 36 h 243"/>
                <a:gd name="T10" fmla="*/ 0 w 243"/>
                <a:gd name="T11" fmla="*/ 121 h 243"/>
                <a:gd name="T12" fmla="*/ 36 w 243"/>
                <a:gd name="T13" fmla="*/ 207 h 243"/>
                <a:gd name="T14" fmla="*/ 122 w 243"/>
                <a:gd name="T15" fmla="*/ 243 h 243"/>
                <a:gd name="T16" fmla="*/ 207 w 243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207" y="207"/>
                  </a:move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9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90" y="0"/>
                    <a:pt x="59" y="13"/>
                    <a:pt x="36" y="36"/>
                  </a:cubicBezTo>
                  <a:cubicBezTo>
                    <a:pt x="14" y="59"/>
                    <a:pt x="0" y="89"/>
                    <a:pt x="0" y="121"/>
                  </a:cubicBezTo>
                  <a:cubicBezTo>
                    <a:pt x="0" y="153"/>
                    <a:pt x="14" y="184"/>
                    <a:pt x="36" y="207"/>
                  </a:cubicBezTo>
                  <a:cubicBezTo>
                    <a:pt x="59" y="229"/>
                    <a:pt x="90" y="243"/>
                    <a:pt x="122" y="243"/>
                  </a:cubicBezTo>
                  <a:cubicBezTo>
                    <a:pt x="154" y="243"/>
                    <a:pt x="184" y="229"/>
                    <a:pt x="207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11">
              <a:extLst>
                <a:ext uri="{FF2B5EF4-FFF2-40B4-BE49-F238E27FC236}">
                  <a16:creationId xmlns="" xmlns:a16="http://schemas.microsoft.com/office/drawing/2014/main" id="{070B3484-195D-41F5-89FE-8AACE2B3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5205413"/>
              <a:ext cx="19050" cy="19050"/>
            </a:xfrm>
            <a:custGeom>
              <a:avLst/>
              <a:gdLst>
                <a:gd name="T0" fmla="*/ 47 w 264"/>
                <a:gd name="T1" fmla="*/ 46 h 253"/>
                <a:gd name="T2" fmla="*/ 47 w 264"/>
                <a:gd name="T3" fmla="*/ 217 h 253"/>
                <a:gd name="T4" fmla="*/ 132 w 264"/>
                <a:gd name="T5" fmla="*/ 253 h 253"/>
                <a:gd name="T6" fmla="*/ 217 w 264"/>
                <a:gd name="T7" fmla="*/ 217 h 253"/>
                <a:gd name="T8" fmla="*/ 217 w 264"/>
                <a:gd name="T9" fmla="*/ 46 h 253"/>
                <a:gd name="T10" fmla="*/ 47 w 264"/>
                <a:gd name="T11" fmla="*/ 4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47" y="46"/>
                  </a:move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3"/>
                    <a:pt x="132" y="253"/>
                  </a:cubicBezTo>
                  <a:cubicBezTo>
                    <a:pt x="163" y="253"/>
                    <a:pt x="195" y="241"/>
                    <a:pt x="217" y="217"/>
                  </a:cubicBez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12">
              <a:extLst>
                <a:ext uri="{FF2B5EF4-FFF2-40B4-BE49-F238E27FC236}">
                  <a16:creationId xmlns="" xmlns:a16="http://schemas.microsoft.com/office/drawing/2014/main" id="{227BE07D-2827-4A3D-9304-335D231C2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763" y="5186363"/>
              <a:ext cx="19050" cy="19050"/>
            </a:xfrm>
            <a:custGeom>
              <a:avLst/>
              <a:gdLst>
                <a:gd name="T0" fmla="*/ 217 w 264"/>
                <a:gd name="T1" fmla="*/ 217 h 253"/>
                <a:gd name="T2" fmla="*/ 217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2 h 253"/>
                <a:gd name="T10" fmla="*/ 217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7" y="217"/>
                  </a:move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2"/>
                    <a:pt x="132" y="252"/>
                  </a:cubicBezTo>
                  <a:cubicBezTo>
                    <a:pt x="163" y="253"/>
                    <a:pt x="193" y="241"/>
                    <a:pt x="217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13">
              <a:extLst>
                <a:ext uri="{FF2B5EF4-FFF2-40B4-BE49-F238E27FC236}">
                  <a16:creationId xmlns="" xmlns:a16="http://schemas.microsoft.com/office/drawing/2014/main" id="{06EA21BD-26F2-4CCB-ADF9-4CC459F8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3863" y="5224463"/>
              <a:ext cx="17463" cy="17463"/>
            </a:xfrm>
            <a:custGeom>
              <a:avLst/>
              <a:gdLst>
                <a:gd name="T0" fmla="*/ 35 w 243"/>
                <a:gd name="T1" fmla="*/ 36 h 242"/>
                <a:gd name="T2" fmla="*/ 0 w 243"/>
                <a:gd name="T3" fmla="*/ 121 h 242"/>
                <a:gd name="T4" fmla="*/ 36 w 243"/>
                <a:gd name="T5" fmla="*/ 206 h 242"/>
                <a:gd name="T6" fmla="*/ 122 w 243"/>
                <a:gd name="T7" fmla="*/ 242 h 242"/>
                <a:gd name="T8" fmla="*/ 207 w 243"/>
                <a:gd name="T9" fmla="*/ 206 h 242"/>
                <a:gd name="T10" fmla="*/ 243 w 243"/>
                <a:gd name="T11" fmla="*/ 121 h 242"/>
                <a:gd name="T12" fmla="*/ 207 w 243"/>
                <a:gd name="T13" fmla="*/ 36 h 242"/>
                <a:gd name="T14" fmla="*/ 122 w 243"/>
                <a:gd name="T15" fmla="*/ 0 h 242"/>
                <a:gd name="T16" fmla="*/ 35 w 243"/>
                <a:gd name="T17" fmla="*/ 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35" y="36"/>
                  </a:moveTo>
                  <a:cubicBezTo>
                    <a:pt x="12" y="58"/>
                    <a:pt x="0" y="89"/>
                    <a:pt x="0" y="121"/>
                  </a:cubicBezTo>
                  <a:cubicBezTo>
                    <a:pt x="0" y="153"/>
                    <a:pt x="14" y="184"/>
                    <a:pt x="36" y="206"/>
                  </a:cubicBezTo>
                  <a:cubicBezTo>
                    <a:pt x="59" y="229"/>
                    <a:pt x="90" y="242"/>
                    <a:pt x="122" y="242"/>
                  </a:cubicBezTo>
                  <a:cubicBezTo>
                    <a:pt x="154" y="242"/>
                    <a:pt x="184" y="229"/>
                    <a:pt x="207" y="206"/>
                  </a:cubicBez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8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88" y="0"/>
                    <a:pt x="56" y="13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14">
              <a:extLst>
                <a:ext uri="{FF2B5EF4-FFF2-40B4-BE49-F238E27FC236}">
                  <a16:creationId xmlns="" xmlns:a16="http://schemas.microsoft.com/office/drawing/2014/main" id="{B8B5BEC0-5A13-4DC6-852D-A67FE69B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5173663"/>
              <a:ext cx="19050" cy="19050"/>
            </a:xfrm>
            <a:custGeom>
              <a:avLst/>
              <a:gdLst>
                <a:gd name="T0" fmla="*/ 36 w 242"/>
                <a:gd name="T1" fmla="*/ 36 h 243"/>
                <a:gd name="T2" fmla="*/ 0 w 242"/>
                <a:gd name="T3" fmla="*/ 122 h 243"/>
                <a:gd name="T4" fmla="*/ 36 w 242"/>
                <a:gd name="T5" fmla="*/ 207 h 243"/>
                <a:gd name="T6" fmla="*/ 122 w 242"/>
                <a:gd name="T7" fmla="*/ 243 h 243"/>
                <a:gd name="T8" fmla="*/ 207 w 242"/>
                <a:gd name="T9" fmla="*/ 207 h 243"/>
                <a:gd name="T10" fmla="*/ 242 w 242"/>
                <a:gd name="T11" fmla="*/ 122 h 243"/>
                <a:gd name="T12" fmla="*/ 207 w 242"/>
                <a:gd name="T13" fmla="*/ 36 h 243"/>
                <a:gd name="T14" fmla="*/ 122 w 242"/>
                <a:gd name="T15" fmla="*/ 2 h 243"/>
                <a:gd name="T16" fmla="*/ 36 w 242"/>
                <a:gd name="T1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36" y="36"/>
                  </a:moveTo>
                  <a:cubicBezTo>
                    <a:pt x="14" y="59"/>
                    <a:pt x="0" y="90"/>
                    <a:pt x="0" y="122"/>
                  </a:cubicBezTo>
                  <a:cubicBezTo>
                    <a:pt x="0" y="154"/>
                    <a:pt x="14" y="184"/>
                    <a:pt x="36" y="207"/>
                  </a:cubicBezTo>
                  <a:cubicBezTo>
                    <a:pt x="59" y="230"/>
                    <a:pt x="90" y="243"/>
                    <a:pt x="122" y="243"/>
                  </a:cubicBezTo>
                  <a:cubicBezTo>
                    <a:pt x="154" y="243"/>
                    <a:pt x="184" y="230"/>
                    <a:pt x="207" y="207"/>
                  </a:cubicBezTo>
                  <a:cubicBezTo>
                    <a:pt x="230" y="184"/>
                    <a:pt x="242" y="154"/>
                    <a:pt x="242" y="122"/>
                  </a:cubicBezTo>
                  <a:cubicBezTo>
                    <a:pt x="242" y="90"/>
                    <a:pt x="228" y="59"/>
                    <a:pt x="207" y="36"/>
                  </a:cubicBezTo>
                  <a:cubicBezTo>
                    <a:pt x="184" y="14"/>
                    <a:pt x="154" y="2"/>
                    <a:pt x="122" y="2"/>
                  </a:cubicBezTo>
                  <a:cubicBezTo>
                    <a:pt x="91" y="0"/>
                    <a:pt x="59" y="14"/>
                    <a:pt x="3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15">
              <a:extLst>
                <a:ext uri="{FF2B5EF4-FFF2-40B4-BE49-F238E27FC236}">
                  <a16:creationId xmlns="" xmlns:a16="http://schemas.microsoft.com/office/drawing/2014/main" id="{D2F907BF-CC2D-48A7-85BD-EC35DF8A7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2613" y="5210176"/>
              <a:ext cx="20638" cy="19050"/>
            </a:xfrm>
            <a:custGeom>
              <a:avLst/>
              <a:gdLst>
                <a:gd name="T0" fmla="*/ 132 w 264"/>
                <a:gd name="T1" fmla="*/ 252 h 252"/>
                <a:gd name="T2" fmla="*/ 218 w 264"/>
                <a:gd name="T3" fmla="*/ 217 h 252"/>
                <a:gd name="T4" fmla="*/ 218 w 264"/>
                <a:gd name="T5" fmla="*/ 47 h 252"/>
                <a:gd name="T6" fmla="*/ 47 w 264"/>
                <a:gd name="T7" fmla="*/ 47 h 252"/>
                <a:gd name="T8" fmla="*/ 47 w 264"/>
                <a:gd name="T9" fmla="*/ 217 h 252"/>
                <a:gd name="T10" fmla="*/ 132 w 264"/>
                <a:gd name="T1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2">
                  <a:moveTo>
                    <a:pt x="132" y="252"/>
                  </a:moveTo>
                  <a:cubicBezTo>
                    <a:pt x="163" y="252"/>
                    <a:pt x="194" y="240"/>
                    <a:pt x="218" y="217"/>
                  </a:cubicBezTo>
                  <a:cubicBezTo>
                    <a:pt x="264" y="171"/>
                    <a:pt x="264" y="93"/>
                    <a:pt x="218" y="47"/>
                  </a:cubicBezTo>
                  <a:cubicBezTo>
                    <a:pt x="171" y="0"/>
                    <a:pt x="94" y="0"/>
                    <a:pt x="47" y="47"/>
                  </a:cubicBezTo>
                  <a:cubicBezTo>
                    <a:pt x="0" y="93"/>
                    <a:pt x="0" y="171"/>
                    <a:pt x="47" y="217"/>
                  </a:cubicBezTo>
                  <a:cubicBezTo>
                    <a:pt x="71" y="241"/>
                    <a:pt x="102" y="252"/>
                    <a:pt x="132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16">
              <a:extLst>
                <a:ext uri="{FF2B5EF4-FFF2-40B4-BE49-F238E27FC236}">
                  <a16:creationId xmlns="" xmlns:a16="http://schemas.microsoft.com/office/drawing/2014/main" id="{B82C505A-7A1A-4D67-BFD3-79C255619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5192713"/>
              <a:ext cx="20638" cy="19050"/>
            </a:xfrm>
            <a:custGeom>
              <a:avLst/>
              <a:gdLst>
                <a:gd name="T0" fmla="*/ 46 w 264"/>
                <a:gd name="T1" fmla="*/ 46 h 253"/>
                <a:gd name="T2" fmla="*/ 46 w 264"/>
                <a:gd name="T3" fmla="*/ 217 h 253"/>
                <a:gd name="T4" fmla="*/ 132 w 264"/>
                <a:gd name="T5" fmla="*/ 253 h 253"/>
                <a:gd name="T6" fmla="*/ 217 w 264"/>
                <a:gd name="T7" fmla="*/ 217 h 253"/>
                <a:gd name="T8" fmla="*/ 217 w 264"/>
                <a:gd name="T9" fmla="*/ 46 h 253"/>
                <a:gd name="T10" fmla="*/ 46 w 264"/>
                <a:gd name="T11" fmla="*/ 4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46" y="46"/>
                  </a:moveTo>
                  <a:cubicBezTo>
                    <a:pt x="0" y="93"/>
                    <a:pt x="0" y="170"/>
                    <a:pt x="46" y="217"/>
                  </a:cubicBezTo>
                  <a:cubicBezTo>
                    <a:pt x="70" y="241"/>
                    <a:pt x="101" y="253"/>
                    <a:pt x="132" y="253"/>
                  </a:cubicBezTo>
                  <a:cubicBezTo>
                    <a:pt x="162" y="253"/>
                    <a:pt x="193" y="241"/>
                    <a:pt x="217" y="217"/>
                  </a:cubicBezTo>
                  <a:cubicBezTo>
                    <a:pt x="264" y="170"/>
                    <a:pt x="264" y="93"/>
                    <a:pt x="217" y="46"/>
                  </a:cubicBezTo>
                  <a:cubicBezTo>
                    <a:pt x="170" y="0"/>
                    <a:pt x="93" y="0"/>
                    <a:pt x="46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17">
              <a:extLst>
                <a:ext uri="{FF2B5EF4-FFF2-40B4-BE49-F238E27FC236}">
                  <a16:creationId xmlns="" xmlns:a16="http://schemas.microsoft.com/office/drawing/2014/main" id="{3DB429CF-15D0-42FE-87EF-F30F2DCF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5150" y="5230813"/>
              <a:ext cx="19050" cy="17463"/>
            </a:xfrm>
            <a:custGeom>
              <a:avLst/>
              <a:gdLst>
                <a:gd name="T0" fmla="*/ 0 w 243"/>
                <a:gd name="T1" fmla="*/ 120 h 242"/>
                <a:gd name="T2" fmla="*/ 36 w 243"/>
                <a:gd name="T3" fmla="*/ 206 h 242"/>
                <a:gd name="T4" fmla="*/ 121 w 243"/>
                <a:gd name="T5" fmla="*/ 242 h 242"/>
                <a:gd name="T6" fmla="*/ 207 w 243"/>
                <a:gd name="T7" fmla="*/ 206 h 242"/>
                <a:gd name="T8" fmla="*/ 243 w 243"/>
                <a:gd name="T9" fmla="*/ 120 h 242"/>
                <a:gd name="T10" fmla="*/ 207 w 243"/>
                <a:gd name="T11" fmla="*/ 35 h 242"/>
                <a:gd name="T12" fmla="*/ 121 w 243"/>
                <a:gd name="T13" fmla="*/ 0 h 242"/>
                <a:gd name="T14" fmla="*/ 36 w 243"/>
                <a:gd name="T15" fmla="*/ 35 h 242"/>
                <a:gd name="T16" fmla="*/ 0 w 243"/>
                <a:gd name="T17" fmla="*/ 12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0" y="120"/>
                  </a:moveTo>
                  <a:cubicBezTo>
                    <a:pt x="0" y="152"/>
                    <a:pt x="13" y="183"/>
                    <a:pt x="36" y="206"/>
                  </a:cubicBezTo>
                  <a:cubicBezTo>
                    <a:pt x="59" y="228"/>
                    <a:pt x="89" y="242"/>
                    <a:pt x="121" y="242"/>
                  </a:cubicBezTo>
                  <a:cubicBezTo>
                    <a:pt x="153" y="242"/>
                    <a:pt x="184" y="228"/>
                    <a:pt x="207" y="206"/>
                  </a:cubicBezTo>
                  <a:cubicBezTo>
                    <a:pt x="229" y="183"/>
                    <a:pt x="243" y="152"/>
                    <a:pt x="243" y="120"/>
                  </a:cubicBezTo>
                  <a:cubicBezTo>
                    <a:pt x="243" y="88"/>
                    <a:pt x="229" y="58"/>
                    <a:pt x="207" y="35"/>
                  </a:cubicBezTo>
                  <a:cubicBezTo>
                    <a:pt x="184" y="12"/>
                    <a:pt x="153" y="0"/>
                    <a:pt x="121" y="0"/>
                  </a:cubicBezTo>
                  <a:cubicBezTo>
                    <a:pt x="89" y="0"/>
                    <a:pt x="59" y="14"/>
                    <a:pt x="36" y="35"/>
                  </a:cubicBezTo>
                  <a:cubicBezTo>
                    <a:pt x="13" y="56"/>
                    <a:pt x="0" y="88"/>
                    <a:pt x="0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18">
              <a:extLst>
                <a:ext uri="{FF2B5EF4-FFF2-40B4-BE49-F238E27FC236}">
                  <a16:creationId xmlns="" xmlns:a16="http://schemas.microsoft.com/office/drawing/2014/main" id="{9BE1F929-A833-4D13-A8C3-A1EB7B03A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150" y="5251451"/>
              <a:ext cx="369888" cy="360363"/>
            </a:xfrm>
            <a:custGeom>
              <a:avLst/>
              <a:gdLst>
                <a:gd name="T0" fmla="*/ 4909 w 4909"/>
                <a:gd name="T1" fmla="*/ 2351 h 4825"/>
                <a:gd name="T2" fmla="*/ 4228 w 4909"/>
                <a:gd name="T3" fmla="*/ 1669 h 4825"/>
                <a:gd name="T4" fmla="*/ 3169 w 4909"/>
                <a:gd name="T5" fmla="*/ 1669 h 4825"/>
                <a:gd name="T6" fmla="*/ 3169 w 4909"/>
                <a:gd name="T7" fmla="*/ 905 h 4825"/>
                <a:gd name="T8" fmla="*/ 2889 w 4909"/>
                <a:gd name="T9" fmla="*/ 216 h 4825"/>
                <a:gd name="T10" fmla="*/ 2176 w 4909"/>
                <a:gd name="T11" fmla="*/ 129 h 4825"/>
                <a:gd name="T12" fmla="*/ 2092 w 4909"/>
                <a:gd name="T13" fmla="*/ 244 h 4825"/>
                <a:gd name="T14" fmla="*/ 2092 w 4909"/>
                <a:gd name="T15" fmla="*/ 1100 h 4825"/>
                <a:gd name="T16" fmla="*/ 1276 w 4909"/>
                <a:gd name="T17" fmla="*/ 2015 h 4825"/>
                <a:gd name="T18" fmla="*/ 1235 w 4909"/>
                <a:gd name="T19" fmla="*/ 2036 h 4825"/>
                <a:gd name="T20" fmla="*/ 1059 w 4909"/>
                <a:gd name="T21" fmla="*/ 1951 h 4825"/>
                <a:gd name="T22" fmla="*/ 225 w 4909"/>
                <a:gd name="T23" fmla="*/ 1951 h 4825"/>
                <a:gd name="T24" fmla="*/ 0 w 4909"/>
                <a:gd name="T25" fmla="*/ 2176 h 4825"/>
                <a:gd name="T26" fmla="*/ 0 w 4909"/>
                <a:gd name="T27" fmla="*/ 4524 h 4825"/>
                <a:gd name="T28" fmla="*/ 225 w 4909"/>
                <a:gd name="T29" fmla="*/ 4749 h 4825"/>
                <a:gd name="T30" fmla="*/ 1056 w 4909"/>
                <a:gd name="T31" fmla="*/ 4749 h 4825"/>
                <a:gd name="T32" fmla="*/ 1251 w 4909"/>
                <a:gd name="T33" fmla="*/ 4636 h 4825"/>
                <a:gd name="T34" fmla="*/ 1721 w 4909"/>
                <a:gd name="T35" fmla="*/ 4825 h 4825"/>
                <a:gd name="T36" fmla="*/ 3815 w 4909"/>
                <a:gd name="T37" fmla="*/ 4825 h 4825"/>
                <a:gd name="T38" fmla="*/ 4624 w 4909"/>
                <a:gd name="T39" fmla="*/ 4160 h 4825"/>
                <a:gd name="T40" fmla="*/ 4905 w 4909"/>
                <a:gd name="T41" fmla="*/ 2369 h 4825"/>
                <a:gd name="T42" fmla="*/ 4909 w 4909"/>
                <a:gd name="T43" fmla="*/ 2351 h 4825"/>
                <a:gd name="T44" fmla="*/ 1041 w 4909"/>
                <a:gd name="T45" fmla="*/ 4507 h 4825"/>
                <a:gd name="T46" fmla="*/ 243 w 4909"/>
                <a:gd name="T47" fmla="*/ 4507 h 4825"/>
                <a:gd name="T48" fmla="*/ 243 w 4909"/>
                <a:gd name="T49" fmla="*/ 2192 h 4825"/>
                <a:gd name="T50" fmla="*/ 1041 w 4909"/>
                <a:gd name="T51" fmla="*/ 2192 h 4825"/>
                <a:gd name="T52" fmla="*/ 1041 w 4909"/>
                <a:gd name="T53" fmla="*/ 4507 h 4825"/>
                <a:gd name="T54" fmla="*/ 4387 w 4909"/>
                <a:gd name="T55" fmla="*/ 4125 h 4825"/>
                <a:gd name="T56" fmla="*/ 4387 w 4909"/>
                <a:gd name="T57" fmla="*/ 4129 h 4825"/>
                <a:gd name="T58" fmla="*/ 3816 w 4909"/>
                <a:gd name="T59" fmla="*/ 4584 h 4825"/>
                <a:gd name="T60" fmla="*/ 1723 w 4909"/>
                <a:gd name="T61" fmla="*/ 4584 h 4825"/>
                <a:gd name="T62" fmla="*/ 1283 w 4909"/>
                <a:gd name="T63" fmla="*/ 4144 h 4825"/>
                <a:gd name="T64" fmla="*/ 1283 w 4909"/>
                <a:gd name="T65" fmla="*/ 2248 h 4825"/>
                <a:gd name="T66" fmla="*/ 1340 w 4909"/>
                <a:gd name="T67" fmla="*/ 2247 h 4825"/>
                <a:gd name="T68" fmla="*/ 2332 w 4909"/>
                <a:gd name="T69" fmla="*/ 1100 h 4825"/>
                <a:gd name="T70" fmla="*/ 2332 w 4909"/>
                <a:gd name="T71" fmla="*/ 341 h 4825"/>
                <a:gd name="T72" fmla="*/ 2745 w 4909"/>
                <a:gd name="T73" fmla="*/ 411 h 4825"/>
                <a:gd name="T74" fmla="*/ 2927 w 4909"/>
                <a:gd name="T75" fmla="*/ 905 h 4825"/>
                <a:gd name="T76" fmla="*/ 2927 w 4909"/>
                <a:gd name="T77" fmla="*/ 1791 h 4825"/>
                <a:gd name="T78" fmla="*/ 3048 w 4909"/>
                <a:gd name="T79" fmla="*/ 1912 h 4825"/>
                <a:gd name="T80" fmla="*/ 4228 w 4909"/>
                <a:gd name="T81" fmla="*/ 1912 h 4825"/>
                <a:gd name="T82" fmla="*/ 4668 w 4909"/>
                <a:gd name="T83" fmla="*/ 2343 h 4825"/>
                <a:gd name="T84" fmla="*/ 4387 w 4909"/>
                <a:gd name="T85" fmla="*/ 4125 h 4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9" h="4825">
                  <a:moveTo>
                    <a:pt x="4909" y="2351"/>
                  </a:moveTo>
                  <a:cubicBezTo>
                    <a:pt x="4909" y="1975"/>
                    <a:pt x="4604" y="1669"/>
                    <a:pt x="4228" y="1669"/>
                  </a:cubicBezTo>
                  <a:lnTo>
                    <a:pt x="3169" y="1669"/>
                  </a:lnTo>
                  <a:lnTo>
                    <a:pt x="3169" y="905"/>
                  </a:lnTo>
                  <a:cubicBezTo>
                    <a:pt x="3169" y="584"/>
                    <a:pt x="3076" y="352"/>
                    <a:pt x="2889" y="216"/>
                  </a:cubicBezTo>
                  <a:cubicBezTo>
                    <a:pt x="2596" y="0"/>
                    <a:pt x="2192" y="124"/>
                    <a:pt x="2176" y="129"/>
                  </a:cubicBezTo>
                  <a:cubicBezTo>
                    <a:pt x="2125" y="145"/>
                    <a:pt x="2092" y="192"/>
                    <a:pt x="2092" y="244"/>
                  </a:cubicBezTo>
                  <a:lnTo>
                    <a:pt x="2092" y="1100"/>
                  </a:lnTo>
                  <a:cubicBezTo>
                    <a:pt x="2092" y="1775"/>
                    <a:pt x="1309" y="2005"/>
                    <a:pt x="1276" y="2015"/>
                  </a:cubicBezTo>
                  <a:cubicBezTo>
                    <a:pt x="1260" y="2019"/>
                    <a:pt x="1247" y="2027"/>
                    <a:pt x="1235" y="2036"/>
                  </a:cubicBezTo>
                  <a:cubicBezTo>
                    <a:pt x="1193" y="1984"/>
                    <a:pt x="1129" y="1951"/>
                    <a:pt x="1059" y="1951"/>
                  </a:cubicBezTo>
                  <a:lnTo>
                    <a:pt x="225" y="1951"/>
                  </a:lnTo>
                  <a:cubicBezTo>
                    <a:pt x="101" y="1951"/>
                    <a:pt x="0" y="2052"/>
                    <a:pt x="0" y="2176"/>
                  </a:cubicBezTo>
                  <a:lnTo>
                    <a:pt x="0" y="4524"/>
                  </a:lnTo>
                  <a:cubicBezTo>
                    <a:pt x="0" y="4648"/>
                    <a:pt x="101" y="4749"/>
                    <a:pt x="225" y="4749"/>
                  </a:cubicBezTo>
                  <a:lnTo>
                    <a:pt x="1056" y="4749"/>
                  </a:lnTo>
                  <a:cubicBezTo>
                    <a:pt x="1139" y="4749"/>
                    <a:pt x="1212" y="4704"/>
                    <a:pt x="1251" y="4636"/>
                  </a:cubicBezTo>
                  <a:cubicBezTo>
                    <a:pt x="1373" y="4753"/>
                    <a:pt x="1539" y="4825"/>
                    <a:pt x="1721" y="4825"/>
                  </a:cubicBezTo>
                  <a:lnTo>
                    <a:pt x="3815" y="4825"/>
                  </a:lnTo>
                  <a:cubicBezTo>
                    <a:pt x="4277" y="4825"/>
                    <a:pt x="4572" y="4583"/>
                    <a:pt x="4624" y="4160"/>
                  </a:cubicBezTo>
                  <a:lnTo>
                    <a:pt x="4905" y="2369"/>
                  </a:lnTo>
                  <a:cubicBezTo>
                    <a:pt x="4908" y="2364"/>
                    <a:pt x="4909" y="2357"/>
                    <a:pt x="4909" y="2351"/>
                  </a:cubicBezTo>
                  <a:close/>
                  <a:moveTo>
                    <a:pt x="1041" y="4507"/>
                  </a:moveTo>
                  <a:lnTo>
                    <a:pt x="243" y="4507"/>
                  </a:lnTo>
                  <a:lnTo>
                    <a:pt x="243" y="2192"/>
                  </a:lnTo>
                  <a:lnTo>
                    <a:pt x="1041" y="2192"/>
                  </a:lnTo>
                  <a:lnTo>
                    <a:pt x="1041" y="4507"/>
                  </a:lnTo>
                  <a:close/>
                  <a:moveTo>
                    <a:pt x="4387" y="4125"/>
                  </a:moveTo>
                  <a:lnTo>
                    <a:pt x="4387" y="4129"/>
                  </a:lnTo>
                  <a:cubicBezTo>
                    <a:pt x="4349" y="4431"/>
                    <a:pt x="4157" y="4584"/>
                    <a:pt x="3816" y="4584"/>
                  </a:cubicBezTo>
                  <a:lnTo>
                    <a:pt x="1723" y="4584"/>
                  </a:lnTo>
                  <a:cubicBezTo>
                    <a:pt x="1480" y="4584"/>
                    <a:pt x="1283" y="4387"/>
                    <a:pt x="1283" y="4144"/>
                  </a:cubicBezTo>
                  <a:lnTo>
                    <a:pt x="1283" y="2248"/>
                  </a:lnTo>
                  <a:cubicBezTo>
                    <a:pt x="1301" y="2252"/>
                    <a:pt x="1321" y="2252"/>
                    <a:pt x="1340" y="2247"/>
                  </a:cubicBezTo>
                  <a:cubicBezTo>
                    <a:pt x="1380" y="2236"/>
                    <a:pt x="2332" y="1959"/>
                    <a:pt x="2332" y="1100"/>
                  </a:cubicBezTo>
                  <a:lnTo>
                    <a:pt x="2332" y="341"/>
                  </a:lnTo>
                  <a:cubicBezTo>
                    <a:pt x="2436" y="325"/>
                    <a:pt x="2616" y="316"/>
                    <a:pt x="2745" y="411"/>
                  </a:cubicBezTo>
                  <a:cubicBezTo>
                    <a:pt x="2865" y="499"/>
                    <a:pt x="2927" y="665"/>
                    <a:pt x="2927" y="905"/>
                  </a:cubicBezTo>
                  <a:lnTo>
                    <a:pt x="2927" y="1791"/>
                  </a:lnTo>
                  <a:cubicBezTo>
                    <a:pt x="2927" y="1857"/>
                    <a:pt x="2981" y="1912"/>
                    <a:pt x="3048" y="1912"/>
                  </a:cubicBezTo>
                  <a:lnTo>
                    <a:pt x="4228" y="1912"/>
                  </a:lnTo>
                  <a:cubicBezTo>
                    <a:pt x="4468" y="1912"/>
                    <a:pt x="4663" y="2104"/>
                    <a:pt x="4668" y="2343"/>
                  </a:cubicBezTo>
                  <a:lnTo>
                    <a:pt x="4387" y="4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="" xmlns:a16="http://schemas.microsoft.com/office/drawing/2014/main" id="{11891FEA-EBAA-4C79-8E07-1039319D8DC0}"/>
              </a:ext>
            </a:extLst>
          </p:cNvPr>
          <p:cNvGrpSpPr/>
          <p:nvPr/>
        </p:nvGrpSpPr>
        <p:grpSpPr>
          <a:xfrm>
            <a:off x="8595423" y="5195976"/>
            <a:ext cx="445186" cy="479026"/>
            <a:chOff x="8855075" y="5126037"/>
            <a:chExt cx="509588" cy="498476"/>
          </a:xfrm>
        </p:grpSpPr>
        <p:sp>
          <p:nvSpPr>
            <p:cNvPr id="303" name="Freeform 322">
              <a:extLst>
                <a:ext uri="{FF2B5EF4-FFF2-40B4-BE49-F238E27FC236}">
                  <a16:creationId xmlns="" xmlns:a16="http://schemas.microsoft.com/office/drawing/2014/main" id="{EB7B9DAD-E084-45F0-9E44-9147EC2F5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5338763"/>
              <a:ext cx="109538" cy="268288"/>
            </a:xfrm>
            <a:custGeom>
              <a:avLst/>
              <a:gdLst>
                <a:gd name="T0" fmla="*/ 1338 w 1390"/>
                <a:gd name="T1" fmla="*/ 3416 h 3416"/>
                <a:gd name="T2" fmla="*/ 52 w 1390"/>
                <a:gd name="T3" fmla="*/ 3416 h 3416"/>
                <a:gd name="T4" fmla="*/ 0 w 1390"/>
                <a:gd name="T5" fmla="*/ 3364 h 3416"/>
                <a:gd name="T6" fmla="*/ 0 w 1390"/>
                <a:gd name="T7" fmla="*/ 52 h 3416"/>
                <a:gd name="T8" fmla="*/ 52 w 1390"/>
                <a:gd name="T9" fmla="*/ 0 h 3416"/>
                <a:gd name="T10" fmla="*/ 1338 w 1390"/>
                <a:gd name="T11" fmla="*/ 0 h 3416"/>
                <a:gd name="T12" fmla="*/ 1390 w 1390"/>
                <a:gd name="T13" fmla="*/ 52 h 3416"/>
                <a:gd name="T14" fmla="*/ 1390 w 1390"/>
                <a:gd name="T15" fmla="*/ 3364 h 3416"/>
                <a:gd name="T16" fmla="*/ 1338 w 1390"/>
                <a:gd name="T17" fmla="*/ 3416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0" h="3416">
                  <a:moveTo>
                    <a:pt x="1338" y="3416"/>
                  </a:moveTo>
                  <a:lnTo>
                    <a:pt x="52" y="3416"/>
                  </a:lnTo>
                  <a:cubicBezTo>
                    <a:pt x="24" y="3416"/>
                    <a:pt x="0" y="3392"/>
                    <a:pt x="0" y="3364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1338" y="0"/>
                  </a:lnTo>
                  <a:cubicBezTo>
                    <a:pt x="1366" y="0"/>
                    <a:pt x="1390" y="24"/>
                    <a:pt x="1390" y="52"/>
                  </a:cubicBezTo>
                  <a:lnTo>
                    <a:pt x="1390" y="3364"/>
                  </a:lnTo>
                  <a:cubicBezTo>
                    <a:pt x="1390" y="3392"/>
                    <a:pt x="1367" y="3416"/>
                    <a:pt x="1338" y="3416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23">
              <a:extLst>
                <a:ext uri="{FF2B5EF4-FFF2-40B4-BE49-F238E27FC236}">
                  <a16:creationId xmlns="" xmlns:a16="http://schemas.microsoft.com/office/drawing/2014/main" id="{F8DDE737-7CAE-423B-9F40-1441A3F8E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5075" y="5126037"/>
              <a:ext cx="509588" cy="498476"/>
            </a:xfrm>
            <a:custGeom>
              <a:avLst/>
              <a:gdLst>
                <a:gd name="T0" fmla="*/ 3795 w 6508"/>
                <a:gd name="T1" fmla="*/ 276 h 6361"/>
                <a:gd name="T2" fmla="*/ 2877 w 6508"/>
                <a:gd name="T3" fmla="*/ 165 h 6361"/>
                <a:gd name="T4" fmla="*/ 2793 w 6508"/>
                <a:gd name="T5" fmla="*/ 280 h 6361"/>
                <a:gd name="T6" fmla="*/ 2793 w 6508"/>
                <a:gd name="T7" fmla="*/ 1424 h 6361"/>
                <a:gd name="T8" fmla="*/ 2245 w 6508"/>
                <a:gd name="T9" fmla="*/ 2400 h 6361"/>
                <a:gd name="T10" fmla="*/ 1673 w 6508"/>
                <a:gd name="T11" fmla="*/ 2685 h 6361"/>
                <a:gd name="T12" fmla="*/ 1667 w 6508"/>
                <a:gd name="T13" fmla="*/ 2688 h 6361"/>
                <a:gd name="T14" fmla="*/ 1599 w 6508"/>
                <a:gd name="T15" fmla="*/ 2710 h 6361"/>
                <a:gd name="T16" fmla="*/ 1405 w 6508"/>
                <a:gd name="T17" fmla="*/ 2601 h 6361"/>
                <a:gd name="T18" fmla="*/ 225 w 6508"/>
                <a:gd name="T19" fmla="*/ 2601 h 6361"/>
                <a:gd name="T20" fmla="*/ 0 w 6508"/>
                <a:gd name="T21" fmla="*/ 2826 h 6361"/>
                <a:gd name="T22" fmla="*/ 0 w 6508"/>
                <a:gd name="T23" fmla="*/ 6033 h 6361"/>
                <a:gd name="T24" fmla="*/ 225 w 6508"/>
                <a:gd name="T25" fmla="*/ 6258 h 6361"/>
                <a:gd name="T26" fmla="*/ 1407 w 6508"/>
                <a:gd name="T27" fmla="*/ 6258 h 6361"/>
                <a:gd name="T28" fmla="*/ 1625 w 6508"/>
                <a:gd name="T29" fmla="*/ 6085 h 6361"/>
                <a:gd name="T30" fmla="*/ 2260 w 6508"/>
                <a:gd name="T31" fmla="*/ 6361 h 6361"/>
                <a:gd name="T32" fmla="*/ 5057 w 6508"/>
                <a:gd name="T33" fmla="*/ 6361 h 6361"/>
                <a:gd name="T34" fmla="*/ 6099 w 6508"/>
                <a:gd name="T35" fmla="*/ 5508 h 6361"/>
                <a:gd name="T36" fmla="*/ 6456 w 6508"/>
                <a:gd name="T37" fmla="*/ 3238 h 6361"/>
                <a:gd name="T38" fmla="*/ 6112 w 6508"/>
                <a:gd name="T39" fmla="*/ 2389 h 6361"/>
                <a:gd name="T40" fmla="*/ 5607 w 6508"/>
                <a:gd name="T41" fmla="*/ 2226 h 6361"/>
                <a:gd name="T42" fmla="*/ 4152 w 6508"/>
                <a:gd name="T43" fmla="*/ 2226 h 6361"/>
                <a:gd name="T44" fmla="*/ 4152 w 6508"/>
                <a:gd name="T45" fmla="*/ 1165 h 6361"/>
                <a:gd name="T46" fmla="*/ 3795 w 6508"/>
                <a:gd name="T47" fmla="*/ 276 h 6361"/>
                <a:gd name="T48" fmla="*/ 1389 w 6508"/>
                <a:gd name="T49" fmla="*/ 6016 h 6361"/>
                <a:gd name="T50" fmla="*/ 241 w 6508"/>
                <a:gd name="T51" fmla="*/ 6016 h 6361"/>
                <a:gd name="T52" fmla="*/ 241 w 6508"/>
                <a:gd name="T53" fmla="*/ 2842 h 6361"/>
                <a:gd name="T54" fmla="*/ 1389 w 6508"/>
                <a:gd name="T55" fmla="*/ 2842 h 6361"/>
                <a:gd name="T56" fmla="*/ 1389 w 6508"/>
                <a:gd name="T57" fmla="*/ 6016 h 6361"/>
                <a:gd name="T58" fmla="*/ 5607 w 6508"/>
                <a:gd name="T59" fmla="*/ 2468 h 6361"/>
                <a:gd name="T60" fmla="*/ 5971 w 6508"/>
                <a:gd name="T61" fmla="*/ 2585 h 6361"/>
                <a:gd name="T62" fmla="*/ 6216 w 6508"/>
                <a:gd name="T63" fmla="*/ 3201 h 6361"/>
                <a:gd name="T64" fmla="*/ 5860 w 6508"/>
                <a:gd name="T65" fmla="*/ 5472 h 6361"/>
                <a:gd name="T66" fmla="*/ 5860 w 6508"/>
                <a:gd name="T67" fmla="*/ 5476 h 6361"/>
                <a:gd name="T68" fmla="*/ 5057 w 6508"/>
                <a:gd name="T69" fmla="*/ 6118 h 6361"/>
                <a:gd name="T70" fmla="*/ 2260 w 6508"/>
                <a:gd name="T71" fmla="*/ 6118 h 6361"/>
                <a:gd name="T72" fmla="*/ 1632 w 6508"/>
                <a:gd name="T73" fmla="*/ 5490 h 6361"/>
                <a:gd name="T74" fmla="*/ 1632 w 6508"/>
                <a:gd name="T75" fmla="*/ 2954 h 6361"/>
                <a:gd name="T76" fmla="*/ 1743 w 6508"/>
                <a:gd name="T77" fmla="*/ 2917 h 6361"/>
                <a:gd name="T78" fmla="*/ 2380 w 6508"/>
                <a:gd name="T79" fmla="*/ 2601 h 6361"/>
                <a:gd name="T80" fmla="*/ 3035 w 6508"/>
                <a:gd name="T81" fmla="*/ 1425 h 6361"/>
                <a:gd name="T82" fmla="*/ 3035 w 6508"/>
                <a:gd name="T83" fmla="*/ 377 h 6361"/>
                <a:gd name="T84" fmla="*/ 3653 w 6508"/>
                <a:gd name="T85" fmla="*/ 472 h 6361"/>
                <a:gd name="T86" fmla="*/ 3911 w 6508"/>
                <a:gd name="T87" fmla="*/ 1165 h 6361"/>
                <a:gd name="T88" fmla="*/ 3911 w 6508"/>
                <a:gd name="T89" fmla="*/ 2348 h 6361"/>
                <a:gd name="T90" fmla="*/ 4032 w 6508"/>
                <a:gd name="T91" fmla="*/ 2469 h 6361"/>
                <a:gd name="T92" fmla="*/ 5607 w 6508"/>
                <a:gd name="T93" fmla="*/ 2469 h 6361"/>
                <a:gd name="T94" fmla="*/ 5607 w 6508"/>
                <a:gd name="T95" fmla="*/ 2468 h 6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08" h="6361">
                  <a:moveTo>
                    <a:pt x="3795" y="276"/>
                  </a:moveTo>
                  <a:cubicBezTo>
                    <a:pt x="3419" y="0"/>
                    <a:pt x="2899" y="158"/>
                    <a:pt x="2877" y="165"/>
                  </a:cubicBezTo>
                  <a:cubicBezTo>
                    <a:pt x="2827" y="181"/>
                    <a:pt x="2793" y="228"/>
                    <a:pt x="2793" y="280"/>
                  </a:cubicBezTo>
                  <a:lnTo>
                    <a:pt x="2793" y="1424"/>
                  </a:lnTo>
                  <a:cubicBezTo>
                    <a:pt x="2793" y="1812"/>
                    <a:pt x="2609" y="2140"/>
                    <a:pt x="2245" y="2400"/>
                  </a:cubicBezTo>
                  <a:cubicBezTo>
                    <a:pt x="1964" y="2601"/>
                    <a:pt x="1676" y="2684"/>
                    <a:pt x="1673" y="2685"/>
                  </a:cubicBezTo>
                  <a:cubicBezTo>
                    <a:pt x="1671" y="2685"/>
                    <a:pt x="1669" y="2686"/>
                    <a:pt x="1667" y="2688"/>
                  </a:cubicBezTo>
                  <a:lnTo>
                    <a:pt x="1599" y="2710"/>
                  </a:lnTo>
                  <a:cubicBezTo>
                    <a:pt x="1559" y="2645"/>
                    <a:pt x="1488" y="2601"/>
                    <a:pt x="1405" y="2601"/>
                  </a:cubicBezTo>
                  <a:lnTo>
                    <a:pt x="225" y="2601"/>
                  </a:lnTo>
                  <a:cubicBezTo>
                    <a:pt x="101" y="2601"/>
                    <a:pt x="0" y="2702"/>
                    <a:pt x="0" y="2826"/>
                  </a:cubicBezTo>
                  <a:lnTo>
                    <a:pt x="0" y="6033"/>
                  </a:lnTo>
                  <a:cubicBezTo>
                    <a:pt x="0" y="6157"/>
                    <a:pt x="101" y="6258"/>
                    <a:pt x="225" y="6258"/>
                  </a:cubicBezTo>
                  <a:lnTo>
                    <a:pt x="1407" y="6258"/>
                  </a:lnTo>
                  <a:cubicBezTo>
                    <a:pt x="1513" y="6258"/>
                    <a:pt x="1603" y="6184"/>
                    <a:pt x="1625" y="6085"/>
                  </a:cubicBezTo>
                  <a:cubicBezTo>
                    <a:pt x="1784" y="6254"/>
                    <a:pt x="2009" y="6361"/>
                    <a:pt x="2260" y="6361"/>
                  </a:cubicBezTo>
                  <a:lnTo>
                    <a:pt x="5057" y="6361"/>
                  </a:lnTo>
                  <a:cubicBezTo>
                    <a:pt x="5652" y="6361"/>
                    <a:pt x="6032" y="6050"/>
                    <a:pt x="6099" y="5508"/>
                  </a:cubicBezTo>
                  <a:lnTo>
                    <a:pt x="6456" y="3238"/>
                  </a:lnTo>
                  <a:cubicBezTo>
                    <a:pt x="6508" y="2909"/>
                    <a:pt x="6373" y="2576"/>
                    <a:pt x="6112" y="2389"/>
                  </a:cubicBezTo>
                  <a:cubicBezTo>
                    <a:pt x="5964" y="2282"/>
                    <a:pt x="5789" y="2226"/>
                    <a:pt x="5607" y="2226"/>
                  </a:cubicBezTo>
                  <a:lnTo>
                    <a:pt x="4152" y="2226"/>
                  </a:lnTo>
                  <a:lnTo>
                    <a:pt x="4152" y="1165"/>
                  </a:lnTo>
                  <a:cubicBezTo>
                    <a:pt x="4152" y="749"/>
                    <a:pt x="4032" y="450"/>
                    <a:pt x="3795" y="276"/>
                  </a:cubicBezTo>
                  <a:close/>
                  <a:moveTo>
                    <a:pt x="1389" y="6016"/>
                  </a:moveTo>
                  <a:lnTo>
                    <a:pt x="241" y="6016"/>
                  </a:lnTo>
                  <a:lnTo>
                    <a:pt x="241" y="2842"/>
                  </a:lnTo>
                  <a:lnTo>
                    <a:pt x="1389" y="2842"/>
                  </a:lnTo>
                  <a:lnTo>
                    <a:pt x="1389" y="6016"/>
                  </a:lnTo>
                  <a:close/>
                  <a:moveTo>
                    <a:pt x="5607" y="2468"/>
                  </a:moveTo>
                  <a:cubicBezTo>
                    <a:pt x="5739" y="2468"/>
                    <a:pt x="5864" y="2508"/>
                    <a:pt x="5971" y="2585"/>
                  </a:cubicBezTo>
                  <a:cubicBezTo>
                    <a:pt x="6157" y="2720"/>
                    <a:pt x="6255" y="2961"/>
                    <a:pt x="6216" y="3201"/>
                  </a:cubicBezTo>
                  <a:lnTo>
                    <a:pt x="5860" y="5472"/>
                  </a:lnTo>
                  <a:lnTo>
                    <a:pt x="5860" y="5476"/>
                  </a:lnTo>
                  <a:cubicBezTo>
                    <a:pt x="5795" y="6006"/>
                    <a:pt x="5388" y="6118"/>
                    <a:pt x="5057" y="6118"/>
                  </a:cubicBezTo>
                  <a:lnTo>
                    <a:pt x="2260" y="6118"/>
                  </a:lnTo>
                  <a:cubicBezTo>
                    <a:pt x="1913" y="6118"/>
                    <a:pt x="1632" y="5837"/>
                    <a:pt x="1632" y="5490"/>
                  </a:cubicBezTo>
                  <a:lnTo>
                    <a:pt x="1632" y="2954"/>
                  </a:lnTo>
                  <a:lnTo>
                    <a:pt x="1743" y="2917"/>
                  </a:lnTo>
                  <a:cubicBezTo>
                    <a:pt x="1781" y="2906"/>
                    <a:pt x="2079" y="2816"/>
                    <a:pt x="2380" y="2601"/>
                  </a:cubicBezTo>
                  <a:cubicBezTo>
                    <a:pt x="2808" y="2297"/>
                    <a:pt x="3035" y="1890"/>
                    <a:pt x="3035" y="1425"/>
                  </a:cubicBezTo>
                  <a:lnTo>
                    <a:pt x="3035" y="377"/>
                  </a:lnTo>
                  <a:cubicBezTo>
                    <a:pt x="3173" y="350"/>
                    <a:pt x="3452" y="324"/>
                    <a:pt x="3653" y="472"/>
                  </a:cubicBezTo>
                  <a:cubicBezTo>
                    <a:pt x="3824" y="597"/>
                    <a:pt x="3911" y="830"/>
                    <a:pt x="3911" y="1165"/>
                  </a:cubicBezTo>
                  <a:lnTo>
                    <a:pt x="3911" y="2348"/>
                  </a:lnTo>
                  <a:cubicBezTo>
                    <a:pt x="3911" y="2414"/>
                    <a:pt x="3965" y="2469"/>
                    <a:pt x="4032" y="2469"/>
                  </a:cubicBezTo>
                  <a:lnTo>
                    <a:pt x="5607" y="2469"/>
                  </a:lnTo>
                  <a:lnTo>
                    <a:pt x="5607" y="24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="" xmlns:a16="http://schemas.microsoft.com/office/drawing/2014/main" id="{5F483A9A-003C-4D73-88B4-B4B2676C30F9}"/>
              </a:ext>
            </a:extLst>
          </p:cNvPr>
          <p:cNvGrpSpPr/>
          <p:nvPr/>
        </p:nvGrpSpPr>
        <p:grpSpPr>
          <a:xfrm>
            <a:off x="3561677" y="5200554"/>
            <a:ext cx="392484" cy="469871"/>
            <a:chOff x="3624263" y="5103813"/>
            <a:chExt cx="449263" cy="488950"/>
          </a:xfrm>
        </p:grpSpPr>
        <p:sp>
          <p:nvSpPr>
            <p:cNvPr id="306" name="Freeform 238">
              <a:extLst>
                <a:ext uri="{FF2B5EF4-FFF2-40B4-BE49-F238E27FC236}">
                  <a16:creationId xmlns="" xmlns:a16="http://schemas.microsoft.com/office/drawing/2014/main" id="{5860BB46-2454-4B8F-A884-1B03CA30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5295901"/>
              <a:ext cx="104775" cy="104775"/>
            </a:xfrm>
            <a:custGeom>
              <a:avLst/>
              <a:gdLst>
                <a:gd name="T0" fmla="*/ 1048 w 1394"/>
                <a:gd name="T1" fmla="*/ 1394 h 1394"/>
                <a:gd name="T2" fmla="*/ 346 w 1394"/>
                <a:gd name="T3" fmla="*/ 1394 h 1394"/>
                <a:gd name="T4" fmla="*/ 0 w 1394"/>
                <a:gd name="T5" fmla="*/ 1048 h 1394"/>
                <a:gd name="T6" fmla="*/ 0 w 1394"/>
                <a:gd name="T7" fmla="*/ 347 h 1394"/>
                <a:gd name="T8" fmla="*/ 345 w 1394"/>
                <a:gd name="T9" fmla="*/ 0 h 1394"/>
                <a:gd name="T10" fmla="*/ 1046 w 1394"/>
                <a:gd name="T11" fmla="*/ 0 h 1394"/>
                <a:gd name="T12" fmla="*/ 1393 w 1394"/>
                <a:gd name="T13" fmla="*/ 346 h 1394"/>
                <a:gd name="T14" fmla="*/ 1393 w 1394"/>
                <a:gd name="T15" fmla="*/ 1047 h 1394"/>
                <a:gd name="T16" fmla="*/ 1048 w 1394"/>
                <a:gd name="T17" fmla="*/ 1394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4" h="1394">
                  <a:moveTo>
                    <a:pt x="1048" y="1394"/>
                  </a:moveTo>
                  <a:lnTo>
                    <a:pt x="346" y="1394"/>
                  </a:lnTo>
                  <a:cubicBezTo>
                    <a:pt x="156" y="1394"/>
                    <a:pt x="0" y="1238"/>
                    <a:pt x="0" y="1048"/>
                  </a:cubicBezTo>
                  <a:lnTo>
                    <a:pt x="0" y="347"/>
                  </a:lnTo>
                  <a:cubicBezTo>
                    <a:pt x="0" y="156"/>
                    <a:pt x="156" y="0"/>
                    <a:pt x="345" y="0"/>
                  </a:cubicBezTo>
                  <a:lnTo>
                    <a:pt x="1046" y="0"/>
                  </a:lnTo>
                  <a:cubicBezTo>
                    <a:pt x="1237" y="0"/>
                    <a:pt x="1393" y="156"/>
                    <a:pt x="1393" y="346"/>
                  </a:cubicBezTo>
                  <a:lnTo>
                    <a:pt x="1393" y="1047"/>
                  </a:lnTo>
                  <a:cubicBezTo>
                    <a:pt x="1394" y="1238"/>
                    <a:pt x="1238" y="1394"/>
                    <a:pt x="1048" y="1394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239">
              <a:extLst>
                <a:ext uri="{FF2B5EF4-FFF2-40B4-BE49-F238E27FC236}">
                  <a16:creationId xmlns="" xmlns:a16="http://schemas.microsoft.com/office/drawing/2014/main" id="{F05DF8EA-E7F9-43D5-B546-E5A35B39A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263" y="5286376"/>
              <a:ext cx="122238" cy="123825"/>
            </a:xfrm>
            <a:custGeom>
              <a:avLst/>
              <a:gdLst>
                <a:gd name="T0" fmla="*/ 819 w 1636"/>
                <a:gd name="T1" fmla="*/ 1635 h 1635"/>
                <a:gd name="T2" fmla="*/ 0 w 1636"/>
                <a:gd name="T3" fmla="*/ 818 h 1635"/>
                <a:gd name="T4" fmla="*/ 240 w 1636"/>
                <a:gd name="T5" fmla="*/ 240 h 1635"/>
                <a:gd name="T6" fmla="*/ 818 w 1636"/>
                <a:gd name="T7" fmla="*/ 0 h 1635"/>
                <a:gd name="T8" fmla="*/ 1636 w 1636"/>
                <a:gd name="T9" fmla="*/ 818 h 1635"/>
                <a:gd name="T10" fmla="*/ 1396 w 1636"/>
                <a:gd name="T11" fmla="*/ 1395 h 1635"/>
                <a:gd name="T12" fmla="*/ 819 w 1636"/>
                <a:gd name="T13" fmla="*/ 1635 h 1635"/>
                <a:gd name="T14" fmla="*/ 819 w 1636"/>
                <a:gd name="T15" fmla="*/ 242 h 1635"/>
                <a:gd name="T16" fmla="*/ 412 w 1636"/>
                <a:gd name="T17" fmla="*/ 411 h 1635"/>
                <a:gd name="T18" fmla="*/ 243 w 1636"/>
                <a:gd name="T19" fmla="*/ 818 h 1635"/>
                <a:gd name="T20" fmla="*/ 819 w 1636"/>
                <a:gd name="T21" fmla="*/ 1394 h 1635"/>
                <a:gd name="T22" fmla="*/ 819 w 1636"/>
                <a:gd name="T23" fmla="*/ 1515 h 1635"/>
                <a:gd name="T24" fmla="*/ 819 w 1636"/>
                <a:gd name="T25" fmla="*/ 1394 h 1635"/>
                <a:gd name="T26" fmla="*/ 1226 w 1636"/>
                <a:gd name="T27" fmla="*/ 1224 h 1635"/>
                <a:gd name="T28" fmla="*/ 1395 w 1636"/>
                <a:gd name="T29" fmla="*/ 818 h 1635"/>
                <a:gd name="T30" fmla="*/ 819 w 1636"/>
                <a:gd name="T31" fmla="*/ 242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6" h="1635">
                  <a:moveTo>
                    <a:pt x="819" y="1635"/>
                  </a:moveTo>
                  <a:cubicBezTo>
                    <a:pt x="368" y="1635"/>
                    <a:pt x="2" y="1268"/>
                    <a:pt x="0" y="818"/>
                  </a:cubicBezTo>
                  <a:cubicBezTo>
                    <a:pt x="0" y="600"/>
                    <a:pt x="86" y="395"/>
                    <a:pt x="240" y="240"/>
                  </a:cubicBezTo>
                  <a:cubicBezTo>
                    <a:pt x="395" y="86"/>
                    <a:pt x="600" y="0"/>
                    <a:pt x="818" y="0"/>
                  </a:cubicBezTo>
                  <a:cubicBezTo>
                    <a:pt x="1268" y="0"/>
                    <a:pt x="1635" y="367"/>
                    <a:pt x="1636" y="818"/>
                  </a:cubicBezTo>
                  <a:cubicBezTo>
                    <a:pt x="1636" y="1035"/>
                    <a:pt x="1551" y="1240"/>
                    <a:pt x="1396" y="1395"/>
                  </a:cubicBezTo>
                  <a:cubicBezTo>
                    <a:pt x="1242" y="1550"/>
                    <a:pt x="1036" y="1635"/>
                    <a:pt x="819" y="1635"/>
                  </a:cubicBezTo>
                  <a:close/>
                  <a:moveTo>
                    <a:pt x="819" y="242"/>
                  </a:moveTo>
                  <a:cubicBezTo>
                    <a:pt x="666" y="242"/>
                    <a:pt x="522" y="302"/>
                    <a:pt x="412" y="411"/>
                  </a:cubicBezTo>
                  <a:cubicBezTo>
                    <a:pt x="303" y="520"/>
                    <a:pt x="243" y="664"/>
                    <a:pt x="243" y="818"/>
                  </a:cubicBezTo>
                  <a:cubicBezTo>
                    <a:pt x="243" y="1135"/>
                    <a:pt x="502" y="1394"/>
                    <a:pt x="819" y="1394"/>
                  </a:cubicBezTo>
                  <a:lnTo>
                    <a:pt x="819" y="1515"/>
                  </a:lnTo>
                  <a:lnTo>
                    <a:pt x="819" y="1394"/>
                  </a:lnTo>
                  <a:cubicBezTo>
                    <a:pt x="972" y="1394"/>
                    <a:pt x="1116" y="1334"/>
                    <a:pt x="1226" y="1224"/>
                  </a:cubicBezTo>
                  <a:cubicBezTo>
                    <a:pt x="1335" y="1115"/>
                    <a:pt x="1395" y="971"/>
                    <a:pt x="1395" y="818"/>
                  </a:cubicBezTo>
                  <a:cubicBezTo>
                    <a:pt x="1395" y="500"/>
                    <a:pt x="1136" y="242"/>
                    <a:pt x="819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240">
              <a:extLst>
                <a:ext uri="{FF2B5EF4-FFF2-40B4-BE49-F238E27FC236}">
                  <a16:creationId xmlns="" xmlns:a16="http://schemas.microsoft.com/office/drawing/2014/main" id="{5A29339D-6155-4F8C-AD01-8A5CEA9ED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263" y="5103813"/>
              <a:ext cx="122238" cy="122238"/>
            </a:xfrm>
            <a:custGeom>
              <a:avLst/>
              <a:gdLst>
                <a:gd name="T0" fmla="*/ 817 w 1636"/>
                <a:gd name="T1" fmla="*/ 1634 h 1634"/>
                <a:gd name="T2" fmla="*/ 817 w 1636"/>
                <a:gd name="T3" fmla="*/ 1634 h 1634"/>
                <a:gd name="T4" fmla="*/ 1396 w 1636"/>
                <a:gd name="T5" fmla="*/ 1394 h 1634"/>
                <a:gd name="T6" fmla="*/ 1636 w 1636"/>
                <a:gd name="T7" fmla="*/ 817 h 1634"/>
                <a:gd name="T8" fmla="*/ 817 w 1636"/>
                <a:gd name="T9" fmla="*/ 0 h 1634"/>
                <a:gd name="T10" fmla="*/ 240 w 1636"/>
                <a:gd name="T11" fmla="*/ 240 h 1634"/>
                <a:gd name="T12" fmla="*/ 0 w 1636"/>
                <a:gd name="T13" fmla="*/ 817 h 1634"/>
                <a:gd name="T14" fmla="*/ 817 w 1636"/>
                <a:gd name="T15" fmla="*/ 1634 h 1634"/>
                <a:gd name="T16" fmla="*/ 411 w 1636"/>
                <a:gd name="T17" fmla="*/ 410 h 1634"/>
                <a:gd name="T18" fmla="*/ 817 w 1636"/>
                <a:gd name="T19" fmla="*/ 241 h 1634"/>
                <a:gd name="T20" fmla="*/ 1393 w 1636"/>
                <a:gd name="T21" fmla="*/ 817 h 1634"/>
                <a:gd name="T22" fmla="*/ 1224 w 1636"/>
                <a:gd name="T23" fmla="*/ 1224 h 1634"/>
                <a:gd name="T24" fmla="*/ 817 w 1636"/>
                <a:gd name="T25" fmla="*/ 1393 h 1634"/>
                <a:gd name="T26" fmla="*/ 817 w 1636"/>
                <a:gd name="T27" fmla="*/ 1514 h 1634"/>
                <a:gd name="T28" fmla="*/ 817 w 1636"/>
                <a:gd name="T29" fmla="*/ 1393 h 1634"/>
                <a:gd name="T30" fmla="*/ 241 w 1636"/>
                <a:gd name="T31" fmla="*/ 817 h 1634"/>
                <a:gd name="T32" fmla="*/ 411 w 1636"/>
                <a:gd name="T33" fmla="*/ 41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6" h="1634">
                  <a:moveTo>
                    <a:pt x="817" y="1634"/>
                  </a:moveTo>
                  <a:cubicBezTo>
                    <a:pt x="817" y="1634"/>
                    <a:pt x="819" y="1634"/>
                    <a:pt x="817" y="1634"/>
                  </a:cubicBezTo>
                  <a:cubicBezTo>
                    <a:pt x="1036" y="1634"/>
                    <a:pt x="1241" y="1549"/>
                    <a:pt x="1396" y="1394"/>
                  </a:cubicBezTo>
                  <a:cubicBezTo>
                    <a:pt x="1551" y="1240"/>
                    <a:pt x="1636" y="1034"/>
                    <a:pt x="1636" y="817"/>
                  </a:cubicBezTo>
                  <a:cubicBezTo>
                    <a:pt x="1636" y="366"/>
                    <a:pt x="1269" y="0"/>
                    <a:pt x="817" y="0"/>
                  </a:cubicBezTo>
                  <a:cubicBezTo>
                    <a:pt x="600" y="0"/>
                    <a:pt x="395" y="85"/>
                    <a:pt x="240" y="240"/>
                  </a:cubicBezTo>
                  <a:cubicBezTo>
                    <a:pt x="85" y="394"/>
                    <a:pt x="0" y="600"/>
                    <a:pt x="0" y="817"/>
                  </a:cubicBezTo>
                  <a:cubicBezTo>
                    <a:pt x="0" y="1268"/>
                    <a:pt x="367" y="1634"/>
                    <a:pt x="817" y="1634"/>
                  </a:cubicBezTo>
                  <a:close/>
                  <a:moveTo>
                    <a:pt x="411" y="410"/>
                  </a:moveTo>
                  <a:cubicBezTo>
                    <a:pt x="520" y="301"/>
                    <a:pt x="664" y="241"/>
                    <a:pt x="817" y="241"/>
                  </a:cubicBezTo>
                  <a:cubicBezTo>
                    <a:pt x="1135" y="241"/>
                    <a:pt x="1393" y="500"/>
                    <a:pt x="1393" y="817"/>
                  </a:cubicBezTo>
                  <a:cubicBezTo>
                    <a:pt x="1393" y="970"/>
                    <a:pt x="1333" y="1114"/>
                    <a:pt x="1224" y="1224"/>
                  </a:cubicBezTo>
                  <a:cubicBezTo>
                    <a:pt x="1115" y="1333"/>
                    <a:pt x="971" y="1393"/>
                    <a:pt x="817" y="1393"/>
                  </a:cubicBezTo>
                  <a:lnTo>
                    <a:pt x="817" y="1514"/>
                  </a:lnTo>
                  <a:lnTo>
                    <a:pt x="817" y="1393"/>
                  </a:lnTo>
                  <a:cubicBezTo>
                    <a:pt x="500" y="1393"/>
                    <a:pt x="241" y="1134"/>
                    <a:pt x="241" y="817"/>
                  </a:cubicBezTo>
                  <a:cubicBezTo>
                    <a:pt x="241" y="664"/>
                    <a:pt x="301" y="520"/>
                    <a:pt x="411" y="4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241">
              <a:extLst>
                <a:ext uri="{FF2B5EF4-FFF2-40B4-BE49-F238E27FC236}">
                  <a16:creationId xmlns="" xmlns:a16="http://schemas.microsoft.com/office/drawing/2014/main" id="{501D188C-FC84-4204-837B-81BC33B4D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263" y="5468938"/>
              <a:ext cx="123825" cy="123825"/>
            </a:xfrm>
            <a:custGeom>
              <a:avLst/>
              <a:gdLst>
                <a:gd name="T0" fmla="*/ 817 w 1635"/>
                <a:gd name="T1" fmla="*/ 0 h 1635"/>
                <a:gd name="T2" fmla="*/ 240 w 1635"/>
                <a:gd name="T3" fmla="*/ 240 h 1635"/>
                <a:gd name="T4" fmla="*/ 0 w 1635"/>
                <a:gd name="T5" fmla="*/ 817 h 1635"/>
                <a:gd name="T6" fmla="*/ 817 w 1635"/>
                <a:gd name="T7" fmla="*/ 1635 h 1635"/>
                <a:gd name="T8" fmla="*/ 1635 w 1635"/>
                <a:gd name="T9" fmla="*/ 816 h 1635"/>
                <a:gd name="T10" fmla="*/ 817 w 1635"/>
                <a:gd name="T11" fmla="*/ 0 h 1635"/>
                <a:gd name="T12" fmla="*/ 819 w 1635"/>
                <a:gd name="T13" fmla="*/ 1393 h 1635"/>
                <a:gd name="T14" fmla="*/ 819 w 1635"/>
                <a:gd name="T15" fmla="*/ 1515 h 1635"/>
                <a:gd name="T16" fmla="*/ 819 w 1635"/>
                <a:gd name="T17" fmla="*/ 1393 h 1635"/>
                <a:gd name="T18" fmla="*/ 243 w 1635"/>
                <a:gd name="T19" fmla="*/ 817 h 1635"/>
                <a:gd name="T20" fmla="*/ 412 w 1635"/>
                <a:gd name="T21" fmla="*/ 411 h 1635"/>
                <a:gd name="T22" fmla="*/ 819 w 1635"/>
                <a:gd name="T23" fmla="*/ 241 h 1635"/>
                <a:gd name="T24" fmla="*/ 1395 w 1635"/>
                <a:gd name="T25" fmla="*/ 817 h 1635"/>
                <a:gd name="T26" fmla="*/ 819 w 1635"/>
                <a:gd name="T27" fmla="*/ 1393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5" h="1635">
                  <a:moveTo>
                    <a:pt x="817" y="0"/>
                  </a:moveTo>
                  <a:cubicBezTo>
                    <a:pt x="600" y="0"/>
                    <a:pt x="395" y="85"/>
                    <a:pt x="240" y="240"/>
                  </a:cubicBezTo>
                  <a:cubicBezTo>
                    <a:pt x="85" y="395"/>
                    <a:pt x="0" y="600"/>
                    <a:pt x="0" y="817"/>
                  </a:cubicBezTo>
                  <a:cubicBezTo>
                    <a:pt x="0" y="1268"/>
                    <a:pt x="367" y="1635"/>
                    <a:pt x="817" y="1635"/>
                  </a:cubicBezTo>
                  <a:cubicBezTo>
                    <a:pt x="1268" y="1635"/>
                    <a:pt x="1635" y="1267"/>
                    <a:pt x="1635" y="816"/>
                  </a:cubicBezTo>
                  <a:cubicBezTo>
                    <a:pt x="1635" y="367"/>
                    <a:pt x="1268" y="0"/>
                    <a:pt x="817" y="0"/>
                  </a:cubicBezTo>
                  <a:close/>
                  <a:moveTo>
                    <a:pt x="819" y="1393"/>
                  </a:moveTo>
                  <a:lnTo>
                    <a:pt x="819" y="1515"/>
                  </a:lnTo>
                  <a:lnTo>
                    <a:pt x="819" y="1393"/>
                  </a:lnTo>
                  <a:cubicBezTo>
                    <a:pt x="501" y="1393"/>
                    <a:pt x="243" y="1135"/>
                    <a:pt x="243" y="817"/>
                  </a:cubicBezTo>
                  <a:cubicBezTo>
                    <a:pt x="243" y="664"/>
                    <a:pt x="303" y="520"/>
                    <a:pt x="412" y="411"/>
                  </a:cubicBezTo>
                  <a:cubicBezTo>
                    <a:pt x="521" y="301"/>
                    <a:pt x="665" y="241"/>
                    <a:pt x="819" y="241"/>
                  </a:cubicBezTo>
                  <a:cubicBezTo>
                    <a:pt x="1136" y="241"/>
                    <a:pt x="1395" y="500"/>
                    <a:pt x="1395" y="817"/>
                  </a:cubicBezTo>
                  <a:cubicBezTo>
                    <a:pt x="1393" y="1135"/>
                    <a:pt x="1136" y="1393"/>
                    <a:pt x="819" y="1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242">
              <a:extLst>
                <a:ext uri="{FF2B5EF4-FFF2-40B4-BE49-F238E27FC236}">
                  <a16:creationId xmlns="" xmlns:a16="http://schemas.microsoft.com/office/drawing/2014/main" id="{A6F561CA-0B8F-47C3-9905-1F1BCDF18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5153026"/>
              <a:ext cx="268288" cy="17463"/>
            </a:xfrm>
            <a:custGeom>
              <a:avLst/>
              <a:gdLst>
                <a:gd name="T0" fmla="*/ 3560 w 3560"/>
                <a:gd name="T1" fmla="*/ 121 h 245"/>
                <a:gd name="T2" fmla="*/ 3439 w 3560"/>
                <a:gd name="T3" fmla="*/ 0 h 245"/>
                <a:gd name="T4" fmla="*/ 122 w 3560"/>
                <a:gd name="T5" fmla="*/ 2 h 245"/>
                <a:gd name="T6" fmla="*/ 0 w 3560"/>
                <a:gd name="T7" fmla="*/ 124 h 245"/>
                <a:gd name="T8" fmla="*/ 122 w 3560"/>
                <a:gd name="T9" fmla="*/ 245 h 245"/>
                <a:gd name="T10" fmla="*/ 3439 w 3560"/>
                <a:gd name="T11" fmla="*/ 242 h 245"/>
                <a:gd name="T12" fmla="*/ 3560 w 3560"/>
                <a:gd name="T13" fmla="*/ 1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0" h="245">
                  <a:moveTo>
                    <a:pt x="3560" y="121"/>
                  </a:moveTo>
                  <a:cubicBezTo>
                    <a:pt x="3560" y="54"/>
                    <a:pt x="3506" y="0"/>
                    <a:pt x="3439" y="0"/>
                  </a:cubicBezTo>
                  <a:lnTo>
                    <a:pt x="122" y="2"/>
                  </a:lnTo>
                  <a:cubicBezTo>
                    <a:pt x="55" y="2"/>
                    <a:pt x="0" y="57"/>
                    <a:pt x="0" y="124"/>
                  </a:cubicBezTo>
                  <a:cubicBezTo>
                    <a:pt x="0" y="190"/>
                    <a:pt x="55" y="245"/>
                    <a:pt x="122" y="245"/>
                  </a:cubicBezTo>
                  <a:lnTo>
                    <a:pt x="3439" y="242"/>
                  </a:lnTo>
                  <a:cubicBezTo>
                    <a:pt x="3506" y="241"/>
                    <a:pt x="3560" y="188"/>
                    <a:pt x="356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243">
              <a:extLst>
                <a:ext uri="{FF2B5EF4-FFF2-40B4-BE49-F238E27FC236}">
                  <a16:creationId xmlns="" xmlns:a16="http://schemas.microsoft.com/office/drawing/2014/main" id="{98B4EAD9-EB75-4E02-967E-F15D528A0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5338763"/>
              <a:ext cx="19050" cy="19050"/>
            </a:xfrm>
            <a:custGeom>
              <a:avLst/>
              <a:gdLst>
                <a:gd name="T0" fmla="*/ 0 w 241"/>
                <a:gd name="T1" fmla="*/ 121 h 243"/>
                <a:gd name="T2" fmla="*/ 34 w 241"/>
                <a:gd name="T3" fmla="*/ 207 h 243"/>
                <a:gd name="T4" fmla="*/ 120 w 241"/>
                <a:gd name="T5" fmla="*/ 243 h 243"/>
                <a:gd name="T6" fmla="*/ 205 w 241"/>
                <a:gd name="T7" fmla="*/ 207 h 243"/>
                <a:gd name="T8" fmla="*/ 241 w 241"/>
                <a:gd name="T9" fmla="*/ 121 h 243"/>
                <a:gd name="T10" fmla="*/ 205 w 241"/>
                <a:gd name="T11" fmla="*/ 36 h 243"/>
                <a:gd name="T12" fmla="*/ 120 w 241"/>
                <a:gd name="T13" fmla="*/ 0 h 243"/>
                <a:gd name="T14" fmla="*/ 34 w 241"/>
                <a:gd name="T15" fmla="*/ 36 h 243"/>
                <a:gd name="T16" fmla="*/ 0 w 241"/>
                <a:gd name="T17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0" y="121"/>
                  </a:moveTo>
                  <a:cubicBezTo>
                    <a:pt x="0" y="153"/>
                    <a:pt x="13" y="184"/>
                    <a:pt x="34" y="207"/>
                  </a:cubicBezTo>
                  <a:cubicBezTo>
                    <a:pt x="57" y="229"/>
                    <a:pt x="88" y="243"/>
                    <a:pt x="120" y="243"/>
                  </a:cubicBezTo>
                  <a:cubicBezTo>
                    <a:pt x="152" y="243"/>
                    <a:pt x="182" y="229"/>
                    <a:pt x="205" y="207"/>
                  </a:cubicBezTo>
                  <a:cubicBezTo>
                    <a:pt x="228" y="184"/>
                    <a:pt x="241" y="153"/>
                    <a:pt x="241" y="121"/>
                  </a:cubicBezTo>
                  <a:cubicBezTo>
                    <a:pt x="241" y="89"/>
                    <a:pt x="228" y="59"/>
                    <a:pt x="205" y="36"/>
                  </a:cubicBezTo>
                  <a:cubicBezTo>
                    <a:pt x="182" y="13"/>
                    <a:pt x="152" y="0"/>
                    <a:pt x="120" y="0"/>
                  </a:cubicBezTo>
                  <a:cubicBezTo>
                    <a:pt x="88" y="0"/>
                    <a:pt x="57" y="13"/>
                    <a:pt x="34" y="36"/>
                  </a:cubicBezTo>
                  <a:cubicBezTo>
                    <a:pt x="13" y="59"/>
                    <a:pt x="0" y="89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244">
              <a:extLst>
                <a:ext uri="{FF2B5EF4-FFF2-40B4-BE49-F238E27FC236}">
                  <a16:creationId xmlns="" xmlns:a16="http://schemas.microsoft.com/office/drawing/2014/main" id="{A3FE3CA3-F5FB-4DA4-ABF1-ED52072C3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338763"/>
              <a:ext cx="17463" cy="19050"/>
            </a:xfrm>
            <a:custGeom>
              <a:avLst/>
              <a:gdLst>
                <a:gd name="T0" fmla="*/ 243 w 244"/>
                <a:gd name="T1" fmla="*/ 121 h 243"/>
                <a:gd name="T2" fmla="*/ 121 w 244"/>
                <a:gd name="T3" fmla="*/ 0 h 243"/>
                <a:gd name="T4" fmla="*/ 1 w 244"/>
                <a:gd name="T5" fmla="*/ 121 h 243"/>
                <a:gd name="T6" fmla="*/ 123 w 244"/>
                <a:gd name="T7" fmla="*/ 243 h 243"/>
                <a:gd name="T8" fmla="*/ 243 w 244"/>
                <a:gd name="T9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3">
                  <a:moveTo>
                    <a:pt x="243" y="121"/>
                  </a:moveTo>
                  <a:cubicBezTo>
                    <a:pt x="243" y="55"/>
                    <a:pt x="189" y="0"/>
                    <a:pt x="121" y="0"/>
                  </a:cubicBezTo>
                  <a:cubicBezTo>
                    <a:pt x="55" y="0"/>
                    <a:pt x="0" y="55"/>
                    <a:pt x="1" y="121"/>
                  </a:cubicBezTo>
                  <a:cubicBezTo>
                    <a:pt x="1" y="188"/>
                    <a:pt x="55" y="243"/>
                    <a:pt x="123" y="243"/>
                  </a:cubicBezTo>
                  <a:cubicBezTo>
                    <a:pt x="189" y="241"/>
                    <a:pt x="244" y="188"/>
                    <a:pt x="243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45">
              <a:extLst>
                <a:ext uri="{FF2B5EF4-FFF2-40B4-BE49-F238E27FC236}">
                  <a16:creationId xmlns="" xmlns:a16="http://schemas.microsoft.com/office/drawing/2014/main" id="{78A77DE2-A6ED-47D6-A3BE-B5AA54CEB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6" y="5338763"/>
              <a:ext cx="19050" cy="19050"/>
            </a:xfrm>
            <a:custGeom>
              <a:avLst/>
              <a:gdLst>
                <a:gd name="T0" fmla="*/ 242 w 244"/>
                <a:gd name="T1" fmla="*/ 120 h 243"/>
                <a:gd name="T2" fmla="*/ 121 w 244"/>
                <a:gd name="T3" fmla="*/ 0 h 243"/>
                <a:gd name="T4" fmla="*/ 0 w 244"/>
                <a:gd name="T5" fmla="*/ 121 h 243"/>
                <a:gd name="T6" fmla="*/ 121 w 244"/>
                <a:gd name="T7" fmla="*/ 243 h 243"/>
                <a:gd name="T8" fmla="*/ 242 w 244"/>
                <a:gd name="T9" fmla="*/ 12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3">
                  <a:moveTo>
                    <a:pt x="242" y="120"/>
                  </a:moveTo>
                  <a:cubicBezTo>
                    <a:pt x="242" y="53"/>
                    <a:pt x="189" y="0"/>
                    <a:pt x="121" y="0"/>
                  </a:cubicBezTo>
                  <a:cubicBezTo>
                    <a:pt x="54" y="0"/>
                    <a:pt x="0" y="55"/>
                    <a:pt x="0" y="121"/>
                  </a:cubicBezTo>
                  <a:cubicBezTo>
                    <a:pt x="0" y="188"/>
                    <a:pt x="54" y="243"/>
                    <a:pt x="121" y="243"/>
                  </a:cubicBezTo>
                  <a:cubicBezTo>
                    <a:pt x="189" y="241"/>
                    <a:pt x="244" y="188"/>
                    <a:pt x="242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46">
              <a:extLst>
                <a:ext uri="{FF2B5EF4-FFF2-40B4-BE49-F238E27FC236}">
                  <a16:creationId xmlns="" xmlns:a16="http://schemas.microsoft.com/office/drawing/2014/main" id="{41298CC7-585C-4C67-B157-90C6FDDDD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5338763"/>
              <a:ext cx="17463" cy="17463"/>
            </a:xfrm>
            <a:custGeom>
              <a:avLst/>
              <a:gdLst>
                <a:gd name="T0" fmla="*/ 241 w 241"/>
                <a:gd name="T1" fmla="*/ 122 h 243"/>
                <a:gd name="T2" fmla="*/ 120 w 241"/>
                <a:gd name="T3" fmla="*/ 0 h 243"/>
                <a:gd name="T4" fmla="*/ 0 w 241"/>
                <a:gd name="T5" fmla="*/ 122 h 243"/>
                <a:gd name="T6" fmla="*/ 121 w 241"/>
                <a:gd name="T7" fmla="*/ 243 h 243"/>
                <a:gd name="T8" fmla="*/ 241 w 241"/>
                <a:gd name="T9" fmla="*/ 12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3">
                  <a:moveTo>
                    <a:pt x="241" y="122"/>
                  </a:moveTo>
                  <a:cubicBezTo>
                    <a:pt x="241" y="55"/>
                    <a:pt x="186" y="0"/>
                    <a:pt x="120" y="0"/>
                  </a:cubicBezTo>
                  <a:cubicBezTo>
                    <a:pt x="53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cubicBezTo>
                    <a:pt x="186" y="243"/>
                    <a:pt x="241" y="188"/>
                    <a:pt x="241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47">
              <a:extLst>
                <a:ext uri="{FF2B5EF4-FFF2-40B4-BE49-F238E27FC236}">
                  <a16:creationId xmlns="" xmlns:a16="http://schemas.microsoft.com/office/drawing/2014/main" id="{B1C8E22D-02B1-45E0-95C9-6D2F2792A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5338763"/>
              <a:ext cx="19050" cy="17463"/>
            </a:xfrm>
            <a:custGeom>
              <a:avLst/>
              <a:gdLst>
                <a:gd name="T0" fmla="*/ 242 w 242"/>
                <a:gd name="T1" fmla="*/ 121 h 241"/>
                <a:gd name="T2" fmla="*/ 120 w 242"/>
                <a:gd name="T3" fmla="*/ 0 h 241"/>
                <a:gd name="T4" fmla="*/ 0 w 242"/>
                <a:gd name="T5" fmla="*/ 121 h 241"/>
                <a:gd name="T6" fmla="*/ 122 w 242"/>
                <a:gd name="T7" fmla="*/ 241 h 241"/>
                <a:gd name="T8" fmla="*/ 242 w 242"/>
                <a:gd name="T9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1">
                  <a:moveTo>
                    <a:pt x="242" y="121"/>
                  </a:moveTo>
                  <a:cubicBezTo>
                    <a:pt x="242" y="54"/>
                    <a:pt x="187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1"/>
                    <a:pt x="122" y="241"/>
                  </a:cubicBezTo>
                  <a:cubicBezTo>
                    <a:pt x="187" y="241"/>
                    <a:pt x="242" y="188"/>
                    <a:pt x="242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48">
              <a:extLst>
                <a:ext uri="{FF2B5EF4-FFF2-40B4-BE49-F238E27FC236}">
                  <a16:creationId xmlns="" xmlns:a16="http://schemas.microsoft.com/office/drawing/2014/main" id="{BB518522-DC93-4E5C-A5BB-D8F7FE70E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6" y="5338763"/>
              <a:ext cx="17463" cy="19050"/>
            </a:xfrm>
            <a:custGeom>
              <a:avLst/>
              <a:gdLst>
                <a:gd name="T0" fmla="*/ 241 w 241"/>
                <a:gd name="T1" fmla="*/ 121 h 242"/>
                <a:gd name="T2" fmla="*/ 120 w 241"/>
                <a:gd name="T3" fmla="*/ 0 h 242"/>
                <a:gd name="T4" fmla="*/ 0 w 241"/>
                <a:gd name="T5" fmla="*/ 121 h 242"/>
                <a:gd name="T6" fmla="*/ 121 w 241"/>
                <a:gd name="T7" fmla="*/ 241 h 242"/>
                <a:gd name="T8" fmla="*/ 241 w 241"/>
                <a:gd name="T9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2">
                  <a:moveTo>
                    <a:pt x="241" y="121"/>
                  </a:moveTo>
                  <a:cubicBezTo>
                    <a:pt x="241" y="54"/>
                    <a:pt x="186" y="0"/>
                    <a:pt x="120" y="0"/>
                  </a:cubicBezTo>
                  <a:cubicBezTo>
                    <a:pt x="53" y="0"/>
                    <a:pt x="0" y="54"/>
                    <a:pt x="0" y="121"/>
                  </a:cubicBezTo>
                  <a:cubicBezTo>
                    <a:pt x="0" y="188"/>
                    <a:pt x="53" y="241"/>
                    <a:pt x="121" y="241"/>
                  </a:cubicBezTo>
                  <a:cubicBezTo>
                    <a:pt x="186" y="242"/>
                    <a:pt x="241" y="188"/>
                    <a:pt x="241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49">
              <a:extLst>
                <a:ext uri="{FF2B5EF4-FFF2-40B4-BE49-F238E27FC236}">
                  <a16:creationId xmlns="" xmlns:a16="http://schemas.microsoft.com/office/drawing/2014/main" id="{FC5A81F0-A30F-4DF4-AB2E-913A9E19E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5338763"/>
              <a:ext cx="17463" cy="19050"/>
            </a:xfrm>
            <a:custGeom>
              <a:avLst/>
              <a:gdLst>
                <a:gd name="T0" fmla="*/ 241 w 241"/>
                <a:gd name="T1" fmla="*/ 121 h 242"/>
                <a:gd name="T2" fmla="*/ 120 w 241"/>
                <a:gd name="T3" fmla="*/ 0 h 242"/>
                <a:gd name="T4" fmla="*/ 0 w 241"/>
                <a:gd name="T5" fmla="*/ 121 h 242"/>
                <a:gd name="T6" fmla="*/ 121 w 241"/>
                <a:gd name="T7" fmla="*/ 242 h 242"/>
                <a:gd name="T8" fmla="*/ 241 w 241"/>
                <a:gd name="T9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2">
                  <a:moveTo>
                    <a:pt x="241" y="121"/>
                  </a:moveTo>
                  <a:cubicBezTo>
                    <a:pt x="241" y="54"/>
                    <a:pt x="187" y="0"/>
                    <a:pt x="120" y="0"/>
                  </a:cubicBezTo>
                  <a:cubicBezTo>
                    <a:pt x="53" y="0"/>
                    <a:pt x="0" y="54"/>
                    <a:pt x="0" y="121"/>
                  </a:cubicBezTo>
                  <a:cubicBezTo>
                    <a:pt x="0" y="188"/>
                    <a:pt x="55" y="242"/>
                    <a:pt x="121" y="242"/>
                  </a:cubicBezTo>
                  <a:cubicBezTo>
                    <a:pt x="187" y="241"/>
                    <a:pt x="241" y="188"/>
                    <a:pt x="241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50">
              <a:extLst>
                <a:ext uri="{FF2B5EF4-FFF2-40B4-BE49-F238E27FC236}">
                  <a16:creationId xmlns="" xmlns:a16="http://schemas.microsoft.com/office/drawing/2014/main" id="{18FB2A13-6600-40CD-AD25-B600A7DC7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726" y="5338763"/>
              <a:ext cx="19050" cy="19050"/>
            </a:xfrm>
            <a:custGeom>
              <a:avLst/>
              <a:gdLst>
                <a:gd name="T0" fmla="*/ 242 w 242"/>
                <a:gd name="T1" fmla="*/ 121 h 244"/>
                <a:gd name="T2" fmla="*/ 121 w 242"/>
                <a:gd name="T3" fmla="*/ 1 h 244"/>
                <a:gd name="T4" fmla="*/ 1 w 242"/>
                <a:gd name="T5" fmla="*/ 122 h 244"/>
                <a:gd name="T6" fmla="*/ 122 w 242"/>
                <a:gd name="T7" fmla="*/ 242 h 244"/>
                <a:gd name="T8" fmla="*/ 242 w 242"/>
                <a:gd name="T9" fmla="*/ 12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4">
                  <a:moveTo>
                    <a:pt x="242" y="121"/>
                  </a:moveTo>
                  <a:cubicBezTo>
                    <a:pt x="242" y="54"/>
                    <a:pt x="188" y="0"/>
                    <a:pt x="121" y="1"/>
                  </a:cubicBezTo>
                  <a:cubicBezTo>
                    <a:pt x="54" y="1"/>
                    <a:pt x="0" y="54"/>
                    <a:pt x="1" y="122"/>
                  </a:cubicBezTo>
                  <a:cubicBezTo>
                    <a:pt x="1" y="189"/>
                    <a:pt x="54" y="244"/>
                    <a:pt x="122" y="242"/>
                  </a:cubicBezTo>
                  <a:cubicBezTo>
                    <a:pt x="188" y="242"/>
                    <a:pt x="242" y="188"/>
                    <a:pt x="242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51">
              <a:extLst>
                <a:ext uri="{FF2B5EF4-FFF2-40B4-BE49-F238E27FC236}">
                  <a16:creationId xmlns="" xmlns:a16="http://schemas.microsoft.com/office/drawing/2014/main" id="{5B332C36-C653-4F31-87FC-D81E24C91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1" y="5338763"/>
              <a:ext cx="19050" cy="17463"/>
            </a:xfrm>
            <a:custGeom>
              <a:avLst/>
              <a:gdLst>
                <a:gd name="T0" fmla="*/ 207 w 243"/>
                <a:gd name="T1" fmla="*/ 207 h 243"/>
                <a:gd name="T2" fmla="*/ 243 w 243"/>
                <a:gd name="T3" fmla="*/ 122 h 243"/>
                <a:gd name="T4" fmla="*/ 207 w 243"/>
                <a:gd name="T5" fmla="*/ 36 h 243"/>
                <a:gd name="T6" fmla="*/ 121 w 243"/>
                <a:gd name="T7" fmla="*/ 0 h 243"/>
                <a:gd name="T8" fmla="*/ 36 w 243"/>
                <a:gd name="T9" fmla="*/ 36 h 243"/>
                <a:gd name="T10" fmla="*/ 0 w 243"/>
                <a:gd name="T11" fmla="*/ 122 h 243"/>
                <a:gd name="T12" fmla="*/ 36 w 243"/>
                <a:gd name="T13" fmla="*/ 207 h 243"/>
                <a:gd name="T14" fmla="*/ 121 w 243"/>
                <a:gd name="T15" fmla="*/ 243 h 243"/>
                <a:gd name="T16" fmla="*/ 207 w 243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207" y="207"/>
                  </a:moveTo>
                  <a:cubicBezTo>
                    <a:pt x="229" y="184"/>
                    <a:pt x="243" y="154"/>
                    <a:pt x="243" y="122"/>
                  </a:cubicBezTo>
                  <a:cubicBezTo>
                    <a:pt x="243" y="90"/>
                    <a:pt x="229" y="59"/>
                    <a:pt x="207" y="36"/>
                  </a:cubicBezTo>
                  <a:cubicBezTo>
                    <a:pt x="184" y="14"/>
                    <a:pt x="153" y="0"/>
                    <a:pt x="121" y="0"/>
                  </a:cubicBez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52">
              <a:extLst>
                <a:ext uri="{FF2B5EF4-FFF2-40B4-BE49-F238E27FC236}">
                  <a16:creationId xmlns="" xmlns:a16="http://schemas.microsoft.com/office/drawing/2014/main" id="{0209F744-E411-4DD1-9B3D-4B3CA1394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5521326"/>
              <a:ext cx="268288" cy="19050"/>
            </a:xfrm>
            <a:custGeom>
              <a:avLst/>
              <a:gdLst>
                <a:gd name="T0" fmla="*/ 0 w 3560"/>
                <a:gd name="T1" fmla="*/ 124 h 245"/>
                <a:gd name="T2" fmla="*/ 122 w 3560"/>
                <a:gd name="T3" fmla="*/ 245 h 245"/>
                <a:gd name="T4" fmla="*/ 3439 w 3560"/>
                <a:gd name="T5" fmla="*/ 243 h 245"/>
                <a:gd name="T6" fmla="*/ 3560 w 3560"/>
                <a:gd name="T7" fmla="*/ 121 h 245"/>
                <a:gd name="T8" fmla="*/ 3439 w 3560"/>
                <a:gd name="T9" fmla="*/ 0 h 245"/>
                <a:gd name="T10" fmla="*/ 120 w 3560"/>
                <a:gd name="T11" fmla="*/ 4 h 245"/>
                <a:gd name="T12" fmla="*/ 0 w 3560"/>
                <a:gd name="T13" fmla="*/ 12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0" h="245">
                  <a:moveTo>
                    <a:pt x="0" y="124"/>
                  </a:moveTo>
                  <a:cubicBezTo>
                    <a:pt x="0" y="191"/>
                    <a:pt x="55" y="245"/>
                    <a:pt x="122" y="245"/>
                  </a:cubicBezTo>
                  <a:lnTo>
                    <a:pt x="3439" y="243"/>
                  </a:lnTo>
                  <a:cubicBezTo>
                    <a:pt x="3506" y="243"/>
                    <a:pt x="3560" y="188"/>
                    <a:pt x="3560" y="121"/>
                  </a:cubicBezTo>
                  <a:cubicBezTo>
                    <a:pt x="3560" y="55"/>
                    <a:pt x="3506" y="0"/>
                    <a:pt x="3439" y="0"/>
                  </a:cubicBezTo>
                  <a:lnTo>
                    <a:pt x="120" y="4"/>
                  </a:lnTo>
                  <a:cubicBezTo>
                    <a:pt x="54" y="4"/>
                    <a:pt x="0" y="57"/>
                    <a:pt x="0" y="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="" xmlns:a16="http://schemas.microsoft.com/office/drawing/2014/main" id="{82491E56-6A88-4F2E-86FD-A7209F4EA34A}"/>
              </a:ext>
            </a:extLst>
          </p:cNvPr>
          <p:cNvGrpSpPr/>
          <p:nvPr/>
        </p:nvGrpSpPr>
        <p:grpSpPr>
          <a:xfrm>
            <a:off x="10752952" y="5200554"/>
            <a:ext cx="323141" cy="469871"/>
            <a:chOff x="11310938" y="5205413"/>
            <a:chExt cx="369887" cy="488950"/>
          </a:xfrm>
        </p:grpSpPr>
        <p:sp>
          <p:nvSpPr>
            <p:cNvPr id="322" name="Freeform 327">
              <a:extLst>
                <a:ext uri="{FF2B5EF4-FFF2-40B4-BE49-F238E27FC236}">
                  <a16:creationId xmlns="" xmlns:a16="http://schemas.microsoft.com/office/drawing/2014/main" id="{A3E74DB7-8CDA-4195-B6F7-37209AA30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0463" y="5487988"/>
              <a:ext cx="77787" cy="192088"/>
            </a:xfrm>
            <a:custGeom>
              <a:avLst/>
              <a:gdLst>
                <a:gd name="T0" fmla="*/ 988 w 1040"/>
                <a:gd name="T1" fmla="*/ 2553 h 2553"/>
                <a:gd name="T2" fmla="*/ 52 w 1040"/>
                <a:gd name="T3" fmla="*/ 2553 h 2553"/>
                <a:gd name="T4" fmla="*/ 0 w 1040"/>
                <a:gd name="T5" fmla="*/ 2501 h 2553"/>
                <a:gd name="T6" fmla="*/ 0 w 1040"/>
                <a:gd name="T7" fmla="*/ 52 h 2553"/>
                <a:gd name="T8" fmla="*/ 52 w 1040"/>
                <a:gd name="T9" fmla="*/ 0 h 2553"/>
                <a:gd name="T10" fmla="*/ 987 w 1040"/>
                <a:gd name="T11" fmla="*/ 0 h 2553"/>
                <a:gd name="T12" fmla="*/ 1039 w 1040"/>
                <a:gd name="T13" fmla="*/ 52 h 2553"/>
                <a:gd name="T14" fmla="*/ 1039 w 1040"/>
                <a:gd name="T15" fmla="*/ 2501 h 2553"/>
                <a:gd name="T16" fmla="*/ 988 w 1040"/>
                <a:gd name="T17" fmla="*/ 2553 h 2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0" h="2553">
                  <a:moveTo>
                    <a:pt x="988" y="2553"/>
                  </a:moveTo>
                  <a:lnTo>
                    <a:pt x="52" y="2553"/>
                  </a:lnTo>
                  <a:cubicBezTo>
                    <a:pt x="24" y="2553"/>
                    <a:pt x="0" y="2529"/>
                    <a:pt x="0" y="2501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987" y="0"/>
                  </a:lnTo>
                  <a:cubicBezTo>
                    <a:pt x="1015" y="0"/>
                    <a:pt x="1039" y="24"/>
                    <a:pt x="1039" y="52"/>
                  </a:cubicBezTo>
                  <a:lnTo>
                    <a:pt x="1039" y="2501"/>
                  </a:lnTo>
                  <a:cubicBezTo>
                    <a:pt x="1040" y="2529"/>
                    <a:pt x="1016" y="2553"/>
                    <a:pt x="988" y="2553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28">
              <a:extLst>
                <a:ext uri="{FF2B5EF4-FFF2-40B4-BE49-F238E27FC236}">
                  <a16:creationId xmlns="" xmlns:a16="http://schemas.microsoft.com/office/drawing/2014/main" id="{55948331-4B4A-4AE5-8E9C-358D25C8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8263" y="5205413"/>
              <a:ext cx="17462" cy="96838"/>
            </a:xfrm>
            <a:custGeom>
              <a:avLst/>
              <a:gdLst>
                <a:gd name="T0" fmla="*/ 243 w 243"/>
                <a:gd name="T1" fmla="*/ 1176 h 1297"/>
                <a:gd name="T2" fmla="*/ 243 w 243"/>
                <a:gd name="T3" fmla="*/ 121 h 1297"/>
                <a:gd name="T4" fmla="*/ 122 w 243"/>
                <a:gd name="T5" fmla="*/ 0 h 1297"/>
                <a:gd name="T6" fmla="*/ 0 w 243"/>
                <a:gd name="T7" fmla="*/ 121 h 1297"/>
                <a:gd name="T8" fmla="*/ 0 w 243"/>
                <a:gd name="T9" fmla="*/ 1176 h 1297"/>
                <a:gd name="T10" fmla="*/ 122 w 243"/>
                <a:gd name="T11" fmla="*/ 1297 h 1297"/>
                <a:gd name="T12" fmla="*/ 243 w 243"/>
                <a:gd name="T13" fmla="*/ 1176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297">
                  <a:moveTo>
                    <a:pt x="243" y="1176"/>
                  </a:moveTo>
                  <a:lnTo>
                    <a:pt x="243" y="121"/>
                  </a:lnTo>
                  <a:cubicBezTo>
                    <a:pt x="243" y="54"/>
                    <a:pt x="188" y="0"/>
                    <a:pt x="122" y="0"/>
                  </a:cubicBezTo>
                  <a:cubicBezTo>
                    <a:pt x="55" y="0"/>
                    <a:pt x="0" y="54"/>
                    <a:pt x="0" y="121"/>
                  </a:cubicBezTo>
                  <a:lnTo>
                    <a:pt x="0" y="1176"/>
                  </a:lnTo>
                  <a:cubicBezTo>
                    <a:pt x="0" y="1242"/>
                    <a:pt x="55" y="1297"/>
                    <a:pt x="122" y="1297"/>
                  </a:cubicBezTo>
                  <a:cubicBezTo>
                    <a:pt x="188" y="1296"/>
                    <a:pt x="243" y="1242"/>
                    <a:pt x="243" y="1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29">
              <a:extLst>
                <a:ext uri="{FF2B5EF4-FFF2-40B4-BE49-F238E27FC236}">
                  <a16:creationId xmlns="" xmlns:a16="http://schemas.microsoft.com/office/drawing/2014/main" id="{D29B8374-4395-4103-80CB-61996B085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8" y="5383213"/>
              <a:ext cx="96837" cy="17463"/>
            </a:xfrm>
            <a:custGeom>
              <a:avLst/>
              <a:gdLst>
                <a:gd name="T0" fmla="*/ 1176 w 1297"/>
                <a:gd name="T1" fmla="*/ 0 h 243"/>
                <a:gd name="T2" fmla="*/ 121 w 1297"/>
                <a:gd name="T3" fmla="*/ 0 h 243"/>
                <a:gd name="T4" fmla="*/ 0 w 1297"/>
                <a:gd name="T5" fmla="*/ 122 h 243"/>
                <a:gd name="T6" fmla="*/ 121 w 1297"/>
                <a:gd name="T7" fmla="*/ 243 h 243"/>
                <a:gd name="T8" fmla="*/ 1176 w 1297"/>
                <a:gd name="T9" fmla="*/ 243 h 243"/>
                <a:gd name="T10" fmla="*/ 1297 w 1297"/>
                <a:gd name="T11" fmla="*/ 122 h 243"/>
                <a:gd name="T12" fmla="*/ 1176 w 1297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3">
                  <a:moveTo>
                    <a:pt x="1176" y="0"/>
                  </a:move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lnTo>
                    <a:pt x="1176" y="243"/>
                  </a:lnTo>
                  <a:cubicBezTo>
                    <a:pt x="1242" y="243"/>
                    <a:pt x="1297" y="188"/>
                    <a:pt x="1297" y="122"/>
                  </a:cubicBezTo>
                  <a:cubicBezTo>
                    <a:pt x="1296" y="54"/>
                    <a:pt x="1242" y="0"/>
                    <a:pt x="1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30">
              <a:extLst>
                <a:ext uri="{FF2B5EF4-FFF2-40B4-BE49-F238E27FC236}">
                  <a16:creationId xmlns="" xmlns:a16="http://schemas.microsoft.com/office/drawing/2014/main" id="{1AA35672-6ED7-4E52-97CD-9E8573517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163" y="5383213"/>
              <a:ext cx="98425" cy="17463"/>
            </a:xfrm>
            <a:custGeom>
              <a:avLst/>
              <a:gdLst>
                <a:gd name="T0" fmla="*/ 0 w 1297"/>
                <a:gd name="T1" fmla="*/ 121 h 243"/>
                <a:gd name="T2" fmla="*/ 121 w 1297"/>
                <a:gd name="T3" fmla="*/ 243 h 243"/>
                <a:gd name="T4" fmla="*/ 1176 w 1297"/>
                <a:gd name="T5" fmla="*/ 243 h 243"/>
                <a:gd name="T6" fmla="*/ 1297 w 1297"/>
                <a:gd name="T7" fmla="*/ 121 h 243"/>
                <a:gd name="T8" fmla="*/ 1176 w 1297"/>
                <a:gd name="T9" fmla="*/ 0 h 243"/>
                <a:gd name="T10" fmla="*/ 121 w 1297"/>
                <a:gd name="T11" fmla="*/ 0 h 243"/>
                <a:gd name="T12" fmla="*/ 0 w 1297"/>
                <a:gd name="T1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3">
                  <a:moveTo>
                    <a:pt x="0" y="121"/>
                  </a:moveTo>
                  <a:cubicBezTo>
                    <a:pt x="0" y="188"/>
                    <a:pt x="54" y="243"/>
                    <a:pt x="121" y="243"/>
                  </a:cubicBezTo>
                  <a:lnTo>
                    <a:pt x="1176" y="243"/>
                  </a:lnTo>
                  <a:cubicBezTo>
                    <a:pt x="1242" y="243"/>
                    <a:pt x="1297" y="188"/>
                    <a:pt x="1297" y="121"/>
                  </a:cubicBezTo>
                  <a:cubicBezTo>
                    <a:pt x="1297" y="55"/>
                    <a:pt x="1242" y="0"/>
                    <a:pt x="1176" y="0"/>
                  </a:cubicBezTo>
                  <a:lnTo>
                    <a:pt x="121" y="0"/>
                  </a:lnTo>
                  <a:cubicBezTo>
                    <a:pt x="54" y="1"/>
                    <a:pt x="0" y="55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31">
              <a:extLst>
                <a:ext uri="{FF2B5EF4-FFF2-40B4-BE49-F238E27FC236}">
                  <a16:creationId xmlns="" xmlns:a16="http://schemas.microsoft.com/office/drawing/2014/main" id="{12367342-C2A3-4100-8DF3-7B361E83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0" y="5249863"/>
              <a:ext cx="19050" cy="19050"/>
            </a:xfrm>
            <a:custGeom>
              <a:avLst/>
              <a:gdLst>
                <a:gd name="T0" fmla="*/ 207 w 243"/>
                <a:gd name="T1" fmla="*/ 206 h 242"/>
                <a:gd name="T2" fmla="*/ 243 w 243"/>
                <a:gd name="T3" fmla="*/ 120 h 242"/>
                <a:gd name="T4" fmla="*/ 207 w 243"/>
                <a:gd name="T5" fmla="*/ 35 h 242"/>
                <a:gd name="T6" fmla="*/ 121 w 243"/>
                <a:gd name="T7" fmla="*/ 0 h 242"/>
                <a:gd name="T8" fmla="*/ 36 w 243"/>
                <a:gd name="T9" fmla="*/ 35 h 242"/>
                <a:gd name="T10" fmla="*/ 0 w 243"/>
                <a:gd name="T11" fmla="*/ 120 h 242"/>
                <a:gd name="T12" fmla="*/ 36 w 243"/>
                <a:gd name="T13" fmla="*/ 206 h 242"/>
                <a:gd name="T14" fmla="*/ 121 w 243"/>
                <a:gd name="T15" fmla="*/ 242 h 242"/>
                <a:gd name="T16" fmla="*/ 207 w 243"/>
                <a:gd name="T17" fmla="*/ 20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207" y="206"/>
                  </a:moveTo>
                  <a:cubicBezTo>
                    <a:pt x="229" y="183"/>
                    <a:pt x="243" y="152"/>
                    <a:pt x="243" y="120"/>
                  </a:cubicBezTo>
                  <a:cubicBezTo>
                    <a:pt x="243" y="88"/>
                    <a:pt x="229" y="58"/>
                    <a:pt x="207" y="35"/>
                  </a:cubicBezTo>
                  <a:cubicBezTo>
                    <a:pt x="184" y="12"/>
                    <a:pt x="153" y="0"/>
                    <a:pt x="121" y="0"/>
                  </a:cubicBezTo>
                  <a:cubicBezTo>
                    <a:pt x="89" y="0"/>
                    <a:pt x="59" y="12"/>
                    <a:pt x="36" y="35"/>
                  </a:cubicBezTo>
                  <a:cubicBezTo>
                    <a:pt x="13" y="58"/>
                    <a:pt x="0" y="88"/>
                    <a:pt x="0" y="120"/>
                  </a:cubicBezTo>
                  <a:cubicBezTo>
                    <a:pt x="0" y="152"/>
                    <a:pt x="13" y="183"/>
                    <a:pt x="36" y="206"/>
                  </a:cubicBezTo>
                  <a:cubicBezTo>
                    <a:pt x="59" y="228"/>
                    <a:pt x="89" y="242"/>
                    <a:pt x="121" y="242"/>
                  </a:cubicBezTo>
                  <a:cubicBezTo>
                    <a:pt x="152" y="242"/>
                    <a:pt x="184" y="228"/>
                    <a:pt x="207" y="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32">
              <a:extLst>
                <a:ext uri="{FF2B5EF4-FFF2-40B4-BE49-F238E27FC236}">
                  <a16:creationId xmlns="" xmlns:a16="http://schemas.microsoft.com/office/drawing/2014/main" id="{B7D83CB8-CEF0-43B4-A7E9-46DC90A7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3013" y="5286375"/>
              <a:ext cx="20637" cy="19050"/>
            </a:xfrm>
            <a:custGeom>
              <a:avLst/>
              <a:gdLst>
                <a:gd name="T0" fmla="*/ 218 w 264"/>
                <a:gd name="T1" fmla="*/ 217 h 253"/>
                <a:gd name="T2" fmla="*/ 218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3 h 253"/>
                <a:gd name="T10" fmla="*/ 218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8" y="217"/>
                  </a:moveTo>
                  <a:cubicBezTo>
                    <a:pt x="264" y="170"/>
                    <a:pt x="264" y="93"/>
                    <a:pt x="218" y="46"/>
                  </a:cubicBezTo>
                  <a:cubicBezTo>
                    <a:pt x="171" y="0"/>
                    <a:pt x="94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2" y="253"/>
                    <a:pt x="132" y="253"/>
                  </a:cubicBezTo>
                  <a:cubicBezTo>
                    <a:pt x="163" y="252"/>
                    <a:pt x="195" y="241"/>
                    <a:pt x="218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333">
              <a:extLst>
                <a:ext uri="{FF2B5EF4-FFF2-40B4-BE49-F238E27FC236}">
                  <a16:creationId xmlns="" xmlns:a16="http://schemas.microsoft.com/office/drawing/2014/main" id="{F8FC915F-79F6-41A5-9B34-E59841B9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550" y="5267325"/>
              <a:ext cx="19050" cy="19050"/>
            </a:xfrm>
            <a:custGeom>
              <a:avLst/>
              <a:gdLst>
                <a:gd name="T0" fmla="*/ 218 w 264"/>
                <a:gd name="T1" fmla="*/ 217 h 253"/>
                <a:gd name="T2" fmla="*/ 218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3 h 253"/>
                <a:gd name="T10" fmla="*/ 218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8" y="217"/>
                  </a:moveTo>
                  <a:cubicBezTo>
                    <a:pt x="264" y="170"/>
                    <a:pt x="264" y="93"/>
                    <a:pt x="218" y="46"/>
                  </a:cubicBezTo>
                  <a:cubicBezTo>
                    <a:pt x="171" y="0"/>
                    <a:pt x="94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2" y="253"/>
                    <a:pt x="132" y="253"/>
                  </a:cubicBezTo>
                  <a:cubicBezTo>
                    <a:pt x="163" y="252"/>
                    <a:pt x="194" y="240"/>
                    <a:pt x="218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334">
              <a:extLst>
                <a:ext uri="{FF2B5EF4-FFF2-40B4-BE49-F238E27FC236}">
                  <a16:creationId xmlns="" xmlns:a16="http://schemas.microsoft.com/office/drawing/2014/main" id="{7877D391-E5F2-4C34-B69B-9F565AC1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0" y="5307013"/>
              <a:ext cx="17462" cy="17463"/>
            </a:xfrm>
            <a:custGeom>
              <a:avLst/>
              <a:gdLst>
                <a:gd name="T0" fmla="*/ 207 w 243"/>
                <a:gd name="T1" fmla="*/ 205 h 241"/>
                <a:gd name="T2" fmla="*/ 243 w 243"/>
                <a:gd name="T3" fmla="*/ 120 h 241"/>
                <a:gd name="T4" fmla="*/ 207 w 243"/>
                <a:gd name="T5" fmla="*/ 34 h 241"/>
                <a:gd name="T6" fmla="*/ 122 w 243"/>
                <a:gd name="T7" fmla="*/ 0 h 241"/>
                <a:gd name="T8" fmla="*/ 36 w 243"/>
                <a:gd name="T9" fmla="*/ 34 h 241"/>
                <a:gd name="T10" fmla="*/ 0 w 243"/>
                <a:gd name="T11" fmla="*/ 120 h 241"/>
                <a:gd name="T12" fmla="*/ 36 w 243"/>
                <a:gd name="T13" fmla="*/ 205 h 241"/>
                <a:gd name="T14" fmla="*/ 122 w 243"/>
                <a:gd name="T15" fmla="*/ 241 h 241"/>
                <a:gd name="T16" fmla="*/ 207 w 243"/>
                <a:gd name="T17" fmla="*/ 20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1">
                  <a:moveTo>
                    <a:pt x="207" y="205"/>
                  </a:moveTo>
                  <a:cubicBezTo>
                    <a:pt x="230" y="182"/>
                    <a:pt x="243" y="152"/>
                    <a:pt x="243" y="120"/>
                  </a:cubicBezTo>
                  <a:cubicBezTo>
                    <a:pt x="243" y="88"/>
                    <a:pt x="230" y="57"/>
                    <a:pt x="207" y="34"/>
                  </a:cubicBezTo>
                  <a:cubicBezTo>
                    <a:pt x="184" y="12"/>
                    <a:pt x="154" y="0"/>
                    <a:pt x="122" y="0"/>
                  </a:cubicBezTo>
                  <a:cubicBezTo>
                    <a:pt x="90" y="0"/>
                    <a:pt x="59" y="13"/>
                    <a:pt x="36" y="34"/>
                  </a:cubicBezTo>
                  <a:cubicBezTo>
                    <a:pt x="14" y="57"/>
                    <a:pt x="0" y="88"/>
                    <a:pt x="0" y="120"/>
                  </a:cubicBezTo>
                  <a:cubicBezTo>
                    <a:pt x="0" y="152"/>
                    <a:pt x="14" y="182"/>
                    <a:pt x="36" y="205"/>
                  </a:cubicBezTo>
                  <a:cubicBezTo>
                    <a:pt x="59" y="228"/>
                    <a:pt x="90" y="241"/>
                    <a:pt x="122" y="241"/>
                  </a:cubicBezTo>
                  <a:cubicBezTo>
                    <a:pt x="152" y="241"/>
                    <a:pt x="184" y="228"/>
                    <a:pt x="207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335">
              <a:extLst>
                <a:ext uri="{FF2B5EF4-FFF2-40B4-BE49-F238E27FC236}">
                  <a16:creationId xmlns="" xmlns:a16="http://schemas.microsoft.com/office/drawing/2014/main" id="{AFB7001B-F4B0-4F37-8D31-696903472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0" y="5256213"/>
              <a:ext cx="19050" cy="17463"/>
            </a:xfrm>
            <a:custGeom>
              <a:avLst/>
              <a:gdLst>
                <a:gd name="T0" fmla="*/ 207 w 243"/>
                <a:gd name="T1" fmla="*/ 207 h 243"/>
                <a:gd name="T2" fmla="*/ 243 w 243"/>
                <a:gd name="T3" fmla="*/ 121 h 243"/>
                <a:gd name="T4" fmla="*/ 207 w 243"/>
                <a:gd name="T5" fmla="*/ 36 h 243"/>
                <a:gd name="T6" fmla="*/ 121 w 243"/>
                <a:gd name="T7" fmla="*/ 0 h 243"/>
                <a:gd name="T8" fmla="*/ 36 w 243"/>
                <a:gd name="T9" fmla="*/ 36 h 243"/>
                <a:gd name="T10" fmla="*/ 0 w 243"/>
                <a:gd name="T11" fmla="*/ 121 h 243"/>
                <a:gd name="T12" fmla="*/ 36 w 243"/>
                <a:gd name="T13" fmla="*/ 207 h 243"/>
                <a:gd name="T14" fmla="*/ 121 w 243"/>
                <a:gd name="T15" fmla="*/ 243 h 243"/>
                <a:gd name="T16" fmla="*/ 207 w 243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207" y="207"/>
                  </a:moveTo>
                  <a:cubicBezTo>
                    <a:pt x="229" y="184"/>
                    <a:pt x="243" y="153"/>
                    <a:pt x="243" y="121"/>
                  </a:cubicBezTo>
                  <a:cubicBezTo>
                    <a:pt x="243" y="89"/>
                    <a:pt x="229" y="59"/>
                    <a:pt x="207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9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9" y="229"/>
                    <a:pt x="89" y="243"/>
                    <a:pt x="121" y="243"/>
                  </a:cubicBezTo>
                  <a:cubicBezTo>
                    <a:pt x="153" y="243"/>
                    <a:pt x="184" y="229"/>
                    <a:pt x="207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336">
              <a:extLst>
                <a:ext uri="{FF2B5EF4-FFF2-40B4-BE49-F238E27FC236}">
                  <a16:creationId xmlns="" xmlns:a16="http://schemas.microsoft.com/office/drawing/2014/main" id="{D21C8FE0-F6B4-4BE2-AEDF-FC60DB77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2400" y="5292725"/>
              <a:ext cx="20637" cy="19050"/>
            </a:xfrm>
            <a:custGeom>
              <a:avLst/>
              <a:gdLst>
                <a:gd name="T0" fmla="*/ 132 w 264"/>
                <a:gd name="T1" fmla="*/ 253 h 253"/>
                <a:gd name="T2" fmla="*/ 217 w 264"/>
                <a:gd name="T3" fmla="*/ 217 h 253"/>
                <a:gd name="T4" fmla="*/ 217 w 264"/>
                <a:gd name="T5" fmla="*/ 46 h 253"/>
                <a:gd name="T6" fmla="*/ 47 w 264"/>
                <a:gd name="T7" fmla="*/ 46 h 253"/>
                <a:gd name="T8" fmla="*/ 47 w 264"/>
                <a:gd name="T9" fmla="*/ 217 h 253"/>
                <a:gd name="T10" fmla="*/ 132 w 264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132" y="253"/>
                  </a:moveTo>
                  <a:cubicBezTo>
                    <a:pt x="163" y="253"/>
                    <a:pt x="193" y="241"/>
                    <a:pt x="217" y="217"/>
                  </a:cubicBez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3"/>
                    <a:pt x="132" y="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337">
              <a:extLst>
                <a:ext uri="{FF2B5EF4-FFF2-40B4-BE49-F238E27FC236}">
                  <a16:creationId xmlns="" xmlns:a16="http://schemas.microsoft.com/office/drawing/2014/main" id="{F618C38D-8EB7-4DD6-9383-1C25712C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1450" y="5273675"/>
              <a:ext cx="19050" cy="19050"/>
            </a:xfrm>
            <a:custGeom>
              <a:avLst/>
              <a:gdLst>
                <a:gd name="T0" fmla="*/ 217 w 264"/>
                <a:gd name="T1" fmla="*/ 217 h 253"/>
                <a:gd name="T2" fmla="*/ 217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3 h 253"/>
                <a:gd name="T10" fmla="*/ 217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7" y="217"/>
                  </a:move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3"/>
                    <a:pt x="132" y="253"/>
                  </a:cubicBezTo>
                  <a:cubicBezTo>
                    <a:pt x="163" y="253"/>
                    <a:pt x="195" y="240"/>
                    <a:pt x="217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338">
              <a:extLst>
                <a:ext uri="{FF2B5EF4-FFF2-40B4-BE49-F238E27FC236}">
                  <a16:creationId xmlns="" xmlns:a16="http://schemas.microsoft.com/office/drawing/2014/main" id="{B4D64512-06A8-495F-A3BB-369CEC16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938" y="5311775"/>
              <a:ext cx="17462" cy="19050"/>
            </a:xfrm>
            <a:custGeom>
              <a:avLst/>
              <a:gdLst>
                <a:gd name="T0" fmla="*/ 205 w 241"/>
                <a:gd name="T1" fmla="*/ 207 h 243"/>
                <a:gd name="T2" fmla="*/ 241 w 241"/>
                <a:gd name="T3" fmla="*/ 122 h 243"/>
                <a:gd name="T4" fmla="*/ 205 w 241"/>
                <a:gd name="T5" fmla="*/ 36 h 243"/>
                <a:gd name="T6" fmla="*/ 120 w 241"/>
                <a:gd name="T7" fmla="*/ 0 h 243"/>
                <a:gd name="T8" fmla="*/ 35 w 241"/>
                <a:gd name="T9" fmla="*/ 36 h 243"/>
                <a:gd name="T10" fmla="*/ 0 w 241"/>
                <a:gd name="T11" fmla="*/ 122 h 243"/>
                <a:gd name="T12" fmla="*/ 36 w 241"/>
                <a:gd name="T13" fmla="*/ 207 h 243"/>
                <a:gd name="T14" fmla="*/ 121 w 241"/>
                <a:gd name="T15" fmla="*/ 243 h 243"/>
                <a:gd name="T16" fmla="*/ 205 w 241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205" y="207"/>
                  </a:moveTo>
                  <a:cubicBezTo>
                    <a:pt x="228" y="184"/>
                    <a:pt x="241" y="154"/>
                    <a:pt x="241" y="122"/>
                  </a:cubicBezTo>
                  <a:cubicBezTo>
                    <a:pt x="241" y="90"/>
                    <a:pt x="228" y="59"/>
                    <a:pt x="205" y="36"/>
                  </a:cubicBezTo>
                  <a:cubicBezTo>
                    <a:pt x="183" y="14"/>
                    <a:pt x="152" y="0"/>
                    <a:pt x="120" y="0"/>
                  </a:cubicBezTo>
                  <a:cubicBezTo>
                    <a:pt x="88" y="0"/>
                    <a:pt x="57" y="14"/>
                    <a:pt x="35" y="36"/>
                  </a:cubicBezTo>
                  <a:cubicBezTo>
                    <a:pt x="12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2" y="243"/>
                    <a:pt x="183" y="230"/>
                    <a:pt x="205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339">
              <a:extLst>
                <a:ext uri="{FF2B5EF4-FFF2-40B4-BE49-F238E27FC236}">
                  <a16:creationId xmlns="" xmlns:a16="http://schemas.microsoft.com/office/drawing/2014/main" id="{9AC56471-CAE0-427D-819D-9CE452C29C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0938" y="5332413"/>
              <a:ext cx="368300" cy="361950"/>
            </a:xfrm>
            <a:custGeom>
              <a:avLst/>
              <a:gdLst>
                <a:gd name="T0" fmla="*/ 4619 w 4901"/>
                <a:gd name="T1" fmla="*/ 4152 h 4817"/>
                <a:gd name="T2" fmla="*/ 4900 w 4901"/>
                <a:gd name="T3" fmla="*/ 2364 h 4817"/>
                <a:gd name="T4" fmla="*/ 4901 w 4901"/>
                <a:gd name="T5" fmla="*/ 2345 h 4817"/>
                <a:gd name="T6" fmla="*/ 4220 w 4901"/>
                <a:gd name="T7" fmla="*/ 1664 h 4817"/>
                <a:gd name="T8" fmla="*/ 3163 w 4901"/>
                <a:gd name="T9" fmla="*/ 1664 h 4817"/>
                <a:gd name="T10" fmla="*/ 3163 w 4901"/>
                <a:gd name="T11" fmla="*/ 903 h 4817"/>
                <a:gd name="T12" fmla="*/ 2884 w 4901"/>
                <a:gd name="T13" fmla="*/ 215 h 4817"/>
                <a:gd name="T14" fmla="*/ 2171 w 4901"/>
                <a:gd name="T15" fmla="*/ 128 h 4817"/>
                <a:gd name="T16" fmla="*/ 2087 w 4901"/>
                <a:gd name="T17" fmla="*/ 243 h 4817"/>
                <a:gd name="T18" fmla="*/ 2087 w 4901"/>
                <a:gd name="T19" fmla="*/ 1097 h 4817"/>
                <a:gd name="T20" fmla="*/ 1272 w 4901"/>
                <a:gd name="T21" fmla="*/ 2011 h 4817"/>
                <a:gd name="T22" fmla="*/ 1231 w 4901"/>
                <a:gd name="T23" fmla="*/ 2032 h 4817"/>
                <a:gd name="T24" fmla="*/ 1055 w 4901"/>
                <a:gd name="T25" fmla="*/ 1947 h 4817"/>
                <a:gd name="T26" fmla="*/ 225 w 4901"/>
                <a:gd name="T27" fmla="*/ 1947 h 4817"/>
                <a:gd name="T28" fmla="*/ 0 w 4901"/>
                <a:gd name="T29" fmla="*/ 2172 h 4817"/>
                <a:gd name="T30" fmla="*/ 0 w 4901"/>
                <a:gd name="T31" fmla="*/ 4516 h 4817"/>
                <a:gd name="T32" fmla="*/ 225 w 4901"/>
                <a:gd name="T33" fmla="*/ 4741 h 4817"/>
                <a:gd name="T34" fmla="*/ 1055 w 4901"/>
                <a:gd name="T35" fmla="*/ 4741 h 4817"/>
                <a:gd name="T36" fmla="*/ 1249 w 4901"/>
                <a:gd name="T37" fmla="*/ 4629 h 4817"/>
                <a:gd name="T38" fmla="*/ 1719 w 4901"/>
                <a:gd name="T39" fmla="*/ 4817 h 4817"/>
                <a:gd name="T40" fmla="*/ 3809 w 4901"/>
                <a:gd name="T41" fmla="*/ 4817 h 4817"/>
                <a:gd name="T42" fmla="*/ 4619 w 4901"/>
                <a:gd name="T43" fmla="*/ 4152 h 4817"/>
                <a:gd name="T44" fmla="*/ 1039 w 4901"/>
                <a:gd name="T45" fmla="*/ 4499 h 4817"/>
                <a:gd name="T46" fmla="*/ 241 w 4901"/>
                <a:gd name="T47" fmla="*/ 4499 h 4817"/>
                <a:gd name="T48" fmla="*/ 241 w 4901"/>
                <a:gd name="T49" fmla="*/ 2187 h 4817"/>
                <a:gd name="T50" fmla="*/ 1039 w 4901"/>
                <a:gd name="T51" fmla="*/ 2187 h 4817"/>
                <a:gd name="T52" fmla="*/ 1039 w 4901"/>
                <a:gd name="T53" fmla="*/ 4499 h 4817"/>
                <a:gd name="T54" fmla="*/ 1280 w 4901"/>
                <a:gd name="T55" fmla="*/ 4136 h 4817"/>
                <a:gd name="T56" fmla="*/ 1280 w 4901"/>
                <a:gd name="T57" fmla="*/ 2244 h 4817"/>
                <a:gd name="T58" fmla="*/ 1337 w 4901"/>
                <a:gd name="T59" fmla="*/ 2243 h 4817"/>
                <a:gd name="T60" fmla="*/ 2328 w 4901"/>
                <a:gd name="T61" fmla="*/ 1097 h 4817"/>
                <a:gd name="T62" fmla="*/ 2328 w 4901"/>
                <a:gd name="T63" fmla="*/ 340 h 4817"/>
                <a:gd name="T64" fmla="*/ 2741 w 4901"/>
                <a:gd name="T65" fmla="*/ 409 h 4817"/>
                <a:gd name="T66" fmla="*/ 2921 w 4901"/>
                <a:gd name="T67" fmla="*/ 903 h 4817"/>
                <a:gd name="T68" fmla="*/ 2921 w 4901"/>
                <a:gd name="T69" fmla="*/ 1787 h 4817"/>
                <a:gd name="T70" fmla="*/ 3043 w 4901"/>
                <a:gd name="T71" fmla="*/ 1908 h 4817"/>
                <a:gd name="T72" fmla="*/ 4221 w 4901"/>
                <a:gd name="T73" fmla="*/ 1908 h 4817"/>
                <a:gd name="T74" fmla="*/ 4660 w 4901"/>
                <a:gd name="T75" fmla="*/ 2339 h 4817"/>
                <a:gd name="T76" fmla="*/ 4380 w 4901"/>
                <a:gd name="T77" fmla="*/ 4119 h 4817"/>
                <a:gd name="T78" fmla="*/ 4380 w 4901"/>
                <a:gd name="T79" fmla="*/ 4123 h 4817"/>
                <a:gd name="T80" fmla="*/ 3811 w 4901"/>
                <a:gd name="T81" fmla="*/ 4576 h 4817"/>
                <a:gd name="T82" fmla="*/ 1720 w 4901"/>
                <a:gd name="T83" fmla="*/ 4576 h 4817"/>
                <a:gd name="T84" fmla="*/ 1280 w 4901"/>
                <a:gd name="T85" fmla="*/ 4136 h 4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1" h="4817">
                  <a:moveTo>
                    <a:pt x="4619" y="4152"/>
                  </a:moveTo>
                  <a:lnTo>
                    <a:pt x="4900" y="2364"/>
                  </a:lnTo>
                  <a:cubicBezTo>
                    <a:pt x="4901" y="2357"/>
                    <a:pt x="4901" y="2352"/>
                    <a:pt x="4901" y="2345"/>
                  </a:cubicBezTo>
                  <a:cubicBezTo>
                    <a:pt x="4901" y="1969"/>
                    <a:pt x="4596" y="1664"/>
                    <a:pt x="4220" y="1664"/>
                  </a:cubicBezTo>
                  <a:lnTo>
                    <a:pt x="3163" y="1664"/>
                  </a:lnTo>
                  <a:lnTo>
                    <a:pt x="3163" y="903"/>
                  </a:lnTo>
                  <a:cubicBezTo>
                    <a:pt x="3163" y="581"/>
                    <a:pt x="3069" y="351"/>
                    <a:pt x="2884" y="215"/>
                  </a:cubicBezTo>
                  <a:cubicBezTo>
                    <a:pt x="2591" y="0"/>
                    <a:pt x="2188" y="123"/>
                    <a:pt x="2171" y="128"/>
                  </a:cubicBezTo>
                  <a:cubicBezTo>
                    <a:pt x="2120" y="144"/>
                    <a:pt x="2087" y="191"/>
                    <a:pt x="2087" y="243"/>
                  </a:cubicBezTo>
                  <a:lnTo>
                    <a:pt x="2087" y="1097"/>
                  </a:lnTo>
                  <a:cubicBezTo>
                    <a:pt x="2087" y="1772"/>
                    <a:pt x="1305" y="2001"/>
                    <a:pt x="1272" y="2011"/>
                  </a:cubicBezTo>
                  <a:cubicBezTo>
                    <a:pt x="1256" y="2015"/>
                    <a:pt x="1243" y="2023"/>
                    <a:pt x="1231" y="2032"/>
                  </a:cubicBezTo>
                  <a:cubicBezTo>
                    <a:pt x="1189" y="1980"/>
                    <a:pt x="1125" y="1947"/>
                    <a:pt x="1055" y="1947"/>
                  </a:cubicBezTo>
                  <a:lnTo>
                    <a:pt x="225" y="1947"/>
                  </a:lnTo>
                  <a:cubicBezTo>
                    <a:pt x="101" y="1947"/>
                    <a:pt x="0" y="2048"/>
                    <a:pt x="0" y="2172"/>
                  </a:cubicBezTo>
                  <a:lnTo>
                    <a:pt x="0" y="4516"/>
                  </a:lnTo>
                  <a:cubicBezTo>
                    <a:pt x="0" y="4640"/>
                    <a:pt x="101" y="4741"/>
                    <a:pt x="225" y="4741"/>
                  </a:cubicBezTo>
                  <a:lnTo>
                    <a:pt x="1055" y="4741"/>
                  </a:lnTo>
                  <a:cubicBezTo>
                    <a:pt x="1137" y="4741"/>
                    <a:pt x="1211" y="4696"/>
                    <a:pt x="1249" y="4629"/>
                  </a:cubicBezTo>
                  <a:cubicBezTo>
                    <a:pt x="1372" y="4747"/>
                    <a:pt x="1537" y="4817"/>
                    <a:pt x="1719" y="4817"/>
                  </a:cubicBezTo>
                  <a:lnTo>
                    <a:pt x="3809" y="4817"/>
                  </a:lnTo>
                  <a:cubicBezTo>
                    <a:pt x="4272" y="4816"/>
                    <a:pt x="4567" y="4575"/>
                    <a:pt x="4619" y="4152"/>
                  </a:cubicBezTo>
                  <a:close/>
                  <a:moveTo>
                    <a:pt x="1039" y="4499"/>
                  </a:moveTo>
                  <a:lnTo>
                    <a:pt x="241" y="4499"/>
                  </a:lnTo>
                  <a:lnTo>
                    <a:pt x="241" y="2187"/>
                  </a:lnTo>
                  <a:lnTo>
                    <a:pt x="1039" y="2187"/>
                  </a:lnTo>
                  <a:lnTo>
                    <a:pt x="1039" y="4499"/>
                  </a:lnTo>
                  <a:close/>
                  <a:moveTo>
                    <a:pt x="1280" y="4136"/>
                  </a:moveTo>
                  <a:lnTo>
                    <a:pt x="1280" y="2244"/>
                  </a:lnTo>
                  <a:cubicBezTo>
                    <a:pt x="1299" y="2248"/>
                    <a:pt x="1317" y="2248"/>
                    <a:pt x="1337" y="2243"/>
                  </a:cubicBezTo>
                  <a:cubicBezTo>
                    <a:pt x="1377" y="2232"/>
                    <a:pt x="2328" y="1956"/>
                    <a:pt x="2328" y="1097"/>
                  </a:cubicBezTo>
                  <a:lnTo>
                    <a:pt x="2328" y="340"/>
                  </a:lnTo>
                  <a:cubicBezTo>
                    <a:pt x="2432" y="324"/>
                    <a:pt x="2612" y="315"/>
                    <a:pt x="2741" y="409"/>
                  </a:cubicBezTo>
                  <a:cubicBezTo>
                    <a:pt x="2861" y="497"/>
                    <a:pt x="2921" y="663"/>
                    <a:pt x="2921" y="903"/>
                  </a:cubicBezTo>
                  <a:lnTo>
                    <a:pt x="2921" y="1787"/>
                  </a:lnTo>
                  <a:cubicBezTo>
                    <a:pt x="2921" y="1853"/>
                    <a:pt x="2976" y="1908"/>
                    <a:pt x="3043" y="1908"/>
                  </a:cubicBezTo>
                  <a:lnTo>
                    <a:pt x="4221" y="1908"/>
                  </a:lnTo>
                  <a:cubicBezTo>
                    <a:pt x="4460" y="1908"/>
                    <a:pt x="4656" y="2100"/>
                    <a:pt x="4660" y="2339"/>
                  </a:cubicBezTo>
                  <a:lnTo>
                    <a:pt x="4380" y="4119"/>
                  </a:lnTo>
                  <a:lnTo>
                    <a:pt x="4380" y="4123"/>
                  </a:lnTo>
                  <a:cubicBezTo>
                    <a:pt x="4343" y="4424"/>
                    <a:pt x="4152" y="4576"/>
                    <a:pt x="3811" y="4576"/>
                  </a:cubicBezTo>
                  <a:lnTo>
                    <a:pt x="1720" y="4576"/>
                  </a:lnTo>
                  <a:cubicBezTo>
                    <a:pt x="1477" y="4575"/>
                    <a:pt x="1280" y="4377"/>
                    <a:pt x="1280" y="4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="" xmlns:a16="http://schemas.microsoft.com/office/drawing/2014/main" id="{4AF6144C-C05C-40D5-BAB8-A0209A2CE03D}"/>
              </a:ext>
            </a:extLst>
          </p:cNvPr>
          <p:cNvGrpSpPr/>
          <p:nvPr/>
        </p:nvGrpSpPr>
        <p:grpSpPr>
          <a:xfrm>
            <a:off x="3527699" y="4389801"/>
            <a:ext cx="460441" cy="472922"/>
            <a:chOff x="3603625" y="4443413"/>
            <a:chExt cx="527050" cy="492125"/>
          </a:xfrm>
        </p:grpSpPr>
        <p:sp>
          <p:nvSpPr>
            <p:cNvPr id="336" name="AutoShape 225">
              <a:extLst>
                <a:ext uri="{FF2B5EF4-FFF2-40B4-BE49-F238E27FC236}">
                  <a16:creationId xmlns="" xmlns:a16="http://schemas.microsoft.com/office/drawing/2014/main" id="{84FD8348-5C1A-4124-ADB5-50BB57A507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03625" y="4443413"/>
              <a:ext cx="52705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27">
              <a:extLst>
                <a:ext uri="{FF2B5EF4-FFF2-40B4-BE49-F238E27FC236}">
                  <a16:creationId xmlns="" xmlns:a16="http://schemas.microsoft.com/office/drawing/2014/main" id="{4D3282EB-B6FA-4EA1-A398-2ACA13F87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454526"/>
              <a:ext cx="211138" cy="160338"/>
            </a:xfrm>
            <a:custGeom>
              <a:avLst/>
              <a:gdLst>
                <a:gd name="T0" fmla="*/ 2629 w 2629"/>
                <a:gd name="T1" fmla="*/ 1789 h 2014"/>
                <a:gd name="T2" fmla="*/ 2404 w 2629"/>
                <a:gd name="T3" fmla="*/ 2014 h 2014"/>
                <a:gd name="T4" fmla="*/ 225 w 2629"/>
                <a:gd name="T5" fmla="*/ 2014 h 2014"/>
                <a:gd name="T6" fmla="*/ 0 w 2629"/>
                <a:gd name="T7" fmla="*/ 1789 h 2014"/>
                <a:gd name="T8" fmla="*/ 0 w 2629"/>
                <a:gd name="T9" fmla="*/ 225 h 2014"/>
                <a:gd name="T10" fmla="*/ 225 w 2629"/>
                <a:gd name="T11" fmla="*/ 0 h 2014"/>
                <a:gd name="T12" fmla="*/ 2404 w 2629"/>
                <a:gd name="T13" fmla="*/ 0 h 2014"/>
                <a:gd name="T14" fmla="*/ 2629 w 2629"/>
                <a:gd name="T15" fmla="*/ 225 h 2014"/>
                <a:gd name="T16" fmla="*/ 2629 w 2629"/>
                <a:gd name="T17" fmla="*/ 17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9" h="2014">
                  <a:moveTo>
                    <a:pt x="2629" y="1789"/>
                  </a:moveTo>
                  <a:cubicBezTo>
                    <a:pt x="2629" y="1914"/>
                    <a:pt x="2528" y="2014"/>
                    <a:pt x="2404" y="2014"/>
                  </a:cubicBezTo>
                  <a:lnTo>
                    <a:pt x="225" y="2014"/>
                  </a:lnTo>
                  <a:cubicBezTo>
                    <a:pt x="100" y="2014"/>
                    <a:pt x="0" y="1913"/>
                    <a:pt x="0" y="1789"/>
                  </a:cubicBezTo>
                  <a:lnTo>
                    <a:pt x="0" y="225"/>
                  </a:lnTo>
                  <a:cubicBezTo>
                    <a:pt x="0" y="100"/>
                    <a:pt x="101" y="0"/>
                    <a:pt x="225" y="0"/>
                  </a:cubicBezTo>
                  <a:lnTo>
                    <a:pt x="2404" y="0"/>
                  </a:lnTo>
                  <a:cubicBezTo>
                    <a:pt x="2529" y="0"/>
                    <a:pt x="2629" y="101"/>
                    <a:pt x="2629" y="225"/>
                  </a:cubicBezTo>
                  <a:lnTo>
                    <a:pt x="2629" y="1789"/>
                  </a:ln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28">
              <a:extLst>
                <a:ext uri="{FF2B5EF4-FFF2-40B4-BE49-F238E27FC236}">
                  <a16:creationId xmlns="" xmlns:a16="http://schemas.microsoft.com/office/drawing/2014/main" id="{89D53503-E139-46BE-BE23-ED2FC5ADC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1263" y="4443413"/>
              <a:ext cx="230188" cy="227013"/>
            </a:xfrm>
            <a:custGeom>
              <a:avLst/>
              <a:gdLst>
                <a:gd name="T0" fmla="*/ 2525 w 2872"/>
                <a:gd name="T1" fmla="*/ 2258 h 2823"/>
                <a:gd name="T2" fmla="*/ 2872 w 2872"/>
                <a:gd name="T3" fmla="*/ 1911 h 2823"/>
                <a:gd name="T4" fmla="*/ 2872 w 2872"/>
                <a:gd name="T5" fmla="*/ 347 h 2823"/>
                <a:gd name="T6" fmla="*/ 2525 w 2872"/>
                <a:gd name="T7" fmla="*/ 0 h 2823"/>
                <a:gd name="T8" fmla="*/ 346 w 2872"/>
                <a:gd name="T9" fmla="*/ 0 h 2823"/>
                <a:gd name="T10" fmla="*/ 0 w 2872"/>
                <a:gd name="T11" fmla="*/ 347 h 2823"/>
                <a:gd name="T12" fmla="*/ 0 w 2872"/>
                <a:gd name="T13" fmla="*/ 1911 h 2823"/>
                <a:gd name="T14" fmla="*/ 346 w 2872"/>
                <a:gd name="T15" fmla="*/ 2258 h 2823"/>
                <a:gd name="T16" fmla="*/ 1314 w 2872"/>
                <a:gd name="T17" fmla="*/ 2258 h 2823"/>
                <a:gd name="T18" fmla="*/ 1314 w 2872"/>
                <a:gd name="T19" fmla="*/ 2580 h 2823"/>
                <a:gd name="T20" fmla="*/ 997 w 2872"/>
                <a:gd name="T21" fmla="*/ 2580 h 2823"/>
                <a:gd name="T22" fmla="*/ 876 w 2872"/>
                <a:gd name="T23" fmla="*/ 2702 h 2823"/>
                <a:gd name="T24" fmla="*/ 997 w 2872"/>
                <a:gd name="T25" fmla="*/ 2823 h 2823"/>
                <a:gd name="T26" fmla="*/ 1873 w 2872"/>
                <a:gd name="T27" fmla="*/ 2823 h 2823"/>
                <a:gd name="T28" fmla="*/ 1994 w 2872"/>
                <a:gd name="T29" fmla="*/ 2702 h 2823"/>
                <a:gd name="T30" fmla="*/ 1873 w 2872"/>
                <a:gd name="T31" fmla="*/ 2580 h 2823"/>
                <a:gd name="T32" fmla="*/ 1556 w 2872"/>
                <a:gd name="T33" fmla="*/ 2580 h 2823"/>
                <a:gd name="T34" fmla="*/ 1556 w 2872"/>
                <a:gd name="T35" fmla="*/ 2258 h 2823"/>
                <a:gd name="T36" fmla="*/ 2525 w 2872"/>
                <a:gd name="T37" fmla="*/ 2258 h 2823"/>
                <a:gd name="T38" fmla="*/ 241 w 2872"/>
                <a:gd name="T39" fmla="*/ 1911 h 2823"/>
                <a:gd name="T40" fmla="*/ 241 w 2872"/>
                <a:gd name="T41" fmla="*/ 347 h 2823"/>
                <a:gd name="T42" fmla="*/ 346 w 2872"/>
                <a:gd name="T43" fmla="*/ 242 h 2823"/>
                <a:gd name="T44" fmla="*/ 2525 w 2872"/>
                <a:gd name="T45" fmla="*/ 242 h 2823"/>
                <a:gd name="T46" fmla="*/ 2630 w 2872"/>
                <a:gd name="T47" fmla="*/ 347 h 2823"/>
                <a:gd name="T48" fmla="*/ 2630 w 2872"/>
                <a:gd name="T49" fmla="*/ 1911 h 2823"/>
                <a:gd name="T50" fmla="*/ 2525 w 2872"/>
                <a:gd name="T51" fmla="*/ 2016 h 2823"/>
                <a:gd name="T52" fmla="*/ 346 w 2872"/>
                <a:gd name="T53" fmla="*/ 2016 h 2823"/>
                <a:gd name="T54" fmla="*/ 241 w 2872"/>
                <a:gd name="T55" fmla="*/ 1911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2" h="2823">
                  <a:moveTo>
                    <a:pt x="2525" y="2258"/>
                  </a:moveTo>
                  <a:cubicBezTo>
                    <a:pt x="2716" y="2258"/>
                    <a:pt x="2872" y="2102"/>
                    <a:pt x="2872" y="1911"/>
                  </a:cubicBezTo>
                  <a:lnTo>
                    <a:pt x="2872" y="347"/>
                  </a:lnTo>
                  <a:cubicBezTo>
                    <a:pt x="2872" y="156"/>
                    <a:pt x="2716" y="0"/>
                    <a:pt x="2525" y="0"/>
                  </a:cubicBezTo>
                  <a:lnTo>
                    <a:pt x="346" y="0"/>
                  </a:lnTo>
                  <a:cubicBezTo>
                    <a:pt x="156" y="0"/>
                    <a:pt x="0" y="156"/>
                    <a:pt x="0" y="347"/>
                  </a:cubicBezTo>
                  <a:lnTo>
                    <a:pt x="0" y="1911"/>
                  </a:lnTo>
                  <a:cubicBezTo>
                    <a:pt x="0" y="2102"/>
                    <a:pt x="156" y="2258"/>
                    <a:pt x="346" y="2258"/>
                  </a:cubicBezTo>
                  <a:lnTo>
                    <a:pt x="1314" y="2258"/>
                  </a:lnTo>
                  <a:lnTo>
                    <a:pt x="1314" y="2580"/>
                  </a:lnTo>
                  <a:lnTo>
                    <a:pt x="997" y="2580"/>
                  </a:lnTo>
                  <a:cubicBezTo>
                    <a:pt x="930" y="2580"/>
                    <a:pt x="876" y="2635"/>
                    <a:pt x="876" y="2702"/>
                  </a:cubicBezTo>
                  <a:cubicBezTo>
                    <a:pt x="876" y="2768"/>
                    <a:pt x="930" y="2823"/>
                    <a:pt x="997" y="2823"/>
                  </a:cubicBezTo>
                  <a:lnTo>
                    <a:pt x="1873" y="2823"/>
                  </a:lnTo>
                  <a:cubicBezTo>
                    <a:pt x="1940" y="2823"/>
                    <a:pt x="1994" y="2768"/>
                    <a:pt x="1994" y="2702"/>
                  </a:cubicBezTo>
                  <a:cubicBezTo>
                    <a:pt x="1994" y="2635"/>
                    <a:pt x="1940" y="2580"/>
                    <a:pt x="1873" y="2580"/>
                  </a:cubicBezTo>
                  <a:lnTo>
                    <a:pt x="1556" y="2580"/>
                  </a:lnTo>
                  <a:lnTo>
                    <a:pt x="1556" y="2258"/>
                  </a:lnTo>
                  <a:lnTo>
                    <a:pt x="2525" y="2258"/>
                  </a:lnTo>
                  <a:close/>
                  <a:moveTo>
                    <a:pt x="241" y="1911"/>
                  </a:moveTo>
                  <a:lnTo>
                    <a:pt x="241" y="347"/>
                  </a:lnTo>
                  <a:cubicBezTo>
                    <a:pt x="241" y="290"/>
                    <a:pt x="288" y="242"/>
                    <a:pt x="346" y="242"/>
                  </a:cubicBezTo>
                  <a:lnTo>
                    <a:pt x="2525" y="242"/>
                  </a:lnTo>
                  <a:cubicBezTo>
                    <a:pt x="2582" y="242"/>
                    <a:pt x="2630" y="288"/>
                    <a:pt x="2630" y="347"/>
                  </a:cubicBezTo>
                  <a:lnTo>
                    <a:pt x="2630" y="1911"/>
                  </a:lnTo>
                  <a:cubicBezTo>
                    <a:pt x="2630" y="1968"/>
                    <a:pt x="2584" y="2016"/>
                    <a:pt x="2525" y="2016"/>
                  </a:cubicBezTo>
                  <a:lnTo>
                    <a:pt x="346" y="2016"/>
                  </a:lnTo>
                  <a:cubicBezTo>
                    <a:pt x="289" y="2016"/>
                    <a:pt x="241" y="1970"/>
                    <a:pt x="241" y="19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29">
              <a:extLst>
                <a:ext uri="{FF2B5EF4-FFF2-40B4-BE49-F238E27FC236}">
                  <a16:creationId xmlns="" xmlns:a16="http://schemas.microsoft.com/office/drawing/2014/main" id="{55581B47-B85B-4AB4-8A87-69B5727A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150" y="4716463"/>
              <a:ext cx="211138" cy="160338"/>
            </a:xfrm>
            <a:custGeom>
              <a:avLst/>
              <a:gdLst>
                <a:gd name="T0" fmla="*/ 2630 w 2630"/>
                <a:gd name="T1" fmla="*/ 1789 h 2015"/>
                <a:gd name="T2" fmla="*/ 2404 w 2630"/>
                <a:gd name="T3" fmla="*/ 2015 h 2015"/>
                <a:gd name="T4" fmla="*/ 226 w 2630"/>
                <a:gd name="T5" fmla="*/ 2015 h 2015"/>
                <a:gd name="T6" fmla="*/ 0 w 2630"/>
                <a:gd name="T7" fmla="*/ 1789 h 2015"/>
                <a:gd name="T8" fmla="*/ 0 w 2630"/>
                <a:gd name="T9" fmla="*/ 225 h 2015"/>
                <a:gd name="T10" fmla="*/ 226 w 2630"/>
                <a:gd name="T11" fmla="*/ 0 h 2015"/>
                <a:gd name="T12" fmla="*/ 2404 w 2630"/>
                <a:gd name="T13" fmla="*/ 0 h 2015"/>
                <a:gd name="T14" fmla="*/ 2630 w 2630"/>
                <a:gd name="T15" fmla="*/ 225 h 2015"/>
                <a:gd name="T16" fmla="*/ 2630 w 2630"/>
                <a:gd name="T17" fmla="*/ 1789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0" h="2015">
                  <a:moveTo>
                    <a:pt x="2630" y="1789"/>
                  </a:moveTo>
                  <a:cubicBezTo>
                    <a:pt x="2630" y="1915"/>
                    <a:pt x="2528" y="2015"/>
                    <a:pt x="2404" y="2015"/>
                  </a:cubicBezTo>
                  <a:lnTo>
                    <a:pt x="226" y="2015"/>
                  </a:lnTo>
                  <a:cubicBezTo>
                    <a:pt x="100" y="2015"/>
                    <a:pt x="0" y="1913"/>
                    <a:pt x="0" y="1789"/>
                  </a:cubicBezTo>
                  <a:lnTo>
                    <a:pt x="0" y="225"/>
                  </a:lnTo>
                  <a:cubicBezTo>
                    <a:pt x="0" y="100"/>
                    <a:pt x="102" y="0"/>
                    <a:pt x="226" y="0"/>
                  </a:cubicBezTo>
                  <a:lnTo>
                    <a:pt x="2404" y="0"/>
                  </a:lnTo>
                  <a:cubicBezTo>
                    <a:pt x="2530" y="0"/>
                    <a:pt x="2630" y="101"/>
                    <a:pt x="2630" y="225"/>
                  </a:cubicBezTo>
                  <a:lnTo>
                    <a:pt x="2630" y="178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30">
              <a:extLst>
                <a:ext uri="{FF2B5EF4-FFF2-40B4-BE49-F238E27FC236}">
                  <a16:creationId xmlns="" xmlns:a16="http://schemas.microsoft.com/office/drawing/2014/main" id="{650790F9-083B-4050-8AEB-8A68D5D22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4716463"/>
              <a:ext cx="211138" cy="160338"/>
            </a:xfrm>
            <a:custGeom>
              <a:avLst/>
              <a:gdLst>
                <a:gd name="T0" fmla="*/ 2629 w 2629"/>
                <a:gd name="T1" fmla="*/ 1789 h 2015"/>
                <a:gd name="T2" fmla="*/ 2404 w 2629"/>
                <a:gd name="T3" fmla="*/ 2015 h 2015"/>
                <a:gd name="T4" fmla="*/ 225 w 2629"/>
                <a:gd name="T5" fmla="*/ 2015 h 2015"/>
                <a:gd name="T6" fmla="*/ 0 w 2629"/>
                <a:gd name="T7" fmla="*/ 1789 h 2015"/>
                <a:gd name="T8" fmla="*/ 0 w 2629"/>
                <a:gd name="T9" fmla="*/ 225 h 2015"/>
                <a:gd name="T10" fmla="*/ 225 w 2629"/>
                <a:gd name="T11" fmla="*/ 0 h 2015"/>
                <a:gd name="T12" fmla="*/ 2403 w 2629"/>
                <a:gd name="T13" fmla="*/ 0 h 2015"/>
                <a:gd name="T14" fmla="*/ 2628 w 2629"/>
                <a:gd name="T15" fmla="*/ 225 h 2015"/>
                <a:gd name="T16" fmla="*/ 2628 w 2629"/>
                <a:gd name="T17" fmla="*/ 1789 h 2015"/>
                <a:gd name="T18" fmla="*/ 2629 w 2629"/>
                <a:gd name="T19" fmla="*/ 1789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9" h="2015">
                  <a:moveTo>
                    <a:pt x="2629" y="1789"/>
                  </a:moveTo>
                  <a:cubicBezTo>
                    <a:pt x="2629" y="1915"/>
                    <a:pt x="2528" y="2015"/>
                    <a:pt x="2404" y="2015"/>
                  </a:cubicBezTo>
                  <a:lnTo>
                    <a:pt x="225" y="2015"/>
                  </a:lnTo>
                  <a:cubicBezTo>
                    <a:pt x="100" y="2015"/>
                    <a:pt x="0" y="1913"/>
                    <a:pt x="0" y="1789"/>
                  </a:cubicBezTo>
                  <a:lnTo>
                    <a:pt x="0" y="225"/>
                  </a:lnTo>
                  <a:cubicBezTo>
                    <a:pt x="0" y="100"/>
                    <a:pt x="101" y="0"/>
                    <a:pt x="225" y="0"/>
                  </a:cubicBezTo>
                  <a:lnTo>
                    <a:pt x="2403" y="0"/>
                  </a:lnTo>
                  <a:cubicBezTo>
                    <a:pt x="2528" y="0"/>
                    <a:pt x="2628" y="101"/>
                    <a:pt x="2628" y="225"/>
                  </a:cubicBezTo>
                  <a:lnTo>
                    <a:pt x="2628" y="1789"/>
                  </a:lnTo>
                  <a:lnTo>
                    <a:pt x="2629" y="178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31">
              <a:extLst>
                <a:ext uri="{FF2B5EF4-FFF2-40B4-BE49-F238E27FC236}">
                  <a16:creationId xmlns="" xmlns:a16="http://schemas.microsoft.com/office/drawing/2014/main" id="{6302C4FD-920B-426F-B92C-BA1C1740A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4705351"/>
              <a:ext cx="230188" cy="227013"/>
            </a:xfrm>
            <a:custGeom>
              <a:avLst/>
              <a:gdLst>
                <a:gd name="T0" fmla="*/ 2524 w 2871"/>
                <a:gd name="T1" fmla="*/ 0 h 2823"/>
                <a:gd name="T2" fmla="*/ 347 w 2871"/>
                <a:gd name="T3" fmla="*/ 0 h 2823"/>
                <a:gd name="T4" fmla="*/ 0 w 2871"/>
                <a:gd name="T5" fmla="*/ 347 h 2823"/>
                <a:gd name="T6" fmla="*/ 0 w 2871"/>
                <a:gd name="T7" fmla="*/ 1911 h 2823"/>
                <a:gd name="T8" fmla="*/ 347 w 2871"/>
                <a:gd name="T9" fmla="*/ 2258 h 2823"/>
                <a:gd name="T10" fmla="*/ 1315 w 2871"/>
                <a:gd name="T11" fmla="*/ 2258 h 2823"/>
                <a:gd name="T12" fmla="*/ 1315 w 2871"/>
                <a:gd name="T13" fmla="*/ 2580 h 2823"/>
                <a:gd name="T14" fmla="*/ 997 w 2871"/>
                <a:gd name="T15" fmla="*/ 2580 h 2823"/>
                <a:gd name="T16" fmla="*/ 876 w 2871"/>
                <a:gd name="T17" fmla="*/ 2702 h 2823"/>
                <a:gd name="T18" fmla="*/ 997 w 2871"/>
                <a:gd name="T19" fmla="*/ 2823 h 2823"/>
                <a:gd name="T20" fmla="*/ 1873 w 2871"/>
                <a:gd name="T21" fmla="*/ 2823 h 2823"/>
                <a:gd name="T22" fmla="*/ 1995 w 2871"/>
                <a:gd name="T23" fmla="*/ 2702 h 2823"/>
                <a:gd name="T24" fmla="*/ 1873 w 2871"/>
                <a:gd name="T25" fmla="*/ 2580 h 2823"/>
                <a:gd name="T26" fmla="*/ 1556 w 2871"/>
                <a:gd name="T27" fmla="*/ 2580 h 2823"/>
                <a:gd name="T28" fmla="*/ 1556 w 2871"/>
                <a:gd name="T29" fmla="*/ 2258 h 2823"/>
                <a:gd name="T30" fmla="*/ 2524 w 2871"/>
                <a:gd name="T31" fmla="*/ 2258 h 2823"/>
                <a:gd name="T32" fmla="*/ 2871 w 2871"/>
                <a:gd name="T33" fmla="*/ 1911 h 2823"/>
                <a:gd name="T34" fmla="*/ 2871 w 2871"/>
                <a:gd name="T35" fmla="*/ 348 h 2823"/>
                <a:gd name="T36" fmla="*/ 2524 w 2871"/>
                <a:gd name="T37" fmla="*/ 0 h 2823"/>
                <a:gd name="T38" fmla="*/ 2629 w 2871"/>
                <a:gd name="T39" fmla="*/ 1912 h 2823"/>
                <a:gd name="T40" fmla="*/ 2524 w 2871"/>
                <a:gd name="T41" fmla="*/ 2018 h 2823"/>
                <a:gd name="T42" fmla="*/ 347 w 2871"/>
                <a:gd name="T43" fmla="*/ 2018 h 2823"/>
                <a:gd name="T44" fmla="*/ 241 w 2871"/>
                <a:gd name="T45" fmla="*/ 1912 h 2823"/>
                <a:gd name="T46" fmla="*/ 241 w 2871"/>
                <a:gd name="T47" fmla="*/ 348 h 2823"/>
                <a:gd name="T48" fmla="*/ 347 w 2871"/>
                <a:gd name="T49" fmla="*/ 243 h 2823"/>
                <a:gd name="T50" fmla="*/ 2525 w 2871"/>
                <a:gd name="T51" fmla="*/ 243 h 2823"/>
                <a:gd name="T52" fmla="*/ 2631 w 2871"/>
                <a:gd name="T53" fmla="*/ 348 h 2823"/>
                <a:gd name="T54" fmla="*/ 2631 w 2871"/>
                <a:gd name="T55" fmla="*/ 1912 h 2823"/>
                <a:gd name="T56" fmla="*/ 2629 w 2871"/>
                <a:gd name="T57" fmla="*/ 1912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1" h="2823">
                  <a:moveTo>
                    <a:pt x="2524" y="0"/>
                  </a:moveTo>
                  <a:lnTo>
                    <a:pt x="347" y="0"/>
                  </a:lnTo>
                  <a:cubicBezTo>
                    <a:pt x="156" y="0"/>
                    <a:pt x="0" y="156"/>
                    <a:pt x="0" y="347"/>
                  </a:cubicBezTo>
                  <a:lnTo>
                    <a:pt x="0" y="1911"/>
                  </a:lnTo>
                  <a:cubicBezTo>
                    <a:pt x="0" y="2102"/>
                    <a:pt x="156" y="2258"/>
                    <a:pt x="347" y="2258"/>
                  </a:cubicBezTo>
                  <a:lnTo>
                    <a:pt x="1315" y="2258"/>
                  </a:lnTo>
                  <a:lnTo>
                    <a:pt x="1315" y="2580"/>
                  </a:lnTo>
                  <a:lnTo>
                    <a:pt x="997" y="2580"/>
                  </a:lnTo>
                  <a:cubicBezTo>
                    <a:pt x="931" y="2580"/>
                    <a:pt x="876" y="2635"/>
                    <a:pt x="876" y="2702"/>
                  </a:cubicBezTo>
                  <a:cubicBezTo>
                    <a:pt x="876" y="2768"/>
                    <a:pt x="931" y="2823"/>
                    <a:pt x="997" y="2823"/>
                  </a:cubicBezTo>
                  <a:lnTo>
                    <a:pt x="1873" y="2823"/>
                  </a:lnTo>
                  <a:cubicBezTo>
                    <a:pt x="1940" y="2823"/>
                    <a:pt x="1995" y="2768"/>
                    <a:pt x="1995" y="2702"/>
                  </a:cubicBezTo>
                  <a:cubicBezTo>
                    <a:pt x="1995" y="2635"/>
                    <a:pt x="1940" y="2580"/>
                    <a:pt x="1873" y="2580"/>
                  </a:cubicBezTo>
                  <a:lnTo>
                    <a:pt x="1556" y="2580"/>
                  </a:lnTo>
                  <a:lnTo>
                    <a:pt x="1556" y="2258"/>
                  </a:lnTo>
                  <a:lnTo>
                    <a:pt x="2524" y="2258"/>
                  </a:lnTo>
                  <a:cubicBezTo>
                    <a:pt x="2715" y="2258"/>
                    <a:pt x="2871" y="2102"/>
                    <a:pt x="2871" y="1911"/>
                  </a:cubicBezTo>
                  <a:lnTo>
                    <a:pt x="2871" y="348"/>
                  </a:lnTo>
                  <a:cubicBezTo>
                    <a:pt x="2871" y="156"/>
                    <a:pt x="2716" y="0"/>
                    <a:pt x="2524" y="0"/>
                  </a:cubicBezTo>
                  <a:close/>
                  <a:moveTo>
                    <a:pt x="2629" y="1912"/>
                  </a:moveTo>
                  <a:cubicBezTo>
                    <a:pt x="2629" y="1970"/>
                    <a:pt x="2583" y="2018"/>
                    <a:pt x="2524" y="2018"/>
                  </a:cubicBezTo>
                  <a:lnTo>
                    <a:pt x="347" y="2018"/>
                  </a:lnTo>
                  <a:cubicBezTo>
                    <a:pt x="289" y="2018"/>
                    <a:pt x="241" y="1971"/>
                    <a:pt x="241" y="1912"/>
                  </a:cubicBezTo>
                  <a:lnTo>
                    <a:pt x="241" y="348"/>
                  </a:lnTo>
                  <a:cubicBezTo>
                    <a:pt x="241" y="291"/>
                    <a:pt x="288" y="243"/>
                    <a:pt x="347" y="243"/>
                  </a:cubicBezTo>
                  <a:lnTo>
                    <a:pt x="2525" y="243"/>
                  </a:lnTo>
                  <a:cubicBezTo>
                    <a:pt x="2583" y="243"/>
                    <a:pt x="2631" y="290"/>
                    <a:pt x="2631" y="348"/>
                  </a:cubicBezTo>
                  <a:lnTo>
                    <a:pt x="2631" y="1912"/>
                  </a:lnTo>
                  <a:lnTo>
                    <a:pt x="2629" y="1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32">
              <a:extLst>
                <a:ext uri="{FF2B5EF4-FFF2-40B4-BE49-F238E27FC236}">
                  <a16:creationId xmlns="" xmlns:a16="http://schemas.microsoft.com/office/drawing/2014/main" id="{4EFFD77A-065E-4102-836B-31A1006A1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313" y="4705351"/>
              <a:ext cx="230188" cy="227013"/>
            </a:xfrm>
            <a:custGeom>
              <a:avLst/>
              <a:gdLst>
                <a:gd name="T0" fmla="*/ 2524 w 2872"/>
                <a:gd name="T1" fmla="*/ 0 h 2823"/>
                <a:gd name="T2" fmla="*/ 346 w 2872"/>
                <a:gd name="T3" fmla="*/ 0 h 2823"/>
                <a:gd name="T4" fmla="*/ 0 w 2872"/>
                <a:gd name="T5" fmla="*/ 347 h 2823"/>
                <a:gd name="T6" fmla="*/ 0 w 2872"/>
                <a:gd name="T7" fmla="*/ 1911 h 2823"/>
                <a:gd name="T8" fmla="*/ 346 w 2872"/>
                <a:gd name="T9" fmla="*/ 2258 h 2823"/>
                <a:gd name="T10" fmla="*/ 1314 w 2872"/>
                <a:gd name="T11" fmla="*/ 2258 h 2823"/>
                <a:gd name="T12" fmla="*/ 1314 w 2872"/>
                <a:gd name="T13" fmla="*/ 2580 h 2823"/>
                <a:gd name="T14" fmla="*/ 997 w 2872"/>
                <a:gd name="T15" fmla="*/ 2580 h 2823"/>
                <a:gd name="T16" fmla="*/ 876 w 2872"/>
                <a:gd name="T17" fmla="*/ 2702 h 2823"/>
                <a:gd name="T18" fmla="*/ 997 w 2872"/>
                <a:gd name="T19" fmla="*/ 2823 h 2823"/>
                <a:gd name="T20" fmla="*/ 1873 w 2872"/>
                <a:gd name="T21" fmla="*/ 2823 h 2823"/>
                <a:gd name="T22" fmla="*/ 1994 w 2872"/>
                <a:gd name="T23" fmla="*/ 2702 h 2823"/>
                <a:gd name="T24" fmla="*/ 1873 w 2872"/>
                <a:gd name="T25" fmla="*/ 2580 h 2823"/>
                <a:gd name="T26" fmla="*/ 1556 w 2872"/>
                <a:gd name="T27" fmla="*/ 2580 h 2823"/>
                <a:gd name="T28" fmla="*/ 1556 w 2872"/>
                <a:gd name="T29" fmla="*/ 2258 h 2823"/>
                <a:gd name="T30" fmla="*/ 2524 w 2872"/>
                <a:gd name="T31" fmla="*/ 2258 h 2823"/>
                <a:gd name="T32" fmla="*/ 2870 w 2872"/>
                <a:gd name="T33" fmla="*/ 1911 h 2823"/>
                <a:gd name="T34" fmla="*/ 2870 w 2872"/>
                <a:gd name="T35" fmla="*/ 348 h 2823"/>
                <a:gd name="T36" fmla="*/ 2524 w 2872"/>
                <a:gd name="T37" fmla="*/ 0 h 2823"/>
                <a:gd name="T38" fmla="*/ 2629 w 2872"/>
                <a:gd name="T39" fmla="*/ 1912 h 2823"/>
                <a:gd name="T40" fmla="*/ 2524 w 2872"/>
                <a:gd name="T41" fmla="*/ 2018 h 2823"/>
                <a:gd name="T42" fmla="*/ 346 w 2872"/>
                <a:gd name="T43" fmla="*/ 2018 h 2823"/>
                <a:gd name="T44" fmla="*/ 241 w 2872"/>
                <a:gd name="T45" fmla="*/ 1912 h 2823"/>
                <a:gd name="T46" fmla="*/ 241 w 2872"/>
                <a:gd name="T47" fmla="*/ 348 h 2823"/>
                <a:gd name="T48" fmla="*/ 346 w 2872"/>
                <a:gd name="T49" fmla="*/ 243 h 2823"/>
                <a:gd name="T50" fmla="*/ 2524 w 2872"/>
                <a:gd name="T51" fmla="*/ 243 h 2823"/>
                <a:gd name="T52" fmla="*/ 2629 w 2872"/>
                <a:gd name="T53" fmla="*/ 348 h 2823"/>
                <a:gd name="T54" fmla="*/ 2629 w 2872"/>
                <a:gd name="T55" fmla="*/ 1912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2" h="2823">
                  <a:moveTo>
                    <a:pt x="2524" y="0"/>
                  </a:moveTo>
                  <a:lnTo>
                    <a:pt x="346" y="0"/>
                  </a:lnTo>
                  <a:cubicBezTo>
                    <a:pt x="156" y="0"/>
                    <a:pt x="0" y="156"/>
                    <a:pt x="0" y="347"/>
                  </a:cubicBezTo>
                  <a:lnTo>
                    <a:pt x="0" y="1911"/>
                  </a:lnTo>
                  <a:cubicBezTo>
                    <a:pt x="0" y="2102"/>
                    <a:pt x="156" y="2258"/>
                    <a:pt x="346" y="2258"/>
                  </a:cubicBezTo>
                  <a:lnTo>
                    <a:pt x="1314" y="2258"/>
                  </a:lnTo>
                  <a:lnTo>
                    <a:pt x="1314" y="2580"/>
                  </a:lnTo>
                  <a:lnTo>
                    <a:pt x="997" y="2580"/>
                  </a:lnTo>
                  <a:cubicBezTo>
                    <a:pt x="930" y="2580"/>
                    <a:pt x="876" y="2635"/>
                    <a:pt x="876" y="2702"/>
                  </a:cubicBezTo>
                  <a:cubicBezTo>
                    <a:pt x="876" y="2768"/>
                    <a:pt x="930" y="2823"/>
                    <a:pt x="997" y="2823"/>
                  </a:cubicBezTo>
                  <a:lnTo>
                    <a:pt x="1873" y="2823"/>
                  </a:lnTo>
                  <a:cubicBezTo>
                    <a:pt x="1940" y="2823"/>
                    <a:pt x="1994" y="2768"/>
                    <a:pt x="1994" y="2702"/>
                  </a:cubicBezTo>
                  <a:cubicBezTo>
                    <a:pt x="1994" y="2635"/>
                    <a:pt x="1940" y="2580"/>
                    <a:pt x="1873" y="2580"/>
                  </a:cubicBezTo>
                  <a:lnTo>
                    <a:pt x="1556" y="2580"/>
                  </a:lnTo>
                  <a:lnTo>
                    <a:pt x="1556" y="2258"/>
                  </a:lnTo>
                  <a:lnTo>
                    <a:pt x="2524" y="2258"/>
                  </a:lnTo>
                  <a:cubicBezTo>
                    <a:pt x="2714" y="2258"/>
                    <a:pt x="2870" y="2102"/>
                    <a:pt x="2870" y="1911"/>
                  </a:cubicBezTo>
                  <a:lnTo>
                    <a:pt x="2870" y="348"/>
                  </a:lnTo>
                  <a:cubicBezTo>
                    <a:pt x="2872" y="156"/>
                    <a:pt x="2716" y="0"/>
                    <a:pt x="2524" y="0"/>
                  </a:cubicBezTo>
                  <a:close/>
                  <a:moveTo>
                    <a:pt x="2629" y="1912"/>
                  </a:moveTo>
                  <a:cubicBezTo>
                    <a:pt x="2629" y="1970"/>
                    <a:pt x="2582" y="2018"/>
                    <a:pt x="2524" y="2018"/>
                  </a:cubicBezTo>
                  <a:lnTo>
                    <a:pt x="346" y="2018"/>
                  </a:lnTo>
                  <a:cubicBezTo>
                    <a:pt x="289" y="2018"/>
                    <a:pt x="241" y="1971"/>
                    <a:pt x="241" y="1912"/>
                  </a:cubicBezTo>
                  <a:lnTo>
                    <a:pt x="241" y="348"/>
                  </a:lnTo>
                  <a:cubicBezTo>
                    <a:pt x="241" y="291"/>
                    <a:pt x="288" y="243"/>
                    <a:pt x="346" y="243"/>
                  </a:cubicBezTo>
                  <a:lnTo>
                    <a:pt x="2524" y="243"/>
                  </a:lnTo>
                  <a:cubicBezTo>
                    <a:pt x="2581" y="243"/>
                    <a:pt x="2629" y="290"/>
                    <a:pt x="2629" y="348"/>
                  </a:cubicBezTo>
                  <a:lnTo>
                    <a:pt x="2629" y="1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233">
              <a:extLst>
                <a:ext uri="{FF2B5EF4-FFF2-40B4-BE49-F238E27FC236}">
                  <a16:creationId xmlns="" xmlns:a16="http://schemas.microsoft.com/office/drawing/2014/main" id="{1D83743F-0A4C-4839-9AFD-8073A06BA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4508501"/>
              <a:ext cx="87313" cy="161925"/>
            </a:xfrm>
            <a:custGeom>
              <a:avLst/>
              <a:gdLst>
                <a:gd name="T0" fmla="*/ 122 w 1090"/>
                <a:gd name="T1" fmla="*/ 2024 h 2024"/>
                <a:gd name="T2" fmla="*/ 243 w 1090"/>
                <a:gd name="T3" fmla="*/ 1902 h 2024"/>
                <a:gd name="T4" fmla="*/ 243 w 1090"/>
                <a:gd name="T5" fmla="*/ 242 h 2024"/>
                <a:gd name="T6" fmla="*/ 968 w 1090"/>
                <a:gd name="T7" fmla="*/ 242 h 2024"/>
                <a:gd name="T8" fmla="*/ 1090 w 1090"/>
                <a:gd name="T9" fmla="*/ 121 h 2024"/>
                <a:gd name="T10" fmla="*/ 968 w 1090"/>
                <a:gd name="T11" fmla="*/ 0 h 2024"/>
                <a:gd name="T12" fmla="*/ 122 w 1090"/>
                <a:gd name="T13" fmla="*/ 0 h 2024"/>
                <a:gd name="T14" fmla="*/ 0 w 1090"/>
                <a:gd name="T15" fmla="*/ 121 h 2024"/>
                <a:gd name="T16" fmla="*/ 0 w 1090"/>
                <a:gd name="T17" fmla="*/ 1904 h 2024"/>
                <a:gd name="T18" fmla="*/ 122 w 1090"/>
                <a:gd name="T19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0" h="2024">
                  <a:moveTo>
                    <a:pt x="122" y="2024"/>
                  </a:moveTo>
                  <a:cubicBezTo>
                    <a:pt x="188" y="2024"/>
                    <a:pt x="243" y="1969"/>
                    <a:pt x="243" y="1902"/>
                  </a:cubicBezTo>
                  <a:lnTo>
                    <a:pt x="243" y="242"/>
                  </a:lnTo>
                  <a:lnTo>
                    <a:pt x="968" y="242"/>
                  </a:lnTo>
                  <a:cubicBezTo>
                    <a:pt x="1035" y="242"/>
                    <a:pt x="1090" y="188"/>
                    <a:pt x="1090" y="121"/>
                  </a:cubicBezTo>
                  <a:cubicBezTo>
                    <a:pt x="1090" y="54"/>
                    <a:pt x="1035" y="0"/>
                    <a:pt x="968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904"/>
                  </a:lnTo>
                  <a:cubicBezTo>
                    <a:pt x="0" y="1970"/>
                    <a:pt x="55" y="2024"/>
                    <a:pt x="122" y="20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234">
              <a:extLst>
                <a:ext uri="{FF2B5EF4-FFF2-40B4-BE49-F238E27FC236}">
                  <a16:creationId xmlns="" xmlns:a16="http://schemas.microsoft.com/office/drawing/2014/main" id="{1B5C872D-931C-407D-9556-0E296B267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4508501"/>
              <a:ext cx="87313" cy="161925"/>
            </a:xfrm>
            <a:custGeom>
              <a:avLst/>
              <a:gdLst>
                <a:gd name="T0" fmla="*/ 968 w 1089"/>
                <a:gd name="T1" fmla="*/ 2024 h 2024"/>
                <a:gd name="T2" fmla="*/ 1089 w 1089"/>
                <a:gd name="T3" fmla="*/ 1902 h 2024"/>
                <a:gd name="T4" fmla="*/ 1089 w 1089"/>
                <a:gd name="T5" fmla="*/ 121 h 2024"/>
                <a:gd name="T6" fmla="*/ 968 w 1089"/>
                <a:gd name="T7" fmla="*/ 0 h 2024"/>
                <a:gd name="T8" fmla="*/ 121 w 1089"/>
                <a:gd name="T9" fmla="*/ 0 h 2024"/>
                <a:gd name="T10" fmla="*/ 0 w 1089"/>
                <a:gd name="T11" fmla="*/ 121 h 2024"/>
                <a:gd name="T12" fmla="*/ 121 w 1089"/>
                <a:gd name="T13" fmla="*/ 242 h 2024"/>
                <a:gd name="T14" fmla="*/ 846 w 1089"/>
                <a:gd name="T15" fmla="*/ 242 h 2024"/>
                <a:gd name="T16" fmla="*/ 846 w 1089"/>
                <a:gd name="T17" fmla="*/ 1904 h 2024"/>
                <a:gd name="T18" fmla="*/ 968 w 1089"/>
                <a:gd name="T19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9" h="2024">
                  <a:moveTo>
                    <a:pt x="968" y="2024"/>
                  </a:moveTo>
                  <a:cubicBezTo>
                    <a:pt x="1034" y="2024"/>
                    <a:pt x="1089" y="1969"/>
                    <a:pt x="1089" y="1902"/>
                  </a:cubicBezTo>
                  <a:lnTo>
                    <a:pt x="1089" y="121"/>
                  </a:lnTo>
                  <a:cubicBezTo>
                    <a:pt x="1089" y="54"/>
                    <a:pt x="1034" y="0"/>
                    <a:pt x="968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lnTo>
                    <a:pt x="846" y="242"/>
                  </a:lnTo>
                  <a:lnTo>
                    <a:pt x="846" y="1904"/>
                  </a:lnTo>
                  <a:cubicBezTo>
                    <a:pt x="848" y="1970"/>
                    <a:pt x="901" y="2024"/>
                    <a:pt x="968" y="20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="" xmlns:a16="http://schemas.microsoft.com/office/drawing/2014/main" id="{6DE2DC36-E1EE-458F-A548-E1FC40B45602}"/>
              </a:ext>
            </a:extLst>
          </p:cNvPr>
          <p:cNvGrpSpPr/>
          <p:nvPr/>
        </p:nvGrpSpPr>
        <p:grpSpPr>
          <a:xfrm>
            <a:off x="10681528" y="4389800"/>
            <a:ext cx="465987" cy="472923"/>
            <a:chOff x="11323638" y="4565650"/>
            <a:chExt cx="533399" cy="492126"/>
          </a:xfrm>
        </p:grpSpPr>
        <p:sp>
          <p:nvSpPr>
            <p:cNvPr id="346" name="Oval 343">
              <a:extLst>
                <a:ext uri="{FF2B5EF4-FFF2-40B4-BE49-F238E27FC236}">
                  <a16:creationId xmlns="" xmlns:a16="http://schemas.microsoft.com/office/drawing/2014/main" id="{F43CA012-585E-4B58-A484-8B8713FF8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8563" y="4576763"/>
              <a:ext cx="296862" cy="2952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344">
              <a:extLst>
                <a:ext uri="{FF2B5EF4-FFF2-40B4-BE49-F238E27FC236}">
                  <a16:creationId xmlns="" xmlns:a16="http://schemas.microsoft.com/office/drawing/2014/main" id="{4B9C9E52-A372-46AB-8E8F-C64378A9C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23638" y="4868863"/>
              <a:ext cx="533399" cy="188913"/>
            </a:xfrm>
            <a:custGeom>
              <a:avLst/>
              <a:gdLst>
                <a:gd name="T0" fmla="*/ 6579 w 6580"/>
                <a:gd name="T1" fmla="*/ 1043 h 2319"/>
                <a:gd name="T2" fmla="*/ 6573 w 6580"/>
                <a:gd name="T3" fmla="*/ 1020 h 2319"/>
                <a:gd name="T4" fmla="*/ 6563 w 6580"/>
                <a:gd name="T5" fmla="*/ 999 h 2319"/>
                <a:gd name="T6" fmla="*/ 6549 w 6580"/>
                <a:gd name="T7" fmla="*/ 980 h 2319"/>
                <a:gd name="T8" fmla="*/ 6532 w 6580"/>
                <a:gd name="T9" fmla="*/ 964 h 2319"/>
                <a:gd name="T10" fmla="*/ 6512 w 6580"/>
                <a:gd name="T11" fmla="*/ 952 h 2319"/>
                <a:gd name="T12" fmla="*/ 5028 w 6580"/>
                <a:gd name="T13" fmla="*/ 221 h 2319"/>
                <a:gd name="T14" fmla="*/ 2805 w 6580"/>
                <a:gd name="T15" fmla="*/ 619 h 2319"/>
                <a:gd name="T16" fmla="*/ 2589 w 6580"/>
                <a:gd name="T17" fmla="*/ 1025 h 2319"/>
                <a:gd name="T18" fmla="*/ 2932 w 6580"/>
                <a:gd name="T19" fmla="*/ 1320 h 2319"/>
                <a:gd name="T20" fmla="*/ 3951 w 6580"/>
                <a:gd name="T21" fmla="*/ 1256 h 2319"/>
                <a:gd name="T22" fmla="*/ 3948 w 6580"/>
                <a:gd name="T23" fmla="*/ 1015 h 2319"/>
                <a:gd name="T24" fmla="*/ 2936 w 6580"/>
                <a:gd name="T25" fmla="*/ 1079 h 2319"/>
                <a:gd name="T26" fmla="*/ 2893 w 6580"/>
                <a:gd name="T27" fmla="*/ 844 h 2319"/>
                <a:gd name="T28" fmla="*/ 3996 w 6580"/>
                <a:gd name="T29" fmla="*/ 444 h 2319"/>
                <a:gd name="T30" fmla="*/ 5596 w 6580"/>
                <a:gd name="T31" fmla="*/ 768 h 2319"/>
                <a:gd name="T32" fmla="*/ 4643 w 6580"/>
                <a:gd name="T33" fmla="*/ 1539 h 2319"/>
                <a:gd name="T34" fmla="*/ 2644 w 6580"/>
                <a:gd name="T35" fmla="*/ 1925 h 2319"/>
                <a:gd name="T36" fmla="*/ 293 w 6580"/>
                <a:gd name="T37" fmla="*/ 539 h 2319"/>
                <a:gd name="T38" fmla="*/ 2208 w 6580"/>
                <a:gd name="T39" fmla="*/ 1069 h 2319"/>
                <a:gd name="T40" fmla="*/ 2285 w 6580"/>
                <a:gd name="T41" fmla="*/ 840 h 2319"/>
                <a:gd name="T42" fmla="*/ 487 w 6580"/>
                <a:gd name="T43" fmla="*/ 240 h 2319"/>
                <a:gd name="T44" fmla="*/ 228 w 6580"/>
                <a:gd name="T45" fmla="*/ 891 h 2319"/>
                <a:gd name="T46" fmla="*/ 3244 w 6580"/>
                <a:gd name="T47" fmla="*/ 2215 h 2319"/>
                <a:gd name="T48" fmla="*/ 5112 w 6580"/>
                <a:gd name="T49" fmla="*/ 1828 h 2319"/>
                <a:gd name="T50" fmla="*/ 5872 w 6580"/>
                <a:gd name="T51" fmla="*/ 2305 h 2319"/>
                <a:gd name="T52" fmla="*/ 5876 w 6580"/>
                <a:gd name="T53" fmla="*/ 2307 h 2319"/>
                <a:gd name="T54" fmla="*/ 5891 w 6580"/>
                <a:gd name="T55" fmla="*/ 2312 h 2319"/>
                <a:gd name="T56" fmla="*/ 5905 w 6580"/>
                <a:gd name="T57" fmla="*/ 2316 h 2319"/>
                <a:gd name="T58" fmla="*/ 5925 w 6580"/>
                <a:gd name="T59" fmla="*/ 2319 h 2319"/>
                <a:gd name="T60" fmla="*/ 5947 w 6580"/>
                <a:gd name="T61" fmla="*/ 2316 h 2319"/>
                <a:gd name="T62" fmla="*/ 5963 w 6580"/>
                <a:gd name="T63" fmla="*/ 2312 h 2319"/>
                <a:gd name="T64" fmla="*/ 5977 w 6580"/>
                <a:gd name="T65" fmla="*/ 2305 h 2319"/>
                <a:gd name="T66" fmla="*/ 5992 w 6580"/>
                <a:gd name="T67" fmla="*/ 2297 h 2319"/>
                <a:gd name="T68" fmla="*/ 6005 w 6580"/>
                <a:gd name="T69" fmla="*/ 2288 h 2319"/>
                <a:gd name="T70" fmla="*/ 6017 w 6580"/>
                <a:gd name="T71" fmla="*/ 2276 h 2319"/>
                <a:gd name="T72" fmla="*/ 6027 w 6580"/>
                <a:gd name="T73" fmla="*/ 2263 h 2319"/>
                <a:gd name="T74" fmla="*/ 6029 w 6580"/>
                <a:gd name="T75" fmla="*/ 2259 h 2319"/>
                <a:gd name="T76" fmla="*/ 6568 w 6580"/>
                <a:gd name="T77" fmla="*/ 1112 h 2319"/>
                <a:gd name="T78" fmla="*/ 6576 w 6580"/>
                <a:gd name="T79" fmla="*/ 1091 h 2319"/>
                <a:gd name="T80" fmla="*/ 6579 w 6580"/>
                <a:gd name="T81" fmla="*/ 1067 h 2319"/>
                <a:gd name="T82" fmla="*/ 6300 w 6580"/>
                <a:gd name="T83" fmla="*/ 1116 h 2319"/>
                <a:gd name="T84" fmla="*/ 5444 w 6580"/>
                <a:gd name="T85" fmla="*/ 1749 h 2319"/>
                <a:gd name="T86" fmla="*/ 6300 w 6580"/>
                <a:gd name="T87" fmla="*/ 1116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80" h="2319">
                  <a:moveTo>
                    <a:pt x="6580" y="1055"/>
                  </a:moveTo>
                  <a:cubicBezTo>
                    <a:pt x="6580" y="1051"/>
                    <a:pt x="6580" y="1047"/>
                    <a:pt x="6579" y="1043"/>
                  </a:cubicBezTo>
                  <a:cubicBezTo>
                    <a:pt x="6579" y="1039"/>
                    <a:pt x="6577" y="1035"/>
                    <a:pt x="6576" y="1031"/>
                  </a:cubicBezTo>
                  <a:cubicBezTo>
                    <a:pt x="6575" y="1027"/>
                    <a:pt x="6575" y="1023"/>
                    <a:pt x="6573" y="1020"/>
                  </a:cubicBezTo>
                  <a:cubicBezTo>
                    <a:pt x="6572" y="1016"/>
                    <a:pt x="6571" y="1013"/>
                    <a:pt x="6568" y="1009"/>
                  </a:cubicBezTo>
                  <a:cubicBezTo>
                    <a:pt x="6567" y="1005"/>
                    <a:pt x="6565" y="1003"/>
                    <a:pt x="6563" y="999"/>
                  </a:cubicBezTo>
                  <a:cubicBezTo>
                    <a:pt x="6561" y="995"/>
                    <a:pt x="6559" y="992"/>
                    <a:pt x="6556" y="989"/>
                  </a:cubicBezTo>
                  <a:cubicBezTo>
                    <a:pt x="6553" y="987"/>
                    <a:pt x="6552" y="983"/>
                    <a:pt x="6549" y="980"/>
                  </a:cubicBezTo>
                  <a:cubicBezTo>
                    <a:pt x="6547" y="977"/>
                    <a:pt x="6544" y="975"/>
                    <a:pt x="6540" y="972"/>
                  </a:cubicBezTo>
                  <a:lnTo>
                    <a:pt x="6532" y="964"/>
                  </a:lnTo>
                  <a:cubicBezTo>
                    <a:pt x="6529" y="961"/>
                    <a:pt x="6525" y="960"/>
                    <a:pt x="6521" y="957"/>
                  </a:cubicBezTo>
                  <a:cubicBezTo>
                    <a:pt x="6519" y="956"/>
                    <a:pt x="6516" y="953"/>
                    <a:pt x="6512" y="952"/>
                  </a:cubicBezTo>
                  <a:lnTo>
                    <a:pt x="5041" y="227"/>
                  </a:lnTo>
                  <a:cubicBezTo>
                    <a:pt x="5037" y="224"/>
                    <a:pt x="5033" y="223"/>
                    <a:pt x="5028" y="221"/>
                  </a:cubicBezTo>
                  <a:cubicBezTo>
                    <a:pt x="5003" y="212"/>
                    <a:pt x="4396" y="0"/>
                    <a:pt x="3900" y="223"/>
                  </a:cubicBezTo>
                  <a:lnTo>
                    <a:pt x="2805" y="619"/>
                  </a:lnTo>
                  <a:cubicBezTo>
                    <a:pt x="2803" y="620"/>
                    <a:pt x="2799" y="621"/>
                    <a:pt x="2796" y="623"/>
                  </a:cubicBezTo>
                  <a:cubicBezTo>
                    <a:pt x="2639" y="695"/>
                    <a:pt x="2556" y="856"/>
                    <a:pt x="2589" y="1025"/>
                  </a:cubicBezTo>
                  <a:cubicBezTo>
                    <a:pt x="2623" y="1193"/>
                    <a:pt x="2759" y="1312"/>
                    <a:pt x="2929" y="1320"/>
                  </a:cubicBezTo>
                  <a:lnTo>
                    <a:pt x="2932" y="1320"/>
                  </a:lnTo>
                  <a:cubicBezTo>
                    <a:pt x="2943" y="1320"/>
                    <a:pt x="2991" y="1317"/>
                    <a:pt x="3489" y="1285"/>
                  </a:cubicBezTo>
                  <a:cubicBezTo>
                    <a:pt x="3707" y="1272"/>
                    <a:pt x="3931" y="1257"/>
                    <a:pt x="3951" y="1256"/>
                  </a:cubicBezTo>
                  <a:cubicBezTo>
                    <a:pt x="4013" y="1253"/>
                    <a:pt x="4065" y="1203"/>
                    <a:pt x="4067" y="1139"/>
                  </a:cubicBezTo>
                  <a:cubicBezTo>
                    <a:pt x="4068" y="1072"/>
                    <a:pt x="4016" y="1016"/>
                    <a:pt x="3948" y="1015"/>
                  </a:cubicBezTo>
                  <a:cubicBezTo>
                    <a:pt x="3941" y="1015"/>
                    <a:pt x="3941" y="1015"/>
                    <a:pt x="3475" y="1044"/>
                  </a:cubicBezTo>
                  <a:cubicBezTo>
                    <a:pt x="3241" y="1059"/>
                    <a:pt x="2980" y="1076"/>
                    <a:pt x="2936" y="1079"/>
                  </a:cubicBezTo>
                  <a:cubicBezTo>
                    <a:pt x="2852" y="1072"/>
                    <a:pt x="2832" y="1001"/>
                    <a:pt x="2827" y="980"/>
                  </a:cubicBezTo>
                  <a:cubicBezTo>
                    <a:pt x="2817" y="935"/>
                    <a:pt x="2831" y="875"/>
                    <a:pt x="2893" y="844"/>
                  </a:cubicBezTo>
                  <a:lnTo>
                    <a:pt x="3987" y="448"/>
                  </a:lnTo>
                  <a:cubicBezTo>
                    <a:pt x="3989" y="447"/>
                    <a:pt x="3992" y="445"/>
                    <a:pt x="3996" y="444"/>
                  </a:cubicBezTo>
                  <a:cubicBezTo>
                    <a:pt x="4380" y="269"/>
                    <a:pt x="4881" y="427"/>
                    <a:pt x="4941" y="445"/>
                  </a:cubicBezTo>
                  <a:lnTo>
                    <a:pt x="5596" y="768"/>
                  </a:lnTo>
                  <a:lnTo>
                    <a:pt x="5236" y="1617"/>
                  </a:lnTo>
                  <a:cubicBezTo>
                    <a:pt x="5059" y="1508"/>
                    <a:pt x="4843" y="1479"/>
                    <a:pt x="4643" y="1539"/>
                  </a:cubicBezTo>
                  <a:lnTo>
                    <a:pt x="3173" y="1980"/>
                  </a:lnTo>
                  <a:cubicBezTo>
                    <a:pt x="2999" y="2033"/>
                    <a:pt x="2805" y="2013"/>
                    <a:pt x="2644" y="1925"/>
                  </a:cubicBezTo>
                  <a:lnTo>
                    <a:pt x="343" y="679"/>
                  </a:lnTo>
                  <a:cubicBezTo>
                    <a:pt x="260" y="633"/>
                    <a:pt x="287" y="555"/>
                    <a:pt x="293" y="539"/>
                  </a:cubicBezTo>
                  <a:cubicBezTo>
                    <a:pt x="301" y="517"/>
                    <a:pt x="336" y="451"/>
                    <a:pt x="420" y="473"/>
                  </a:cubicBezTo>
                  <a:lnTo>
                    <a:pt x="2208" y="1069"/>
                  </a:lnTo>
                  <a:cubicBezTo>
                    <a:pt x="2271" y="1091"/>
                    <a:pt x="2340" y="1056"/>
                    <a:pt x="2361" y="993"/>
                  </a:cubicBezTo>
                  <a:cubicBezTo>
                    <a:pt x="2383" y="929"/>
                    <a:pt x="2348" y="861"/>
                    <a:pt x="2285" y="840"/>
                  </a:cubicBezTo>
                  <a:lnTo>
                    <a:pt x="493" y="241"/>
                  </a:lnTo>
                  <a:cubicBezTo>
                    <a:pt x="491" y="240"/>
                    <a:pt x="489" y="240"/>
                    <a:pt x="487" y="240"/>
                  </a:cubicBezTo>
                  <a:cubicBezTo>
                    <a:pt x="309" y="192"/>
                    <a:pt x="137" y="277"/>
                    <a:pt x="69" y="448"/>
                  </a:cubicBezTo>
                  <a:cubicBezTo>
                    <a:pt x="0" y="620"/>
                    <a:pt x="65" y="801"/>
                    <a:pt x="228" y="891"/>
                  </a:cubicBezTo>
                  <a:lnTo>
                    <a:pt x="2531" y="2141"/>
                  </a:lnTo>
                  <a:cubicBezTo>
                    <a:pt x="2748" y="2260"/>
                    <a:pt x="3008" y="2287"/>
                    <a:pt x="3244" y="2215"/>
                  </a:cubicBezTo>
                  <a:lnTo>
                    <a:pt x="4713" y="1773"/>
                  </a:lnTo>
                  <a:cubicBezTo>
                    <a:pt x="4848" y="1733"/>
                    <a:pt x="4993" y="1752"/>
                    <a:pt x="5112" y="1828"/>
                  </a:cubicBezTo>
                  <a:lnTo>
                    <a:pt x="5861" y="2300"/>
                  </a:lnTo>
                  <a:cubicBezTo>
                    <a:pt x="5865" y="2303"/>
                    <a:pt x="5868" y="2304"/>
                    <a:pt x="5872" y="2305"/>
                  </a:cubicBezTo>
                  <a:cubicBezTo>
                    <a:pt x="5873" y="2305"/>
                    <a:pt x="5873" y="2307"/>
                    <a:pt x="5875" y="2307"/>
                  </a:cubicBezTo>
                  <a:lnTo>
                    <a:pt x="5876" y="2307"/>
                  </a:lnTo>
                  <a:cubicBezTo>
                    <a:pt x="5877" y="2308"/>
                    <a:pt x="5879" y="2308"/>
                    <a:pt x="5881" y="2308"/>
                  </a:cubicBezTo>
                  <a:cubicBezTo>
                    <a:pt x="5884" y="2309"/>
                    <a:pt x="5888" y="2311"/>
                    <a:pt x="5891" y="2312"/>
                  </a:cubicBezTo>
                  <a:cubicBezTo>
                    <a:pt x="5892" y="2312"/>
                    <a:pt x="5895" y="2313"/>
                    <a:pt x="5896" y="2313"/>
                  </a:cubicBezTo>
                  <a:cubicBezTo>
                    <a:pt x="5899" y="2315"/>
                    <a:pt x="5903" y="2315"/>
                    <a:pt x="5905" y="2316"/>
                  </a:cubicBezTo>
                  <a:cubicBezTo>
                    <a:pt x="5907" y="2316"/>
                    <a:pt x="5909" y="2316"/>
                    <a:pt x="5911" y="2317"/>
                  </a:cubicBezTo>
                  <a:cubicBezTo>
                    <a:pt x="5916" y="2317"/>
                    <a:pt x="5920" y="2319"/>
                    <a:pt x="5925" y="2319"/>
                  </a:cubicBezTo>
                  <a:cubicBezTo>
                    <a:pt x="5931" y="2319"/>
                    <a:pt x="5936" y="2319"/>
                    <a:pt x="5941" y="2317"/>
                  </a:cubicBezTo>
                  <a:cubicBezTo>
                    <a:pt x="5943" y="2317"/>
                    <a:pt x="5945" y="2317"/>
                    <a:pt x="5947" y="2316"/>
                  </a:cubicBezTo>
                  <a:cubicBezTo>
                    <a:pt x="5951" y="2316"/>
                    <a:pt x="5953" y="2315"/>
                    <a:pt x="5957" y="2313"/>
                  </a:cubicBezTo>
                  <a:cubicBezTo>
                    <a:pt x="5959" y="2313"/>
                    <a:pt x="5961" y="2312"/>
                    <a:pt x="5963" y="2312"/>
                  </a:cubicBezTo>
                  <a:cubicBezTo>
                    <a:pt x="5965" y="2311"/>
                    <a:pt x="5969" y="2309"/>
                    <a:pt x="5972" y="2308"/>
                  </a:cubicBezTo>
                  <a:cubicBezTo>
                    <a:pt x="5973" y="2307"/>
                    <a:pt x="5976" y="2307"/>
                    <a:pt x="5977" y="2305"/>
                  </a:cubicBezTo>
                  <a:cubicBezTo>
                    <a:pt x="5980" y="2304"/>
                    <a:pt x="5983" y="2303"/>
                    <a:pt x="5987" y="2300"/>
                  </a:cubicBezTo>
                  <a:cubicBezTo>
                    <a:pt x="5988" y="2299"/>
                    <a:pt x="5991" y="2297"/>
                    <a:pt x="5992" y="2297"/>
                  </a:cubicBezTo>
                  <a:cubicBezTo>
                    <a:pt x="5995" y="2296"/>
                    <a:pt x="5997" y="2293"/>
                    <a:pt x="6000" y="2292"/>
                  </a:cubicBezTo>
                  <a:cubicBezTo>
                    <a:pt x="6001" y="2291"/>
                    <a:pt x="6004" y="2289"/>
                    <a:pt x="6005" y="2288"/>
                  </a:cubicBezTo>
                  <a:lnTo>
                    <a:pt x="6012" y="2281"/>
                  </a:lnTo>
                  <a:lnTo>
                    <a:pt x="6017" y="2276"/>
                  </a:lnTo>
                  <a:cubicBezTo>
                    <a:pt x="6020" y="2273"/>
                    <a:pt x="6021" y="2271"/>
                    <a:pt x="6023" y="2268"/>
                  </a:cubicBezTo>
                  <a:cubicBezTo>
                    <a:pt x="6024" y="2267"/>
                    <a:pt x="6025" y="2264"/>
                    <a:pt x="6027" y="2263"/>
                  </a:cubicBezTo>
                  <a:cubicBezTo>
                    <a:pt x="6027" y="2263"/>
                    <a:pt x="6027" y="2261"/>
                    <a:pt x="6028" y="2261"/>
                  </a:cubicBezTo>
                  <a:cubicBezTo>
                    <a:pt x="6028" y="2260"/>
                    <a:pt x="6029" y="2259"/>
                    <a:pt x="6029" y="2259"/>
                  </a:cubicBezTo>
                  <a:cubicBezTo>
                    <a:pt x="6031" y="2256"/>
                    <a:pt x="6033" y="2252"/>
                    <a:pt x="6035" y="2248"/>
                  </a:cubicBezTo>
                  <a:lnTo>
                    <a:pt x="6568" y="1112"/>
                  </a:lnTo>
                  <a:cubicBezTo>
                    <a:pt x="6569" y="1108"/>
                    <a:pt x="6571" y="1105"/>
                    <a:pt x="6572" y="1101"/>
                  </a:cubicBezTo>
                  <a:cubicBezTo>
                    <a:pt x="6573" y="1097"/>
                    <a:pt x="6575" y="1093"/>
                    <a:pt x="6576" y="1091"/>
                  </a:cubicBezTo>
                  <a:cubicBezTo>
                    <a:pt x="6577" y="1087"/>
                    <a:pt x="6577" y="1083"/>
                    <a:pt x="6577" y="1079"/>
                  </a:cubicBezTo>
                  <a:cubicBezTo>
                    <a:pt x="6577" y="1075"/>
                    <a:pt x="6579" y="1071"/>
                    <a:pt x="6579" y="1067"/>
                  </a:cubicBezTo>
                  <a:cubicBezTo>
                    <a:pt x="6580" y="1063"/>
                    <a:pt x="6580" y="1059"/>
                    <a:pt x="6580" y="1055"/>
                  </a:cubicBezTo>
                  <a:close/>
                  <a:moveTo>
                    <a:pt x="6300" y="1116"/>
                  </a:moveTo>
                  <a:lnTo>
                    <a:pt x="5875" y="2021"/>
                  </a:lnTo>
                  <a:lnTo>
                    <a:pt x="5444" y="1749"/>
                  </a:lnTo>
                  <a:lnTo>
                    <a:pt x="5813" y="877"/>
                  </a:lnTo>
                  <a:lnTo>
                    <a:pt x="6300" y="1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345">
              <a:extLst>
                <a:ext uri="{FF2B5EF4-FFF2-40B4-BE49-F238E27FC236}">
                  <a16:creationId xmlns="" xmlns:a16="http://schemas.microsoft.com/office/drawing/2014/main" id="{EDF8EAFA-4C34-4C7D-A11E-B7428B218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2225" y="4625975"/>
              <a:ext cx="107950" cy="196850"/>
            </a:xfrm>
            <a:custGeom>
              <a:avLst/>
              <a:gdLst>
                <a:gd name="T0" fmla="*/ 493 w 1327"/>
                <a:gd name="T1" fmla="*/ 1341 h 2445"/>
                <a:gd name="T2" fmla="*/ 832 w 1327"/>
                <a:gd name="T3" fmla="*/ 1341 h 2445"/>
                <a:gd name="T4" fmla="*/ 1083 w 1327"/>
                <a:gd name="T5" fmla="*/ 1592 h 2445"/>
                <a:gd name="T6" fmla="*/ 832 w 1327"/>
                <a:gd name="T7" fmla="*/ 1843 h 2445"/>
                <a:gd name="T8" fmla="*/ 223 w 1327"/>
                <a:gd name="T9" fmla="*/ 1843 h 2445"/>
                <a:gd name="T10" fmla="*/ 101 w 1327"/>
                <a:gd name="T11" fmla="*/ 1964 h 2445"/>
                <a:gd name="T12" fmla="*/ 223 w 1327"/>
                <a:gd name="T13" fmla="*/ 2085 h 2445"/>
                <a:gd name="T14" fmla="*/ 541 w 1327"/>
                <a:gd name="T15" fmla="*/ 2085 h 2445"/>
                <a:gd name="T16" fmla="*/ 541 w 1327"/>
                <a:gd name="T17" fmla="*/ 2324 h 2445"/>
                <a:gd name="T18" fmla="*/ 663 w 1327"/>
                <a:gd name="T19" fmla="*/ 2445 h 2445"/>
                <a:gd name="T20" fmla="*/ 784 w 1327"/>
                <a:gd name="T21" fmla="*/ 2324 h 2445"/>
                <a:gd name="T22" fmla="*/ 784 w 1327"/>
                <a:gd name="T23" fmla="*/ 2085 h 2445"/>
                <a:gd name="T24" fmla="*/ 833 w 1327"/>
                <a:gd name="T25" fmla="*/ 2085 h 2445"/>
                <a:gd name="T26" fmla="*/ 1327 w 1327"/>
                <a:gd name="T27" fmla="*/ 1592 h 2445"/>
                <a:gd name="T28" fmla="*/ 833 w 1327"/>
                <a:gd name="T29" fmla="*/ 1099 h 2445"/>
                <a:gd name="T30" fmla="*/ 495 w 1327"/>
                <a:gd name="T31" fmla="*/ 1099 h 2445"/>
                <a:gd name="T32" fmla="*/ 244 w 1327"/>
                <a:gd name="T33" fmla="*/ 848 h 2445"/>
                <a:gd name="T34" fmla="*/ 495 w 1327"/>
                <a:gd name="T35" fmla="*/ 597 h 2445"/>
                <a:gd name="T36" fmla="*/ 1093 w 1327"/>
                <a:gd name="T37" fmla="*/ 597 h 2445"/>
                <a:gd name="T38" fmla="*/ 1215 w 1327"/>
                <a:gd name="T39" fmla="*/ 476 h 2445"/>
                <a:gd name="T40" fmla="*/ 1093 w 1327"/>
                <a:gd name="T41" fmla="*/ 355 h 2445"/>
                <a:gd name="T42" fmla="*/ 785 w 1327"/>
                <a:gd name="T43" fmla="*/ 355 h 2445"/>
                <a:gd name="T44" fmla="*/ 785 w 1327"/>
                <a:gd name="T45" fmla="*/ 121 h 2445"/>
                <a:gd name="T46" fmla="*/ 664 w 1327"/>
                <a:gd name="T47" fmla="*/ 0 h 2445"/>
                <a:gd name="T48" fmla="*/ 543 w 1327"/>
                <a:gd name="T49" fmla="*/ 121 h 2445"/>
                <a:gd name="T50" fmla="*/ 543 w 1327"/>
                <a:gd name="T51" fmla="*/ 356 h 2445"/>
                <a:gd name="T52" fmla="*/ 493 w 1327"/>
                <a:gd name="T53" fmla="*/ 356 h 2445"/>
                <a:gd name="T54" fmla="*/ 0 w 1327"/>
                <a:gd name="T55" fmla="*/ 849 h 2445"/>
                <a:gd name="T56" fmla="*/ 493 w 1327"/>
                <a:gd name="T57" fmla="*/ 1341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2445">
                  <a:moveTo>
                    <a:pt x="493" y="1341"/>
                  </a:moveTo>
                  <a:lnTo>
                    <a:pt x="832" y="1341"/>
                  </a:lnTo>
                  <a:cubicBezTo>
                    <a:pt x="971" y="1341"/>
                    <a:pt x="1083" y="1453"/>
                    <a:pt x="1083" y="1592"/>
                  </a:cubicBezTo>
                  <a:cubicBezTo>
                    <a:pt x="1083" y="1731"/>
                    <a:pt x="971" y="1843"/>
                    <a:pt x="832" y="1843"/>
                  </a:cubicBezTo>
                  <a:lnTo>
                    <a:pt x="223" y="1843"/>
                  </a:lnTo>
                  <a:cubicBezTo>
                    <a:pt x="156" y="1843"/>
                    <a:pt x="101" y="1897"/>
                    <a:pt x="101" y="1964"/>
                  </a:cubicBezTo>
                  <a:cubicBezTo>
                    <a:pt x="101" y="2031"/>
                    <a:pt x="156" y="2085"/>
                    <a:pt x="223" y="2085"/>
                  </a:cubicBezTo>
                  <a:lnTo>
                    <a:pt x="541" y="2085"/>
                  </a:lnTo>
                  <a:lnTo>
                    <a:pt x="541" y="2324"/>
                  </a:lnTo>
                  <a:cubicBezTo>
                    <a:pt x="541" y="2391"/>
                    <a:pt x="596" y="2445"/>
                    <a:pt x="663" y="2445"/>
                  </a:cubicBezTo>
                  <a:cubicBezTo>
                    <a:pt x="729" y="2445"/>
                    <a:pt x="784" y="2391"/>
                    <a:pt x="784" y="2324"/>
                  </a:cubicBezTo>
                  <a:lnTo>
                    <a:pt x="784" y="2085"/>
                  </a:lnTo>
                  <a:lnTo>
                    <a:pt x="833" y="2085"/>
                  </a:lnTo>
                  <a:cubicBezTo>
                    <a:pt x="1105" y="2085"/>
                    <a:pt x="1327" y="1864"/>
                    <a:pt x="1327" y="1592"/>
                  </a:cubicBezTo>
                  <a:cubicBezTo>
                    <a:pt x="1327" y="1320"/>
                    <a:pt x="1105" y="1099"/>
                    <a:pt x="833" y="1099"/>
                  </a:cubicBezTo>
                  <a:lnTo>
                    <a:pt x="495" y="1099"/>
                  </a:lnTo>
                  <a:cubicBezTo>
                    <a:pt x="356" y="1099"/>
                    <a:pt x="244" y="987"/>
                    <a:pt x="244" y="848"/>
                  </a:cubicBezTo>
                  <a:cubicBezTo>
                    <a:pt x="244" y="709"/>
                    <a:pt x="356" y="597"/>
                    <a:pt x="495" y="597"/>
                  </a:cubicBezTo>
                  <a:lnTo>
                    <a:pt x="1093" y="597"/>
                  </a:lnTo>
                  <a:cubicBezTo>
                    <a:pt x="1160" y="597"/>
                    <a:pt x="1215" y="543"/>
                    <a:pt x="1215" y="476"/>
                  </a:cubicBezTo>
                  <a:cubicBezTo>
                    <a:pt x="1215" y="409"/>
                    <a:pt x="1160" y="355"/>
                    <a:pt x="1093" y="355"/>
                  </a:cubicBezTo>
                  <a:lnTo>
                    <a:pt x="785" y="355"/>
                  </a:lnTo>
                  <a:lnTo>
                    <a:pt x="785" y="121"/>
                  </a:lnTo>
                  <a:cubicBezTo>
                    <a:pt x="785" y="55"/>
                    <a:pt x="731" y="0"/>
                    <a:pt x="664" y="0"/>
                  </a:cubicBezTo>
                  <a:cubicBezTo>
                    <a:pt x="597" y="0"/>
                    <a:pt x="543" y="55"/>
                    <a:pt x="543" y="121"/>
                  </a:cubicBezTo>
                  <a:lnTo>
                    <a:pt x="543" y="356"/>
                  </a:lnTo>
                  <a:lnTo>
                    <a:pt x="493" y="356"/>
                  </a:lnTo>
                  <a:cubicBezTo>
                    <a:pt x="221" y="356"/>
                    <a:pt x="0" y="577"/>
                    <a:pt x="0" y="849"/>
                  </a:cubicBezTo>
                  <a:cubicBezTo>
                    <a:pt x="1" y="1120"/>
                    <a:pt x="223" y="1341"/>
                    <a:pt x="493" y="1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46">
              <a:extLst>
                <a:ext uri="{FF2B5EF4-FFF2-40B4-BE49-F238E27FC236}">
                  <a16:creationId xmlns="" xmlns:a16="http://schemas.microsoft.com/office/drawing/2014/main" id="{D51F919F-0AF5-4848-AD9F-C04427D6F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4565650"/>
              <a:ext cx="315912" cy="315913"/>
            </a:xfrm>
            <a:custGeom>
              <a:avLst/>
              <a:gdLst>
                <a:gd name="T0" fmla="*/ 1949 w 3897"/>
                <a:gd name="T1" fmla="*/ 3897 h 3897"/>
                <a:gd name="T2" fmla="*/ 3897 w 3897"/>
                <a:gd name="T3" fmla="*/ 1949 h 3897"/>
                <a:gd name="T4" fmla="*/ 1949 w 3897"/>
                <a:gd name="T5" fmla="*/ 0 h 3897"/>
                <a:gd name="T6" fmla="*/ 0 w 3897"/>
                <a:gd name="T7" fmla="*/ 1949 h 3897"/>
                <a:gd name="T8" fmla="*/ 1949 w 3897"/>
                <a:gd name="T9" fmla="*/ 3897 h 3897"/>
                <a:gd name="T10" fmla="*/ 1949 w 3897"/>
                <a:gd name="T11" fmla="*/ 242 h 3897"/>
                <a:gd name="T12" fmla="*/ 3656 w 3897"/>
                <a:gd name="T13" fmla="*/ 1949 h 3897"/>
                <a:gd name="T14" fmla="*/ 1949 w 3897"/>
                <a:gd name="T15" fmla="*/ 3656 h 3897"/>
                <a:gd name="T16" fmla="*/ 242 w 3897"/>
                <a:gd name="T17" fmla="*/ 1949 h 3897"/>
                <a:gd name="T18" fmla="*/ 1949 w 3897"/>
                <a:gd name="T19" fmla="*/ 242 h 3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7" h="3897">
                  <a:moveTo>
                    <a:pt x="1949" y="3897"/>
                  </a:moveTo>
                  <a:cubicBezTo>
                    <a:pt x="3024" y="3897"/>
                    <a:pt x="3897" y="3022"/>
                    <a:pt x="3897" y="1949"/>
                  </a:cubicBezTo>
                  <a:cubicBezTo>
                    <a:pt x="3897" y="876"/>
                    <a:pt x="3022" y="0"/>
                    <a:pt x="1949" y="0"/>
                  </a:cubicBezTo>
                  <a:cubicBezTo>
                    <a:pt x="876" y="0"/>
                    <a:pt x="0" y="874"/>
                    <a:pt x="0" y="1949"/>
                  </a:cubicBezTo>
                  <a:cubicBezTo>
                    <a:pt x="0" y="3024"/>
                    <a:pt x="874" y="3897"/>
                    <a:pt x="1949" y="3897"/>
                  </a:cubicBezTo>
                  <a:close/>
                  <a:moveTo>
                    <a:pt x="1949" y="242"/>
                  </a:moveTo>
                  <a:cubicBezTo>
                    <a:pt x="2890" y="242"/>
                    <a:pt x="3656" y="1008"/>
                    <a:pt x="3656" y="1949"/>
                  </a:cubicBezTo>
                  <a:cubicBezTo>
                    <a:pt x="3656" y="2890"/>
                    <a:pt x="2890" y="3656"/>
                    <a:pt x="1949" y="3656"/>
                  </a:cubicBezTo>
                  <a:cubicBezTo>
                    <a:pt x="1008" y="3656"/>
                    <a:pt x="242" y="2890"/>
                    <a:pt x="242" y="1949"/>
                  </a:cubicBezTo>
                  <a:cubicBezTo>
                    <a:pt x="242" y="1008"/>
                    <a:pt x="1008" y="242"/>
                    <a:pt x="1949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="" xmlns:a16="http://schemas.microsoft.com/office/drawing/2014/main" id="{BD56862F-9ECB-4CF6-B5B7-A39C534FA81C}"/>
              </a:ext>
            </a:extLst>
          </p:cNvPr>
          <p:cNvGrpSpPr/>
          <p:nvPr/>
        </p:nvGrpSpPr>
        <p:grpSpPr>
          <a:xfrm>
            <a:off x="3520073" y="3577243"/>
            <a:ext cx="475695" cy="472922"/>
            <a:chOff x="3557588" y="3587750"/>
            <a:chExt cx="544512" cy="492125"/>
          </a:xfrm>
        </p:grpSpPr>
        <p:sp>
          <p:nvSpPr>
            <p:cNvPr id="351" name="AutoShape 185">
              <a:extLst>
                <a:ext uri="{FF2B5EF4-FFF2-40B4-BE49-F238E27FC236}">
                  <a16:creationId xmlns="" xmlns:a16="http://schemas.microsoft.com/office/drawing/2014/main" id="{F4F99A2B-5378-4BE1-824B-00A1DDDD3E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57588" y="3587750"/>
              <a:ext cx="544512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87">
              <a:extLst>
                <a:ext uri="{FF2B5EF4-FFF2-40B4-BE49-F238E27FC236}">
                  <a16:creationId xmlns="" xmlns:a16="http://schemas.microsoft.com/office/drawing/2014/main" id="{499887BD-160F-4673-81BC-5CC87F8DE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3654425"/>
              <a:ext cx="93662" cy="196850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188">
              <a:extLst>
                <a:ext uri="{FF2B5EF4-FFF2-40B4-BE49-F238E27FC236}">
                  <a16:creationId xmlns="" xmlns:a16="http://schemas.microsoft.com/office/drawing/2014/main" id="{084CB98F-B71A-458F-B82D-5579742D4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7588" y="3675063"/>
              <a:ext cx="541337" cy="403225"/>
            </a:xfrm>
            <a:custGeom>
              <a:avLst/>
              <a:gdLst>
                <a:gd name="T0" fmla="*/ 128 w 6537"/>
                <a:gd name="T1" fmla="*/ 4870 h 4870"/>
                <a:gd name="T2" fmla="*/ 6416 w 6537"/>
                <a:gd name="T3" fmla="*/ 4870 h 4870"/>
                <a:gd name="T4" fmla="*/ 6537 w 6537"/>
                <a:gd name="T5" fmla="*/ 4749 h 4870"/>
                <a:gd name="T6" fmla="*/ 6520 w 6537"/>
                <a:gd name="T7" fmla="*/ 4686 h 4870"/>
                <a:gd name="T8" fmla="*/ 5910 w 6537"/>
                <a:gd name="T9" fmla="*/ 3450 h 4870"/>
                <a:gd name="T10" fmla="*/ 5910 w 6537"/>
                <a:gd name="T11" fmla="*/ 121 h 4870"/>
                <a:gd name="T12" fmla="*/ 5789 w 6537"/>
                <a:gd name="T13" fmla="*/ 0 h 4870"/>
                <a:gd name="T14" fmla="*/ 4449 w 6537"/>
                <a:gd name="T15" fmla="*/ 0 h 4870"/>
                <a:gd name="T16" fmla="*/ 4328 w 6537"/>
                <a:gd name="T17" fmla="*/ 121 h 4870"/>
                <a:gd name="T18" fmla="*/ 4449 w 6537"/>
                <a:gd name="T19" fmla="*/ 242 h 4870"/>
                <a:gd name="T20" fmla="*/ 5669 w 6537"/>
                <a:gd name="T21" fmla="*/ 242 h 4870"/>
                <a:gd name="T22" fmla="*/ 5669 w 6537"/>
                <a:gd name="T23" fmla="*/ 3358 h 4870"/>
                <a:gd name="T24" fmla="*/ 882 w 6537"/>
                <a:gd name="T25" fmla="*/ 3358 h 4870"/>
                <a:gd name="T26" fmla="*/ 882 w 6537"/>
                <a:gd name="T27" fmla="*/ 242 h 4870"/>
                <a:gd name="T28" fmla="*/ 2072 w 6537"/>
                <a:gd name="T29" fmla="*/ 242 h 4870"/>
                <a:gd name="T30" fmla="*/ 2193 w 6537"/>
                <a:gd name="T31" fmla="*/ 121 h 4870"/>
                <a:gd name="T32" fmla="*/ 2072 w 6537"/>
                <a:gd name="T33" fmla="*/ 0 h 4870"/>
                <a:gd name="T34" fmla="*/ 760 w 6537"/>
                <a:gd name="T35" fmla="*/ 0 h 4870"/>
                <a:gd name="T36" fmla="*/ 638 w 6537"/>
                <a:gd name="T37" fmla="*/ 121 h 4870"/>
                <a:gd name="T38" fmla="*/ 638 w 6537"/>
                <a:gd name="T39" fmla="*/ 3450 h 4870"/>
                <a:gd name="T40" fmla="*/ 18 w 6537"/>
                <a:gd name="T41" fmla="*/ 4696 h 4870"/>
                <a:gd name="T42" fmla="*/ 24 w 6537"/>
                <a:gd name="T43" fmla="*/ 4813 h 4870"/>
                <a:gd name="T44" fmla="*/ 128 w 6537"/>
                <a:gd name="T45" fmla="*/ 4870 h 4870"/>
                <a:gd name="T46" fmla="*/ 2438 w 6537"/>
                <a:gd name="T47" fmla="*/ 4629 h 4870"/>
                <a:gd name="T48" fmla="*/ 2545 w 6537"/>
                <a:gd name="T49" fmla="*/ 4416 h 4870"/>
                <a:gd name="T50" fmla="*/ 4001 w 6537"/>
                <a:gd name="T51" fmla="*/ 4416 h 4870"/>
                <a:gd name="T52" fmla="*/ 4106 w 6537"/>
                <a:gd name="T53" fmla="*/ 4629 h 4870"/>
                <a:gd name="T54" fmla="*/ 2438 w 6537"/>
                <a:gd name="T55" fmla="*/ 4629 h 4870"/>
                <a:gd name="T56" fmla="*/ 834 w 6537"/>
                <a:gd name="T57" fmla="*/ 3600 h 4870"/>
                <a:gd name="T58" fmla="*/ 5713 w 6537"/>
                <a:gd name="T59" fmla="*/ 3600 h 4870"/>
                <a:gd name="T60" fmla="*/ 6220 w 6537"/>
                <a:gd name="T61" fmla="*/ 4628 h 4870"/>
                <a:gd name="T62" fmla="*/ 4374 w 6537"/>
                <a:gd name="T63" fmla="*/ 4628 h 4870"/>
                <a:gd name="T64" fmla="*/ 4184 w 6537"/>
                <a:gd name="T65" fmla="*/ 4240 h 4870"/>
                <a:gd name="T66" fmla="*/ 4076 w 6537"/>
                <a:gd name="T67" fmla="*/ 4172 h 4870"/>
                <a:gd name="T68" fmla="*/ 2469 w 6537"/>
                <a:gd name="T69" fmla="*/ 4172 h 4870"/>
                <a:gd name="T70" fmla="*/ 2361 w 6537"/>
                <a:gd name="T71" fmla="*/ 4238 h 4870"/>
                <a:gd name="T72" fmla="*/ 2168 w 6537"/>
                <a:gd name="T73" fmla="*/ 4626 h 4870"/>
                <a:gd name="T74" fmla="*/ 322 w 6537"/>
                <a:gd name="T75" fmla="*/ 4626 h 4870"/>
                <a:gd name="T76" fmla="*/ 834 w 6537"/>
                <a:gd name="T77" fmla="*/ 3600 h 4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37" h="4870">
                  <a:moveTo>
                    <a:pt x="128" y="4870"/>
                  </a:moveTo>
                  <a:lnTo>
                    <a:pt x="6416" y="4870"/>
                  </a:lnTo>
                  <a:cubicBezTo>
                    <a:pt x="6482" y="4870"/>
                    <a:pt x="6537" y="4816"/>
                    <a:pt x="6537" y="4749"/>
                  </a:cubicBezTo>
                  <a:cubicBezTo>
                    <a:pt x="6537" y="4726"/>
                    <a:pt x="6530" y="4704"/>
                    <a:pt x="6520" y="4686"/>
                  </a:cubicBezTo>
                  <a:lnTo>
                    <a:pt x="5910" y="3450"/>
                  </a:lnTo>
                  <a:lnTo>
                    <a:pt x="5910" y="121"/>
                  </a:lnTo>
                  <a:cubicBezTo>
                    <a:pt x="5910" y="54"/>
                    <a:pt x="5856" y="0"/>
                    <a:pt x="5789" y="0"/>
                  </a:cubicBezTo>
                  <a:lnTo>
                    <a:pt x="4449" y="0"/>
                  </a:lnTo>
                  <a:cubicBezTo>
                    <a:pt x="4382" y="0"/>
                    <a:pt x="4328" y="54"/>
                    <a:pt x="4328" y="121"/>
                  </a:cubicBezTo>
                  <a:cubicBezTo>
                    <a:pt x="4328" y="188"/>
                    <a:pt x="4382" y="242"/>
                    <a:pt x="4449" y="242"/>
                  </a:cubicBezTo>
                  <a:lnTo>
                    <a:pt x="5669" y="242"/>
                  </a:lnTo>
                  <a:lnTo>
                    <a:pt x="5669" y="3358"/>
                  </a:lnTo>
                  <a:lnTo>
                    <a:pt x="882" y="3358"/>
                  </a:lnTo>
                  <a:lnTo>
                    <a:pt x="882" y="242"/>
                  </a:lnTo>
                  <a:lnTo>
                    <a:pt x="2072" y="242"/>
                  </a:lnTo>
                  <a:cubicBezTo>
                    <a:pt x="2138" y="242"/>
                    <a:pt x="2193" y="188"/>
                    <a:pt x="2193" y="121"/>
                  </a:cubicBezTo>
                  <a:cubicBezTo>
                    <a:pt x="2193" y="54"/>
                    <a:pt x="2138" y="0"/>
                    <a:pt x="2072" y="0"/>
                  </a:cubicBezTo>
                  <a:lnTo>
                    <a:pt x="760" y="0"/>
                  </a:lnTo>
                  <a:cubicBezTo>
                    <a:pt x="693" y="0"/>
                    <a:pt x="638" y="54"/>
                    <a:pt x="638" y="121"/>
                  </a:cubicBezTo>
                  <a:lnTo>
                    <a:pt x="638" y="3450"/>
                  </a:lnTo>
                  <a:lnTo>
                    <a:pt x="18" y="4696"/>
                  </a:lnTo>
                  <a:cubicBezTo>
                    <a:pt x="0" y="4733"/>
                    <a:pt x="2" y="4777"/>
                    <a:pt x="24" y="4813"/>
                  </a:cubicBezTo>
                  <a:cubicBezTo>
                    <a:pt x="47" y="4849"/>
                    <a:pt x="86" y="4870"/>
                    <a:pt x="128" y="4870"/>
                  </a:cubicBezTo>
                  <a:close/>
                  <a:moveTo>
                    <a:pt x="2438" y="4629"/>
                  </a:moveTo>
                  <a:lnTo>
                    <a:pt x="2545" y="4416"/>
                  </a:lnTo>
                  <a:lnTo>
                    <a:pt x="4001" y="4416"/>
                  </a:lnTo>
                  <a:lnTo>
                    <a:pt x="4106" y="4629"/>
                  </a:lnTo>
                  <a:lnTo>
                    <a:pt x="2438" y="4629"/>
                  </a:lnTo>
                  <a:close/>
                  <a:moveTo>
                    <a:pt x="834" y="3600"/>
                  </a:moveTo>
                  <a:lnTo>
                    <a:pt x="5713" y="3600"/>
                  </a:lnTo>
                  <a:lnTo>
                    <a:pt x="6220" y="4628"/>
                  </a:lnTo>
                  <a:lnTo>
                    <a:pt x="4374" y="4628"/>
                  </a:lnTo>
                  <a:lnTo>
                    <a:pt x="4184" y="4240"/>
                  </a:lnTo>
                  <a:cubicBezTo>
                    <a:pt x="4164" y="4198"/>
                    <a:pt x="4121" y="4172"/>
                    <a:pt x="4076" y="4172"/>
                  </a:cubicBezTo>
                  <a:lnTo>
                    <a:pt x="2469" y="4172"/>
                  </a:lnTo>
                  <a:cubicBezTo>
                    <a:pt x="2424" y="4172"/>
                    <a:pt x="2381" y="4197"/>
                    <a:pt x="2361" y="4238"/>
                  </a:cubicBezTo>
                  <a:lnTo>
                    <a:pt x="2168" y="4626"/>
                  </a:lnTo>
                  <a:lnTo>
                    <a:pt x="322" y="4626"/>
                  </a:lnTo>
                  <a:lnTo>
                    <a:pt x="834" y="3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189">
              <a:extLst>
                <a:ext uri="{FF2B5EF4-FFF2-40B4-BE49-F238E27FC236}">
                  <a16:creationId xmlns="" xmlns:a16="http://schemas.microsoft.com/office/drawing/2014/main" id="{FC3F83B9-5A33-479D-A226-1C5C5291D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1900" y="3587750"/>
              <a:ext cx="114300" cy="334963"/>
            </a:xfrm>
            <a:custGeom>
              <a:avLst/>
              <a:gdLst>
                <a:gd name="T0" fmla="*/ 1376 w 1379"/>
                <a:gd name="T1" fmla="*/ 436 h 4056"/>
                <a:gd name="T2" fmla="*/ 940 w 1379"/>
                <a:gd name="T3" fmla="*/ 0 h 4056"/>
                <a:gd name="T4" fmla="*/ 436 w 1379"/>
                <a:gd name="T5" fmla="*/ 0 h 4056"/>
                <a:gd name="T6" fmla="*/ 0 w 1379"/>
                <a:gd name="T7" fmla="*/ 436 h 4056"/>
                <a:gd name="T8" fmla="*/ 0 w 1379"/>
                <a:gd name="T9" fmla="*/ 767 h 4056"/>
                <a:gd name="T10" fmla="*/ 3 w 1379"/>
                <a:gd name="T11" fmla="*/ 788 h 4056"/>
                <a:gd name="T12" fmla="*/ 0 w 1379"/>
                <a:gd name="T13" fmla="*/ 809 h 4056"/>
                <a:gd name="T14" fmla="*/ 0 w 1379"/>
                <a:gd name="T15" fmla="*/ 3195 h 4056"/>
                <a:gd name="T16" fmla="*/ 1 w 1379"/>
                <a:gd name="T17" fmla="*/ 3212 h 4056"/>
                <a:gd name="T18" fmla="*/ 3 w 1379"/>
                <a:gd name="T19" fmla="*/ 3217 h 4056"/>
                <a:gd name="T20" fmla="*/ 9 w 1379"/>
                <a:gd name="T21" fmla="*/ 3237 h 4056"/>
                <a:gd name="T22" fmla="*/ 12 w 1379"/>
                <a:gd name="T23" fmla="*/ 3243 h 4056"/>
                <a:gd name="T24" fmla="*/ 20 w 1379"/>
                <a:gd name="T25" fmla="*/ 3256 h 4056"/>
                <a:gd name="T26" fmla="*/ 24 w 1379"/>
                <a:gd name="T27" fmla="*/ 3261 h 4056"/>
                <a:gd name="T28" fmla="*/ 27 w 1379"/>
                <a:gd name="T29" fmla="*/ 3265 h 4056"/>
                <a:gd name="T30" fmla="*/ 593 w 1379"/>
                <a:gd name="T31" fmla="*/ 4008 h 4056"/>
                <a:gd name="T32" fmla="*/ 689 w 1379"/>
                <a:gd name="T33" fmla="*/ 4056 h 4056"/>
                <a:gd name="T34" fmla="*/ 785 w 1379"/>
                <a:gd name="T35" fmla="*/ 4008 h 4056"/>
                <a:gd name="T36" fmla="*/ 1352 w 1379"/>
                <a:gd name="T37" fmla="*/ 3265 h 4056"/>
                <a:gd name="T38" fmla="*/ 1355 w 1379"/>
                <a:gd name="T39" fmla="*/ 3261 h 4056"/>
                <a:gd name="T40" fmla="*/ 1359 w 1379"/>
                <a:gd name="T41" fmla="*/ 3256 h 4056"/>
                <a:gd name="T42" fmla="*/ 1367 w 1379"/>
                <a:gd name="T43" fmla="*/ 3243 h 4056"/>
                <a:gd name="T44" fmla="*/ 1369 w 1379"/>
                <a:gd name="T45" fmla="*/ 3237 h 4056"/>
                <a:gd name="T46" fmla="*/ 1376 w 1379"/>
                <a:gd name="T47" fmla="*/ 3217 h 4056"/>
                <a:gd name="T48" fmla="*/ 1378 w 1379"/>
                <a:gd name="T49" fmla="*/ 3212 h 4056"/>
                <a:gd name="T50" fmla="*/ 1379 w 1379"/>
                <a:gd name="T51" fmla="*/ 3195 h 4056"/>
                <a:gd name="T52" fmla="*/ 1379 w 1379"/>
                <a:gd name="T53" fmla="*/ 805 h 4056"/>
                <a:gd name="T54" fmla="*/ 1378 w 1379"/>
                <a:gd name="T55" fmla="*/ 785 h 4056"/>
                <a:gd name="T56" fmla="*/ 1379 w 1379"/>
                <a:gd name="T57" fmla="*/ 765 h 4056"/>
                <a:gd name="T58" fmla="*/ 1379 w 1379"/>
                <a:gd name="T59" fmla="*/ 436 h 4056"/>
                <a:gd name="T60" fmla="*/ 1376 w 1379"/>
                <a:gd name="T61" fmla="*/ 436 h 4056"/>
                <a:gd name="T62" fmla="*/ 244 w 1379"/>
                <a:gd name="T63" fmla="*/ 888 h 4056"/>
                <a:gd name="T64" fmla="*/ 570 w 1379"/>
                <a:gd name="T65" fmla="*/ 888 h 4056"/>
                <a:gd name="T66" fmla="*/ 570 w 1379"/>
                <a:gd name="T67" fmla="*/ 3071 h 4056"/>
                <a:gd name="T68" fmla="*/ 244 w 1379"/>
                <a:gd name="T69" fmla="*/ 3071 h 4056"/>
                <a:gd name="T70" fmla="*/ 244 w 1379"/>
                <a:gd name="T71" fmla="*/ 888 h 4056"/>
                <a:gd name="T72" fmla="*/ 811 w 1379"/>
                <a:gd name="T73" fmla="*/ 888 h 4056"/>
                <a:gd name="T74" fmla="*/ 1136 w 1379"/>
                <a:gd name="T75" fmla="*/ 888 h 4056"/>
                <a:gd name="T76" fmla="*/ 1136 w 1379"/>
                <a:gd name="T77" fmla="*/ 3071 h 4056"/>
                <a:gd name="T78" fmla="*/ 811 w 1379"/>
                <a:gd name="T79" fmla="*/ 3071 h 4056"/>
                <a:gd name="T80" fmla="*/ 811 w 1379"/>
                <a:gd name="T81" fmla="*/ 888 h 4056"/>
                <a:gd name="T82" fmla="*/ 244 w 1379"/>
                <a:gd name="T83" fmla="*/ 436 h 4056"/>
                <a:gd name="T84" fmla="*/ 437 w 1379"/>
                <a:gd name="T85" fmla="*/ 243 h 4056"/>
                <a:gd name="T86" fmla="*/ 941 w 1379"/>
                <a:gd name="T87" fmla="*/ 243 h 4056"/>
                <a:gd name="T88" fmla="*/ 1135 w 1379"/>
                <a:gd name="T89" fmla="*/ 436 h 4056"/>
                <a:gd name="T90" fmla="*/ 1135 w 1379"/>
                <a:gd name="T91" fmla="*/ 645 h 4056"/>
                <a:gd name="T92" fmla="*/ 244 w 1379"/>
                <a:gd name="T93" fmla="*/ 645 h 4056"/>
                <a:gd name="T94" fmla="*/ 244 w 1379"/>
                <a:gd name="T95" fmla="*/ 436 h 4056"/>
                <a:gd name="T96" fmla="*/ 689 w 1379"/>
                <a:gd name="T97" fmla="*/ 3736 h 4056"/>
                <a:gd name="T98" fmla="*/ 367 w 1379"/>
                <a:gd name="T99" fmla="*/ 3313 h 4056"/>
                <a:gd name="T100" fmla="*/ 1011 w 1379"/>
                <a:gd name="T101" fmla="*/ 3313 h 4056"/>
                <a:gd name="T102" fmla="*/ 689 w 1379"/>
                <a:gd name="T103" fmla="*/ 3736 h 4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9" h="4056">
                  <a:moveTo>
                    <a:pt x="1376" y="436"/>
                  </a:moveTo>
                  <a:cubicBezTo>
                    <a:pt x="1376" y="196"/>
                    <a:pt x="1181" y="0"/>
                    <a:pt x="940" y="0"/>
                  </a:cubicBezTo>
                  <a:lnTo>
                    <a:pt x="436" y="0"/>
                  </a:lnTo>
                  <a:cubicBezTo>
                    <a:pt x="196" y="0"/>
                    <a:pt x="0" y="195"/>
                    <a:pt x="0" y="436"/>
                  </a:cubicBezTo>
                  <a:lnTo>
                    <a:pt x="0" y="767"/>
                  </a:lnTo>
                  <a:cubicBezTo>
                    <a:pt x="0" y="775"/>
                    <a:pt x="1" y="781"/>
                    <a:pt x="3" y="788"/>
                  </a:cubicBezTo>
                  <a:cubicBezTo>
                    <a:pt x="1" y="795"/>
                    <a:pt x="0" y="803"/>
                    <a:pt x="0" y="809"/>
                  </a:cubicBezTo>
                  <a:lnTo>
                    <a:pt x="0" y="3195"/>
                  </a:lnTo>
                  <a:cubicBezTo>
                    <a:pt x="0" y="3200"/>
                    <a:pt x="1" y="3207"/>
                    <a:pt x="1" y="3212"/>
                  </a:cubicBezTo>
                  <a:cubicBezTo>
                    <a:pt x="1" y="3213"/>
                    <a:pt x="1" y="3215"/>
                    <a:pt x="3" y="3217"/>
                  </a:cubicBezTo>
                  <a:cubicBezTo>
                    <a:pt x="4" y="3224"/>
                    <a:pt x="7" y="3231"/>
                    <a:pt x="9" y="3237"/>
                  </a:cubicBezTo>
                  <a:cubicBezTo>
                    <a:pt x="11" y="3239"/>
                    <a:pt x="11" y="3240"/>
                    <a:pt x="12" y="3243"/>
                  </a:cubicBezTo>
                  <a:cubicBezTo>
                    <a:pt x="15" y="3248"/>
                    <a:pt x="17" y="3252"/>
                    <a:pt x="20" y="3256"/>
                  </a:cubicBezTo>
                  <a:cubicBezTo>
                    <a:pt x="21" y="3257"/>
                    <a:pt x="23" y="3260"/>
                    <a:pt x="24" y="3261"/>
                  </a:cubicBezTo>
                  <a:cubicBezTo>
                    <a:pt x="25" y="3263"/>
                    <a:pt x="25" y="3264"/>
                    <a:pt x="27" y="3265"/>
                  </a:cubicBezTo>
                  <a:lnTo>
                    <a:pt x="593" y="4008"/>
                  </a:lnTo>
                  <a:cubicBezTo>
                    <a:pt x="616" y="4037"/>
                    <a:pt x="652" y="4056"/>
                    <a:pt x="689" y="4056"/>
                  </a:cubicBezTo>
                  <a:cubicBezTo>
                    <a:pt x="727" y="4056"/>
                    <a:pt x="763" y="4039"/>
                    <a:pt x="785" y="4008"/>
                  </a:cubicBezTo>
                  <a:lnTo>
                    <a:pt x="1352" y="3265"/>
                  </a:lnTo>
                  <a:cubicBezTo>
                    <a:pt x="1353" y="3264"/>
                    <a:pt x="1353" y="3263"/>
                    <a:pt x="1355" y="3261"/>
                  </a:cubicBezTo>
                  <a:cubicBezTo>
                    <a:pt x="1356" y="3260"/>
                    <a:pt x="1357" y="3257"/>
                    <a:pt x="1359" y="3256"/>
                  </a:cubicBezTo>
                  <a:cubicBezTo>
                    <a:pt x="1361" y="3252"/>
                    <a:pt x="1364" y="3247"/>
                    <a:pt x="1367" y="3243"/>
                  </a:cubicBezTo>
                  <a:cubicBezTo>
                    <a:pt x="1368" y="3241"/>
                    <a:pt x="1368" y="3240"/>
                    <a:pt x="1369" y="3237"/>
                  </a:cubicBezTo>
                  <a:cubicBezTo>
                    <a:pt x="1372" y="3231"/>
                    <a:pt x="1373" y="3224"/>
                    <a:pt x="1376" y="3217"/>
                  </a:cubicBezTo>
                  <a:cubicBezTo>
                    <a:pt x="1376" y="3216"/>
                    <a:pt x="1376" y="3215"/>
                    <a:pt x="1378" y="3212"/>
                  </a:cubicBezTo>
                  <a:cubicBezTo>
                    <a:pt x="1379" y="3207"/>
                    <a:pt x="1379" y="3200"/>
                    <a:pt x="1379" y="3195"/>
                  </a:cubicBezTo>
                  <a:lnTo>
                    <a:pt x="1379" y="805"/>
                  </a:lnTo>
                  <a:cubicBezTo>
                    <a:pt x="1379" y="799"/>
                    <a:pt x="1378" y="792"/>
                    <a:pt x="1378" y="785"/>
                  </a:cubicBezTo>
                  <a:cubicBezTo>
                    <a:pt x="1379" y="779"/>
                    <a:pt x="1379" y="772"/>
                    <a:pt x="1379" y="765"/>
                  </a:cubicBezTo>
                  <a:lnTo>
                    <a:pt x="1379" y="436"/>
                  </a:lnTo>
                  <a:lnTo>
                    <a:pt x="1376" y="436"/>
                  </a:lnTo>
                  <a:close/>
                  <a:moveTo>
                    <a:pt x="244" y="888"/>
                  </a:moveTo>
                  <a:lnTo>
                    <a:pt x="570" y="888"/>
                  </a:lnTo>
                  <a:lnTo>
                    <a:pt x="570" y="3071"/>
                  </a:lnTo>
                  <a:lnTo>
                    <a:pt x="244" y="3071"/>
                  </a:lnTo>
                  <a:lnTo>
                    <a:pt x="244" y="888"/>
                  </a:lnTo>
                  <a:close/>
                  <a:moveTo>
                    <a:pt x="811" y="888"/>
                  </a:moveTo>
                  <a:lnTo>
                    <a:pt x="1136" y="888"/>
                  </a:lnTo>
                  <a:lnTo>
                    <a:pt x="1136" y="3071"/>
                  </a:lnTo>
                  <a:lnTo>
                    <a:pt x="811" y="3071"/>
                  </a:lnTo>
                  <a:lnTo>
                    <a:pt x="811" y="888"/>
                  </a:lnTo>
                  <a:close/>
                  <a:moveTo>
                    <a:pt x="244" y="436"/>
                  </a:moveTo>
                  <a:cubicBezTo>
                    <a:pt x="244" y="329"/>
                    <a:pt x="331" y="243"/>
                    <a:pt x="437" y="243"/>
                  </a:cubicBezTo>
                  <a:lnTo>
                    <a:pt x="941" y="243"/>
                  </a:lnTo>
                  <a:cubicBezTo>
                    <a:pt x="1048" y="243"/>
                    <a:pt x="1135" y="329"/>
                    <a:pt x="1135" y="436"/>
                  </a:cubicBezTo>
                  <a:lnTo>
                    <a:pt x="1135" y="645"/>
                  </a:lnTo>
                  <a:lnTo>
                    <a:pt x="244" y="645"/>
                  </a:lnTo>
                  <a:lnTo>
                    <a:pt x="244" y="436"/>
                  </a:lnTo>
                  <a:close/>
                  <a:moveTo>
                    <a:pt x="689" y="3736"/>
                  </a:moveTo>
                  <a:lnTo>
                    <a:pt x="367" y="3313"/>
                  </a:lnTo>
                  <a:lnTo>
                    <a:pt x="1011" y="3313"/>
                  </a:lnTo>
                  <a:lnTo>
                    <a:pt x="689" y="37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="" xmlns:a16="http://schemas.microsoft.com/office/drawing/2014/main" id="{E4E896CA-9ECD-43A0-953A-1947A5E68FEB}"/>
              </a:ext>
            </a:extLst>
          </p:cNvPr>
          <p:cNvGrpSpPr/>
          <p:nvPr/>
        </p:nvGrpSpPr>
        <p:grpSpPr>
          <a:xfrm>
            <a:off x="10621198" y="3577897"/>
            <a:ext cx="586646" cy="474448"/>
            <a:chOff x="11161713" y="3821113"/>
            <a:chExt cx="671512" cy="493712"/>
          </a:xfrm>
        </p:grpSpPr>
        <p:sp>
          <p:nvSpPr>
            <p:cNvPr id="356" name="AutoShape 348">
              <a:extLst>
                <a:ext uri="{FF2B5EF4-FFF2-40B4-BE49-F238E27FC236}">
                  <a16:creationId xmlns="" xmlns:a16="http://schemas.microsoft.com/office/drawing/2014/main" id="{CAADD410-10E5-4D00-B716-1E55764D0C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61713" y="3821113"/>
              <a:ext cx="671512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Oval 350">
              <a:extLst>
                <a:ext uri="{FF2B5EF4-FFF2-40B4-BE49-F238E27FC236}">
                  <a16:creationId xmlns="" xmlns:a16="http://schemas.microsoft.com/office/drawing/2014/main" id="{296190CD-9C8E-41ED-A2A0-DDD9D542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4040188"/>
              <a:ext cx="65087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Oval 351">
              <a:extLst>
                <a:ext uri="{FF2B5EF4-FFF2-40B4-BE49-F238E27FC236}">
                  <a16:creationId xmlns="" xmlns:a16="http://schemas.microsoft.com/office/drawing/2014/main" id="{B9A183E2-2EFA-4A7C-8928-A968A852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846513"/>
              <a:ext cx="65087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Oval 352">
              <a:extLst>
                <a:ext uri="{FF2B5EF4-FFF2-40B4-BE49-F238E27FC236}">
                  <a16:creationId xmlns="" xmlns:a16="http://schemas.microsoft.com/office/drawing/2014/main" id="{4AC8254E-C48B-4399-86D1-EBBEC6EF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4233863"/>
              <a:ext cx="65087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Oval 353">
              <a:extLst>
                <a:ext uri="{FF2B5EF4-FFF2-40B4-BE49-F238E27FC236}">
                  <a16:creationId xmlns="" xmlns:a16="http://schemas.microsoft.com/office/drawing/2014/main" id="{BA887BD5-676B-4CDF-8FA2-CD1885AA3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0675" y="4040188"/>
              <a:ext cx="66675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Oval 354">
              <a:extLst>
                <a:ext uri="{FF2B5EF4-FFF2-40B4-BE49-F238E27FC236}">
                  <a16:creationId xmlns="" xmlns:a16="http://schemas.microsoft.com/office/drawing/2014/main" id="{4CC59A73-319A-430B-BD59-930A0D04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0675" y="4233863"/>
              <a:ext cx="66675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Oval 355">
              <a:extLst>
                <a:ext uri="{FF2B5EF4-FFF2-40B4-BE49-F238E27FC236}">
                  <a16:creationId xmlns="" xmlns:a16="http://schemas.microsoft.com/office/drawing/2014/main" id="{296BE2A1-92EF-4F44-AEE0-6E264E3E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0675" y="3846513"/>
              <a:ext cx="66675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356">
              <a:extLst>
                <a:ext uri="{FF2B5EF4-FFF2-40B4-BE49-F238E27FC236}">
                  <a16:creationId xmlns="" xmlns:a16="http://schemas.microsoft.com/office/drawing/2014/main" id="{C0A7ED5F-6A34-4564-A8D3-77E212A8A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1738" y="3821113"/>
              <a:ext cx="268287" cy="346075"/>
            </a:xfrm>
            <a:custGeom>
              <a:avLst/>
              <a:gdLst>
                <a:gd name="T0" fmla="*/ 2307 w 2620"/>
                <a:gd name="T1" fmla="*/ 1437 h 3377"/>
                <a:gd name="T2" fmla="*/ 2271 w 2620"/>
                <a:gd name="T3" fmla="*/ 1437 h 3377"/>
                <a:gd name="T4" fmla="*/ 2271 w 2620"/>
                <a:gd name="T5" fmla="*/ 960 h 3377"/>
                <a:gd name="T6" fmla="*/ 1311 w 2620"/>
                <a:gd name="T7" fmla="*/ 0 h 3377"/>
                <a:gd name="T8" fmla="*/ 351 w 2620"/>
                <a:gd name="T9" fmla="*/ 960 h 3377"/>
                <a:gd name="T10" fmla="*/ 472 w 2620"/>
                <a:gd name="T11" fmla="*/ 1081 h 3377"/>
                <a:gd name="T12" fmla="*/ 593 w 2620"/>
                <a:gd name="T13" fmla="*/ 960 h 3377"/>
                <a:gd name="T14" fmla="*/ 1312 w 2620"/>
                <a:gd name="T15" fmla="*/ 241 h 3377"/>
                <a:gd name="T16" fmla="*/ 2031 w 2620"/>
                <a:gd name="T17" fmla="*/ 960 h 3377"/>
                <a:gd name="T18" fmla="*/ 2031 w 2620"/>
                <a:gd name="T19" fmla="*/ 1437 h 3377"/>
                <a:gd name="T20" fmla="*/ 315 w 2620"/>
                <a:gd name="T21" fmla="*/ 1437 h 3377"/>
                <a:gd name="T22" fmla="*/ 0 w 2620"/>
                <a:gd name="T23" fmla="*/ 1752 h 3377"/>
                <a:gd name="T24" fmla="*/ 0 w 2620"/>
                <a:gd name="T25" fmla="*/ 3062 h 3377"/>
                <a:gd name="T26" fmla="*/ 315 w 2620"/>
                <a:gd name="T27" fmla="*/ 3377 h 3377"/>
                <a:gd name="T28" fmla="*/ 2305 w 2620"/>
                <a:gd name="T29" fmla="*/ 3377 h 3377"/>
                <a:gd name="T30" fmla="*/ 2620 w 2620"/>
                <a:gd name="T31" fmla="*/ 3062 h 3377"/>
                <a:gd name="T32" fmla="*/ 2620 w 2620"/>
                <a:gd name="T33" fmla="*/ 1752 h 3377"/>
                <a:gd name="T34" fmla="*/ 2307 w 2620"/>
                <a:gd name="T35" fmla="*/ 1437 h 3377"/>
                <a:gd name="T36" fmla="*/ 2379 w 2620"/>
                <a:gd name="T37" fmla="*/ 3061 h 3377"/>
                <a:gd name="T38" fmla="*/ 2307 w 2620"/>
                <a:gd name="T39" fmla="*/ 3133 h 3377"/>
                <a:gd name="T40" fmla="*/ 315 w 2620"/>
                <a:gd name="T41" fmla="*/ 3133 h 3377"/>
                <a:gd name="T42" fmla="*/ 243 w 2620"/>
                <a:gd name="T43" fmla="*/ 3061 h 3377"/>
                <a:gd name="T44" fmla="*/ 243 w 2620"/>
                <a:gd name="T45" fmla="*/ 1750 h 3377"/>
                <a:gd name="T46" fmla="*/ 315 w 2620"/>
                <a:gd name="T47" fmla="*/ 1678 h 3377"/>
                <a:gd name="T48" fmla="*/ 2305 w 2620"/>
                <a:gd name="T49" fmla="*/ 1678 h 3377"/>
                <a:gd name="T50" fmla="*/ 2377 w 2620"/>
                <a:gd name="T51" fmla="*/ 1750 h 3377"/>
                <a:gd name="T52" fmla="*/ 2377 w 2620"/>
                <a:gd name="T53" fmla="*/ 3061 h 3377"/>
                <a:gd name="T54" fmla="*/ 2379 w 2620"/>
                <a:gd name="T55" fmla="*/ 3061 h 3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20" h="3377">
                  <a:moveTo>
                    <a:pt x="2307" y="1437"/>
                  </a:moveTo>
                  <a:lnTo>
                    <a:pt x="2271" y="1437"/>
                  </a:lnTo>
                  <a:lnTo>
                    <a:pt x="2271" y="960"/>
                  </a:lnTo>
                  <a:cubicBezTo>
                    <a:pt x="2271" y="430"/>
                    <a:pt x="1840" y="0"/>
                    <a:pt x="1311" y="0"/>
                  </a:cubicBezTo>
                  <a:cubicBezTo>
                    <a:pt x="781" y="0"/>
                    <a:pt x="351" y="430"/>
                    <a:pt x="351" y="960"/>
                  </a:cubicBezTo>
                  <a:cubicBezTo>
                    <a:pt x="351" y="1026"/>
                    <a:pt x="405" y="1081"/>
                    <a:pt x="472" y="1081"/>
                  </a:cubicBezTo>
                  <a:cubicBezTo>
                    <a:pt x="539" y="1081"/>
                    <a:pt x="593" y="1026"/>
                    <a:pt x="593" y="960"/>
                  </a:cubicBezTo>
                  <a:cubicBezTo>
                    <a:pt x="593" y="564"/>
                    <a:pt x="916" y="241"/>
                    <a:pt x="1312" y="241"/>
                  </a:cubicBezTo>
                  <a:cubicBezTo>
                    <a:pt x="1708" y="241"/>
                    <a:pt x="2031" y="564"/>
                    <a:pt x="2031" y="960"/>
                  </a:cubicBezTo>
                  <a:lnTo>
                    <a:pt x="2031" y="1437"/>
                  </a:lnTo>
                  <a:lnTo>
                    <a:pt x="315" y="1437"/>
                  </a:lnTo>
                  <a:cubicBezTo>
                    <a:pt x="141" y="1437"/>
                    <a:pt x="0" y="1578"/>
                    <a:pt x="0" y="1752"/>
                  </a:cubicBezTo>
                  <a:lnTo>
                    <a:pt x="0" y="3062"/>
                  </a:lnTo>
                  <a:cubicBezTo>
                    <a:pt x="0" y="3236"/>
                    <a:pt x="141" y="3377"/>
                    <a:pt x="315" y="3377"/>
                  </a:cubicBezTo>
                  <a:lnTo>
                    <a:pt x="2305" y="3377"/>
                  </a:lnTo>
                  <a:cubicBezTo>
                    <a:pt x="2479" y="3377"/>
                    <a:pt x="2620" y="3236"/>
                    <a:pt x="2620" y="3062"/>
                  </a:cubicBezTo>
                  <a:lnTo>
                    <a:pt x="2620" y="1752"/>
                  </a:lnTo>
                  <a:cubicBezTo>
                    <a:pt x="2620" y="1578"/>
                    <a:pt x="2480" y="1437"/>
                    <a:pt x="2307" y="1437"/>
                  </a:cubicBezTo>
                  <a:close/>
                  <a:moveTo>
                    <a:pt x="2379" y="3061"/>
                  </a:moveTo>
                  <a:cubicBezTo>
                    <a:pt x="2379" y="3101"/>
                    <a:pt x="2347" y="3133"/>
                    <a:pt x="2307" y="3133"/>
                  </a:cubicBezTo>
                  <a:lnTo>
                    <a:pt x="315" y="3133"/>
                  </a:lnTo>
                  <a:cubicBezTo>
                    <a:pt x="275" y="3133"/>
                    <a:pt x="243" y="3101"/>
                    <a:pt x="243" y="3061"/>
                  </a:cubicBezTo>
                  <a:lnTo>
                    <a:pt x="243" y="1750"/>
                  </a:lnTo>
                  <a:cubicBezTo>
                    <a:pt x="243" y="1710"/>
                    <a:pt x="275" y="1678"/>
                    <a:pt x="315" y="1678"/>
                  </a:cubicBezTo>
                  <a:lnTo>
                    <a:pt x="2305" y="1678"/>
                  </a:lnTo>
                  <a:cubicBezTo>
                    <a:pt x="2345" y="1678"/>
                    <a:pt x="2377" y="1710"/>
                    <a:pt x="2377" y="1750"/>
                  </a:cubicBezTo>
                  <a:lnTo>
                    <a:pt x="2377" y="3061"/>
                  </a:lnTo>
                  <a:lnTo>
                    <a:pt x="2379" y="3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357">
              <a:extLst>
                <a:ext uri="{FF2B5EF4-FFF2-40B4-BE49-F238E27FC236}">
                  <a16:creationId xmlns="" xmlns:a16="http://schemas.microsoft.com/office/drawing/2014/main" id="{2179DA62-2293-4937-B8A3-D39582915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2863" y="4032250"/>
              <a:ext cx="42862" cy="80962"/>
            </a:xfrm>
            <a:custGeom>
              <a:avLst/>
              <a:gdLst>
                <a:gd name="T0" fmla="*/ 256 w 424"/>
                <a:gd name="T1" fmla="*/ 17 h 798"/>
                <a:gd name="T2" fmla="*/ 39 w 424"/>
                <a:gd name="T3" fmla="*/ 133 h 798"/>
                <a:gd name="T4" fmla="*/ 104 w 424"/>
                <a:gd name="T5" fmla="*/ 374 h 798"/>
                <a:gd name="T6" fmla="*/ 123 w 424"/>
                <a:gd name="T7" fmla="*/ 414 h 798"/>
                <a:gd name="T8" fmla="*/ 123 w 424"/>
                <a:gd name="T9" fmla="*/ 673 h 798"/>
                <a:gd name="T10" fmla="*/ 274 w 424"/>
                <a:gd name="T11" fmla="*/ 760 h 798"/>
                <a:gd name="T12" fmla="*/ 322 w 424"/>
                <a:gd name="T13" fmla="*/ 673 h 798"/>
                <a:gd name="T14" fmla="*/ 322 w 424"/>
                <a:gd name="T15" fmla="*/ 414 h 798"/>
                <a:gd name="T16" fmla="*/ 343 w 424"/>
                <a:gd name="T17" fmla="*/ 372 h 798"/>
                <a:gd name="T18" fmla="*/ 424 w 424"/>
                <a:gd name="T19" fmla="*/ 210 h 798"/>
                <a:gd name="T20" fmla="*/ 256 w 424"/>
                <a:gd name="T21" fmla="*/ 1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4" h="798">
                  <a:moveTo>
                    <a:pt x="256" y="17"/>
                  </a:moveTo>
                  <a:cubicBezTo>
                    <a:pt x="168" y="0"/>
                    <a:pt x="76" y="49"/>
                    <a:pt x="39" y="133"/>
                  </a:cubicBezTo>
                  <a:cubicBezTo>
                    <a:pt x="0" y="220"/>
                    <a:pt x="26" y="317"/>
                    <a:pt x="104" y="374"/>
                  </a:cubicBezTo>
                  <a:cubicBezTo>
                    <a:pt x="120" y="386"/>
                    <a:pt x="123" y="397"/>
                    <a:pt x="123" y="414"/>
                  </a:cubicBezTo>
                  <a:lnTo>
                    <a:pt x="123" y="673"/>
                  </a:lnTo>
                  <a:cubicBezTo>
                    <a:pt x="123" y="744"/>
                    <a:pt x="198" y="798"/>
                    <a:pt x="274" y="760"/>
                  </a:cubicBezTo>
                  <a:cubicBezTo>
                    <a:pt x="306" y="744"/>
                    <a:pt x="324" y="709"/>
                    <a:pt x="322" y="673"/>
                  </a:cubicBezTo>
                  <a:lnTo>
                    <a:pt x="322" y="414"/>
                  </a:lnTo>
                  <a:cubicBezTo>
                    <a:pt x="322" y="396"/>
                    <a:pt x="326" y="384"/>
                    <a:pt x="343" y="372"/>
                  </a:cubicBezTo>
                  <a:cubicBezTo>
                    <a:pt x="398" y="332"/>
                    <a:pt x="424" y="277"/>
                    <a:pt x="424" y="210"/>
                  </a:cubicBezTo>
                  <a:cubicBezTo>
                    <a:pt x="422" y="114"/>
                    <a:pt x="354" y="36"/>
                    <a:pt x="25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358">
              <a:extLst>
                <a:ext uri="{FF2B5EF4-FFF2-40B4-BE49-F238E27FC236}">
                  <a16:creationId xmlns="" xmlns:a16="http://schemas.microsoft.com/office/drawing/2014/main" id="{7463D24E-BE73-4C55-A383-02F945772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1713" y="4029075"/>
              <a:ext cx="169862" cy="90487"/>
            </a:xfrm>
            <a:custGeom>
              <a:avLst/>
              <a:gdLst>
                <a:gd name="T0" fmla="*/ 1539 w 1661"/>
                <a:gd name="T1" fmla="*/ 321 h 885"/>
                <a:gd name="T2" fmla="*/ 868 w 1661"/>
                <a:gd name="T3" fmla="*/ 321 h 885"/>
                <a:gd name="T4" fmla="*/ 443 w 1661"/>
                <a:gd name="T5" fmla="*/ 0 h 885"/>
                <a:gd name="T6" fmla="*/ 0 w 1661"/>
                <a:gd name="T7" fmla="*/ 442 h 885"/>
                <a:gd name="T8" fmla="*/ 443 w 1661"/>
                <a:gd name="T9" fmla="*/ 885 h 885"/>
                <a:gd name="T10" fmla="*/ 868 w 1661"/>
                <a:gd name="T11" fmla="*/ 564 h 885"/>
                <a:gd name="T12" fmla="*/ 1540 w 1661"/>
                <a:gd name="T13" fmla="*/ 564 h 885"/>
                <a:gd name="T14" fmla="*/ 1661 w 1661"/>
                <a:gd name="T15" fmla="*/ 442 h 885"/>
                <a:gd name="T16" fmla="*/ 1539 w 1661"/>
                <a:gd name="T17" fmla="*/ 321 h 885"/>
                <a:gd name="T18" fmla="*/ 443 w 1661"/>
                <a:gd name="T19" fmla="*/ 642 h 885"/>
                <a:gd name="T20" fmla="*/ 243 w 1661"/>
                <a:gd name="T21" fmla="*/ 442 h 885"/>
                <a:gd name="T22" fmla="*/ 443 w 1661"/>
                <a:gd name="T23" fmla="*/ 242 h 885"/>
                <a:gd name="T24" fmla="*/ 643 w 1661"/>
                <a:gd name="T25" fmla="*/ 442 h 885"/>
                <a:gd name="T26" fmla="*/ 443 w 1661"/>
                <a:gd name="T27" fmla="*/ 642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1" h="885">
                  <a:moveTo>
                    <a:pt x="1539" y="321"/>
                  </a:moveTo>
                  <a:lnTo>
                    <a:pt x="868" y="321"/>
                  </a:lnTo>
                  <a:cubicBezTo>
                    <a:pt x="815" y="136"/>
                    <a:pt x="645" y="0"/>
                    <a:pt x="443" y="0"/>
                  </a:cubicBezTo>
                  <a:cubicBezTo>
                    <a:pt x="199" y="0"/>
                    <a:pt x="0" y="198"/>
                    <a:pt x="0" y="442"/>
                  </a:cubicBezTo>
                  <a:cubicBezTo>
                    <a:pt x="0" y="686"/>
                    <a:pt x="199" y="885"/>
                    <a:pt x="443" y="885"/>
                  </a:cubicBezTo>
                  <a:cubicBezTo>
                    <a:pt x="644" y="885"/>
                    <a:pt x="815" y="749"/>
                    <a:pt x="868" y="564"/>
                  </a:cubicBezTo>
                  <a:lnTo>
                    <a:pt x="1540" y="564"/>
                  </a:lnTo>
                  <a:cubicBezTo>
                    <a:pt x="1607" y="564"/>
                    <a:pt x="1661" y="509"/>
                    <a:pt x="1661" y="442"/>
                  </a:cubicBezTo>
                  <a:cubicBezTo>
                    <a:pt x="1660" y="376"/>
                    <a:pt x="1605" y="321"/>
                    <a:pt x="1539" y="321"/>
                  </a:cubicBezTo>
                  <a:close/>
                  <a:moveTo>
                    <a:pt x="443" y="642"/>
                  </a:moveTo>
                  <a:cubicBezTo>
                    <a:pt x="332" y="642"/>
                    <a:pt x="243" y="553"/>
                    <a:pt x="243" y="442"/>
                  </a:cubicBezTo>
                  <a:cubicBezTo>
                    <a:pt x="243" y="332"/>
                    <a:pt x="332" y="242"/>
                    <a:pt x="443" y="242"/>
                  </a:cubicBezTo>
                  <a:cubicBezTo>
                    <a:pt x="553" y="242"/>
                    <a:pt x="643" y="332"/>
                    <a:pt x="643" y="442"/>
                  </a:cubicBezTo>
                  <a:cubicBezTo>
                    <a:pt x="643" y="553"/>
                    <a:pt x="553" y="642"/>
                    <a:pt x="443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359">
              <a:extLst>
                <a:ext uri="{FF2B5EF4-FFF2-40B4-BE49-F238E27FC236}">
                  <a16:creationId xmlns="" xmlns:a16="http://schemas.microsoft.com/office/drawing/2014/main" id="{1F0904DD-0976-4447-8C5F-C4728040C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1713" y="3833813"/>
              <a:ext cx="169862" cy="179387"/>
            </a:xfrm>
            <a:custGeom>
              <a:avLst/>
              <a:gdLst>
                <a:gd name="T0" fmla="*/ 1539 w 1660"/>
                <a:gd name="T1" fmla="*/ 1502 h 1744"/>
                <a:gd name="T2" fmla="*/ 804 w 1660"/>
                <a:gd name="T3" fmla="*/ 1502 h 1744"/>
                <a:gd name="T4" fmla="*/ 564 w 1660"/>
                <a:gd name="T5" fmla="*/ 1262 h 1744"/>
                <a:gd name="T6" fmla="*/ 564 w 1660"/>
                <a:gd name="T7" fmla="*/ 868 h 1744"/>
                <a:gd name="T8" fmla="*/ 885 w 1660"/>
                <a:gd name="T9" fmla="*/ 442 h 1744"/>
                <a:gd name="T10" fmla="*/ 443 w 1660"/>
                <a:gd name="T11" fmla="*/ 0 h 1744"/>
                <a:gd name="T12" fmla="*/ 0 w 1660"/>
                <a:gd name="T13" fmla="*/ 442 h 1744"/>
                <a:gd name="T14" fmla="*/ 321 w 1660"/>
                <a:gd name="T15" fmla="*/ 868 h 1744"/>
                <a:gd name="T16" fmla="*/ 321 w 1660"/>
                <a:gd name="T17" fmla="*/ 1262 h 1744"/>
                <a:gd name="T18" fmla="*/ 803 w 1660"/>
                <a:gd name="T19" fmla="*/ 1744 h 1744"/>
                <a:gd name="T20" fmla="*/ 1539 w 1660"/>
                <a:gd name="T21" fmla="*/ 1744 h 1744"/>
                <a:gd name="T22" fmla="*/ 1660 w 1660"/>
                <a:gd name="T23" fmla="*/ 1622 h 1744"/>
                <a:gd name="T24" fmla="*/ 1539 w 1660"/>
                <a:gd name="T25" fmla="*/ 1502 h 1744"/>
                <a:gd name="T26" fmla="*/ 241 w 1660"/>
                <a:gd name="T27" fmla="*/ 442 h 1744"/>
                <a:gd name="T28" fmla="*/ 441 w 1660"/>
                <a:gd name="T29" fmla="*/ 242 h 1744"/>
                <a:gd name="T30" fmla="*/ 641 w 1660"/>
                <a:gd name="T31" fmla="*/ 442 h 1744"/>
                <a:gd name="T32" fmla="*/ 441 w 1660"/>
                <a:gd name="T33" fmla="*/ 642 h 1744"/>
                <a:gd name="T34" fmla="*/ 241 w 1660"/>
                <a:gd name="T35" fmla="*/ 442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0" h="1744">
                  <a:moveTo>
                    <a:pt x="1539" y="1502"/>
                  </a:moveTo>
                  <a:lnTo>
                    <a:pt x="804" y="1502"/>
                  </a:lnTo>
                  <a:cubicBezTo>
                    <a:pt x="672" y="1502"/>
                    <a:pt x="564" y="1394"/>
                    <a:pt x="564" y="1262"/>
                  </a:cubicBezTo>
                  <a:lnTo>
                    <a:pt x="564" y="868"/>
                  </a:lnTo>
                  <a:cubicBezTo>
                    <a:pt x="749" y="814"/>
                    <a:pt x="885" y="645"/>
                    <a:pt x="885" y="442"/>
                  </a:cubicBezTo>
                  <a:cubicBezTo>
                    <a:pt x="885" y="198"/>
                    <a:pt x="687" y="0"/>
                    <a:pt x="443" y="0"/>
                  </a:cubicBezTo>
                  <a:cubicBezTo>
                    <a:pt x="199" y="0"/>
                    <a:pt x="0" y="198"/>
                    <a:pt x="0" y="442"/>
                  </a:cubicBezTo>
                  <a:cubicBezTo>
                    <a:pt x="0" y="644"/>
                    <a:pt x="136" y="814"/>
                    <a:pt x="321" y="868"/>
                  </a:cubicBezTo>
                  <a:lnTo>
                    <a:pt x="321" y="1262"/>
                  </a:lnTo>
                  <a:cubicBezTo>
                    <a:pt x="321" y="1528"/>
                    <a:pt x="537" y="1744"/>
                    <a:pt x="803" y="1744"/>
                  </a:cubicBezTo>
                  <a:lnTo>
                    <a:pt x="1539" y="1744"/>
                  </a:lnTo>
                  <a:cubicBezTo>
                    <a:pt x="1605" y="1744"/>
                    <a:pt x="1660" y="1689"/>
                    <a:pt x="1660" y="1622"/>
                  </a:cubicBezTo>
                  <a:cubicBezTo>
                    <a:pt x="1660" y="1556"/>
                    <a:pt x="1605" y="1502"/>
                    <a:pt x="1539" y="1502"/>
                  </a:cubicBezTo>
                  <a:close/>
                  <a:moveTo>
                    <a:pt x="241" y="442"/>
                  </a:moveTo>
                  <a:cubicBezTo>
                    <a:pt x="241" y="332"/>
                    <a:pt x="331" y="242"/>
                    <a:pt x="441" y="242"/>
                  </a:cubicBezTo>
                  <a:cubicBezTo>
                    <a:pt x="552" y="242"/>
                    <a:pt x="641" y="332"/>
                    <a:pt x="641" y="442"/>
                  </a:cubicBezTo>
                  <a:cubicBezTo>
                    <a:pt x="641" y="553"/>
                    <a:pt x="552" y="642"/>
                    <a:pt x="441" y="642"/>
                  </a:cubicBezTo>
                  <a:cubicBezTo>
                    <a:pt x="331" y="642"/>
                    <a:pt x="241" y="553"/>
                    <a:pt x="241" y="4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360">
              <a:extLst>
                <a:ext uri="{FF2B5EF4-FFF2-40B4-BE49-F238E27FC236}">
                  <a16:creationId xmlns="" xmlns:a16="http://schemas.microsoft.com/office/drawing/2014/main" id="{9B9244B8-0E78-4727-AF02-5DE201443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1713" y="4133850"/>
              <a:ext cx="169862" cy="179387"/>
            </a:xfrm>
            <a:custGeom>
              <a:avLst/>
              <a:gdLst>
                <a:gd name="T0" fmla="*/ 1538 w 1662"/>
                <a:gd name="T1" fmla="*/ 0 h 1744"/>
                <a:gd name="T2" fmla="*/ 803 w 1662"/>
                <a:gd name="T3" fmla="*/ 0 h 1744"/>
                <a:gd name="T4" fmla="*/ 322 w 1662"/>
                <a:gd name="T5" fmla="*/ 481 h 1744"/>
                <a:gd name="T6" fmla="*/ 322 w 1662"/>
                <a:gd name="T7" fmla="*/ 876 h 1744"/>
                <a:gd name="T8" fmla="*/ 0 w 1662"/>
                <a:gd name="T9" fmla="*/ 1301 h 1744"/>
                <a:gd name="T10" fmla="*/ 443 w 1662"/>
                <a:gd name="T11" fmla="*/ 1744 h 1744"/>
                <a:gd name="T12" fmla="*/ 886 w 1662"/>
                <a:gd name="T13" fmla="*/ 1301 h 1744"/>
                <a:gd name="T14" fmla="*/ 564 w 1662"/>
                <a:gd name="T15" fmla="*/ 876 h 1744"/>
                <a:gd name="T16" fmla="*/ 564 w 1662"/>
                <a:gd name="T17" fmla="*/ 481 h 1744"/>
                <a:gd name="T18" fmla="*/ 804 w 1662"/>
                <a:gd name="T19" fmla="*/ 241 h 1744"/>
                <a:gd name="T20" fmla="*/ 1540 w 1662"/>
                <a:gd name="T21" fmla="*/ 241 h 1744"/>
                <a:gd name="T22" fmla="*/ 1662 w 1662"/>
                <a:gd name="T23" fmla="*/ 120 h 1744"/>
                <a:gd name="T24" fmla="*/ 1538 w 1662"/>
                <a:gd name="T25" fmla="*/ 0 h 1744"/>
                <a:gd name="T26" fmla="*/ 642 w 1662"/>
                <a:gd name="T27" fmla="*/ 1301 h 1744"/>
                <a:gd name="T28" fmla="*/ 442 w 1662"/>
                <a:gd name="T29" fmla="*/ 1501 h 1744"/>
                <a:gd name="T30" fmla="*/ 242 w 1662"/>
                <a:gd name="T31" fmla="*/ 1301 h 1744"/>
                <a:gd name="T32" fmla="*/ 442 w 1662"/>
                <a:gd name="T33" fmla="*/ 1101 h 1744"/>
                <a:gd name="T34" fmla="*/ 642 w 1662"/>
                <a:gd name="T35" fmla="*/ 1301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2" h="1744">
                  <a:moveTo>
                    <a:pt x="1538" y="0"/>
                  </a:moveTo>
                  <a:lnTo>
                    <a:pt x="803" y="0"/>
                  </a:lnTo>
                  <a:cubicBezTo>
                    <a:pt x="538" y="0"/>
                    <a:pt x="322" y="216"/>
                    <a:pt x="322" y="481"/>
                  </a:cubicBezTo>
                  <a:lnTo>
                    <a:pt x="322" y="876"/>
                  </a:lnTo>
                  <a:cubicBezTo>
                    <a:pt x="136" y="929"/>
                    <a:pt x="0" y="1098"/>
                    <a:pt x="0" y="1301"/>
                  </a:cubicBezTo>
                  <a:cubicBezTo>
                    <a:pt x="0" y="1545"/>
                    <a:pt x="199" y="1744"/>
                    <a:pt x="443" y="1744"/>
                  </a:cubicBezTo>
                  <a:cubicBezTo>
                    <a:pt x="687" y="1744"/>
                    <a:pt x="886" y="1545"/>
                    <a:pt x="886" y="1301"/>
                  </a:cubicBezTo>
                  <a:cubicBezTo>
                    <a:pt x="886" y="1100"/>
                    <a:pt x="750" y="929"/>
                    <a:pt x="564" y="876"/>
                  </a:cubicBezTo>
                  <a:lnTo>
                    <a:pt x="564" y="481"/>
                  </a:lnTo>
                  <a:cubicBezTo>
                    <a:pt x="564" y="349"/>
                    <a:pt x="672" y="241"/>
                    <a:pt x="804" y="241"/>
                  </a:cubicBezTo>
                  <a:lnTo>
                    <a:pt x="1540" y="241"/>
                  </a:lnTo>
                  <a:cubicBezTo>
                    <a:pt x="1607" y="241"/>
                    <a:pt x="1662" y="186"/>
                    <a:pt x="1662" y="120"/>
                  </a:cubicBezTo>
                  <a:cubicBezTo>
                    <a:pt x="1659" y="54"/>
                    <a:pt x="1604" y="0"/>
                    <a:pt x="1538" y="0"/>
                  </a:cubicBezTo>
                  <a:close/>
                  <a:moveTo>
                    <a:pt x="642" y="1301"/>
                  </a:moveTo>
                  <a:cubicBezTo>
                    <a:pt x="642" y="1412"/>
                    <a:pt x="552" y="1501"/>
                    <a:pt x="442" y="1501"/>
                  </a:cubicBezTo>
                  <a:cubicBezTo>
                    <a:pt x="331" y="1501"/>
                    <a:pt x="242" y="1412"/>
                    <a:pt x="242" y="1301"/>
                  </a:cubicBezTo>
                  <a:cubicBezTo>
                    <a:pt x="242" y="1190"/>
                    <a:pt x="331" y="1101"/>
                    <a:pt x="442" y="1101"/>
                  </a:cubicBezTo>
                  <a:cubicBezTo>
                    <a:pt x="552" y="1101"/>
                    <a:pt x="642" y="1190"/>
                    <a:pt x="642" y="13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361">
              <a:extLst>
                <a:ext uri="{FF2B5EF4-FFF2-40B4-BE49-F238E27FC236}">
                  <a16:creationId xmlns="" xmlns:a16="http://schemas.microsoft.com/office/drawing/2014/main" id="{1910684C-B12D-4F09-AA8A-AC835D16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8600" y="4029075"/>
              <a:ext cx="169862" cy="90487"/>
            </a:xfrm>
            <a:custGeom>
              <a:avLst/>
              <a:gdLst>
                <a:gd name="T0" fmla="*/ 1219 w 1661"/>
                <a:gd name="T1" fmla="*/ 0 h 885"/>
                <a:gd name="T2" fmla="*/ 793 w 1661"/>
                <a:gd name="T3" fmla="*/ 321 h 885"/>
                <a:gd name="T4" fmla="*/ 121 w 1661"/>
                <a:gd name="T5" fmla="*/ 321 h 885"/>
                <a:gd name="T6" fmla="*/ 0 w 1661"/>
                <a:gd name="T7" fmla="*/ 442 h 885"/>
                <a:gd name="T8" fmla="*/ 121 w 1661"/>
                <a:gd name="T9" fmla="*/ 564 h 885"/>
                <a:gd name="T10" fmla="*/ 793 w 1661"/>
                <a:gd name="T11" fmla="*/ 564 h 885"/>
                <a:gd name="T12" fmla="*/ 1219 w 1661"/>
                <a:gd name="T13" fmla="*/ 885 h 885"/>
                <a:gd name="T14" fmla="*/ 1661 w 1661"/>
                <a:gd name="T15" fmla="*/ 442 h 885"/>
                <a:gd name="T16" fmla="*/ 1219 w 1661"/>
                <a:gd name="T17" fmla="*/ 0 h 885"/>
                <a:gd name="T18" fmla="*/ 1219 w 1661"/>
                <a:gd name="T19" fmla="*/ 642 h 885"/>
                <a:gd name="T20" fmla="*/ 1019 w 1661"/>
                <a:gd name="T21" fmla="*/ 442 h 885"/>
                <a:gd name="T22" fmla="*/ 1219 w 1661"/>
                <a:gd name="T23" fmla="*/ 242 h 885"/>
                <a:gd name="T24" fmla="*/ 1419 w 1661"/>
                <a:gd name="T25" fmla="*/ 442 h 885"/>
                <a:gd name="T26" fmla="*/ 1219 w 1661"/>
                <a:gd name="T27" fmla="*/ 642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1" h="885">
                  <a:moveTo>
                    <a:pt x="1219" y="0"/>
                  </a:moveTo>
                  <a:cubicBezTo>
                    <a:pt x="1017" y="0"/>
                    <a:pt x="847" y="136"/>
                    <a:pt x="793" y="321"/>
                  </a:cubicBezTo>
                  <a:lnTo>
                    <a:pt x="121" y="321"/>
                  </a:lnTo>
                  <a:cubicBezTo>
                    <a:pt x="55" y="321"/>
                    <a:pt x="0" y="376"/>
                    <a:pt x="0" y="442"/>
                  </a:cubicBezTo>
                  <a:cubicBezTo>
                    <a:pt x="0" y="509"/>
                    <a:pt x="55" y="564"/>
                    <a:pt x="121" y="564"/>
                  </a:cubicBezTo>
                  <a:lnTo>
                    <a:pt x="793" y="564"/>
                  </a:lnTo>
                  <a:cubicBezTo>
                    <a:pt x="847" y="749"/>
                    <a:pt x="1016" y="885"/>
                    <a:pt x="1219" y="885"/>
                  </a:cubicBezTo>
                  <a:cubicBezTo>
                    <a:pt x="1463" y="885"/>
                    <a:pt x="1661" y="686"/>
                    <a:pt x="1661" y="442"/>
                  </a:cubicBezTo>
                  <a:cubicBezTo>
                    <a:pt x="1661" y="198"/>
                    <a:pt x="1463" y="0"/>
                    <a:pt x="1219" y="0"/>
                  </a:cubicBezTo>
                  <a:close/>
                  <a:moveTo>
                    <a:pt x="1219" y="642"/>
                  </a:moveTo>
                  <a:cubicBezTo>
                    <a:pt x="1108" y="642"/>
                    <a:pt x="1019" y="553"/>
                    <a:pt x="1019" y="442"/>
                  </a:cubicBezTo>
                  <a:cubicBezTo>
                    <a:pt x="1019" y="332"/>
                    <a:pt x="1108" y="242"/>
                    <a:pt x="1219" y="242"/>
                  </a:cubicBezTo>
                  <a:cubicBezTo>
                    <a:pt x="1329" y="242"/>
                    <a:pt x="1419" y="332"/>
                    <a:pt x="1419" y="442"/>
                  </a:cubicBezTo>
                  <a:cubicBezTo>
                    <a:pt x="1420" y="553"/>
                    <a:pt x="1329" y="642"/>
                    <a:pt x="1219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362">
              <a:extLst>
                <a:ext uri="{FF2B5EF4-FFF2-40B4-BE49-F238E27FC236}">
                  <a16:creationId xmlns="" xmlns:a16="http://schemas.microsoft.com/office/drawing/2014/main" id="{0B3E02C6-CF5E-4AF5-A2FD-DDC582ED7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8600" y="4133850"/>
              <a:ext cx="169862" cy="179387"/>
            </a:xfrm>
            <a:custGeom>
              <a:avLst/>
              <a:gdLst>
                <a:gd name="T0" fmla="*/ 1339 w 1662"/>
                <a:gd name="T1" fmla="*/ 876 h 1745"/>
                <a:gd name="T2" fmla="*/ 1339 w 1662"/>
                <a:gd name="T3" fmla="*/ 481 h 1745"/>
                <a:gd name="T4" fmla="*/ 858 w 1662"/>
                <a:gd name="T5" fmla="*/ 0 h 1745"/>
                <a:gd name="T6" fmla="*/ 122 w 1662"/>
                <a:gd name="T7" fmla="*/ 0 h 1745"/>
                <a:gd name="T8" fmla="*/ 0 w 1662"/>
                <a:gd name="T9" fmla="*/ 121 h 1745"/>
                <a:gd name="T10" fmla="*/ 122 w 1662"/>
                <a:gd name="T11" fmla="*/ 242 h 1745"/>
                <a:gd name="T12" fmla="*/ 858 w 1662"/>
                <a:gd name="T13" fmla="*/ 242 h 1745"/>
                <a:gd name="T14" fmla="*/ 1098 w 1662"/>
                <a:gd name="T15" fmla="*/ 482 h 1745"/>
                <a:gd name="T16" fmla="*/ 1098 w 1662"/>
                <a:gd name="T17" fmla="*/ 877 h 1745"/>
                <a:gd name="T18" fmla="*/ 776 w 1662"/>
                <a:gd name="T19" fmla="*/ 1302 h 1745"/>
                <a:gd name="T20" fmla="*/ 1219 w 1662"/>
                <a:gd name="T21" fmla="*/ 1745 h 1745"/>
                <a:gd name="T22" fmla="*/ 1662 w 1662"/>
                <a:gd name="T23" fmla="*/ 1302 h 1745"/>
                <a:gd name="T24" fmla="*/ 1339 w 1662"/>
                <a:gd name="T25" fmla="*/ 876 h 1745"/>
                <a:gd name="T26" fmla="*/ 1218 w 1662"/>
                <a:gd name="T27" fmla="*/ 1502 h 1745"/>
                <a:gd name="T28" fmla="*/ 1018 w 1662"/>
                <a:gd name="T29" fmla="*/ 1302 h 1745"/>
                <a:gd name="T30" fmla="*/ 1218 w 1662"/>
                <a:gd name="T31" fmla="*/ 1102 h 1745"/>
                <a:gd name="T32" fmla="*/ 1418 w 1662"/>
                <a:gd name="T33" fmla="*/ 1302 h 1745"/>
                <a:gd name="T34" fmla="*/ 1218 w 1662"/>
                <a:gd name="T35" fmla="*/ 1502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2" h="1745">
                  <a:moveTo>
                    <a:pt x="1339" y="876"/>
                  </a:moveTo>
                  <a:lnTo>
                    <a:pt x="1339" y="481"/>
                  </a:lnTo>
                  <a:cubicBezTo>
                    <a:pt x="1339" y="216"/>
                    <a:pt x="1123" y="0"/>
                    <a:pt x="858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2"/>
                    <a:pt x="122" y="242"/>
                  </a:cubicBezTo>
                  <a:lnTo>
                    <a:pt x="858" y="242"/>
                  </a:lnTo>
                  <a:cubicBezTo>
                    <a:pt x="990" y="242"/>
                    <a:pt x="1098" y="350"/>
                    <a:pt x="1098" y="482"/>
                  </a:cubicBezTo>
                  <a:lnTo>
                    <a:pt x="1098" y="877"/>
                  </a:lnTo>
                  <a:cubicBezTo>
                    <a:pt x="912" y="930"/>
                    <a:pt x="776" y="1100"/>
                    <a:pt x="776" y="1302"/>
                  </a:cubicBezTo>
                  <a:cubicBezTo>
                    <a:pt x="776" y="1546"/>
                    <a:pt x="975" y="1745"/>
                    <a:pt x="1219" y="1745"/>
                  </a:cubicBezTo>
                  <a:cubicBezTo>
                    <a:pt x="1463" y="1745"/>
                    <a:pt x="1662" y="1546"/>
                    <a:pt x="1662" y="1302"/>
                  </a:cubicBezTo>
                  <a:cubicBezTo>
                    <a:pt x="1660" y="1100"/>
                    <a:pt x="1524" y="929"/>
                    <a:pt x="1339" y="876"/>
                  </a:cubicBezTo>
                  <a:close/>
                  <a:moveTo>
                    <a:pt x="1218" y="1502"/>
                  </a:moveTo>
                  <a:cubicBezTo>
                    <a:pt x="1107" y="1502"/>
                    <a:pt x="1018" y="1413"/>
                    <a:pt x="1018" y="1302"/>
                  </a:cubicBezTo>
                  <a:cubicBezTo>
                    <a:pt x="1018" y="1192"/>
                    <a:pt x="1107" y="1102"/>
                    <a:pt x="1218" y="1102"/>
                  </a:cubicBezTo>
                  <a:cubicBezTo>
                    <a:pt x="1328" y="1102"/>
                    <a:pt x="1418" y="1192"/>
                    <a:pt x="1418" y="1302"/>
                  </a:cubicBezTo>
                  <a:cubicBezTo>
                    <a:pt x="1419" y="1412"/>
                    <a:pt x="1328" y="1502"/>
                    <a:pt x="1218" y="1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363">
              <a:extLst>
                <a:ext uri="{FF2B5EF4-FFF2-40B4-BE49-F238E27FC236}">
                  <a16:creationId xmlns="" xmlns:a16="http://schemas.microsoft.com/office/drawing/2014/main" id="{BEA60CDD-BFF4-4104-90DE-4C27B55A5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8600" y="3833813"/>
              <a:ext cx="169862" cy="179387"/>
            </a:xfrm>
            <a:custGeom>
              <a:avLst/>
              <a:gdLst>
                <a:gd name="T0" fmla="*/ 123 w 1661"/>
                <a:gd name="T1" fmla="*/ 1744 h 1744"/>
                <a:gd name="T2" fmla="*/ 859 w 1661"/>
                <a:gd name="T3" fmla="*/ 1744 h 1744"/>
                <a:gd name="T4" fmla="*/ 1340 w 1661"/>
                <a:gd name="T5" fmla="*/ 1262 h 1744"/>
                <a:gd name="T6" fmla="*/ 1340 w 1661"/>
                <a:gd name="T7" fmla="*/ 868 h 1744"/>
                <a:gd name="T8" fmla="*/ 1661 w 1661"/>
                <a:gd name="T9" fmla="*/ 442 h 1744"/>
                <a:gd name="T10" fmla="*/ 1219 w 1661"/>
                <a:gd name="T11" fmla="*/ 0 h 1744"/>
                <a:gd name="T12" fmla="*/ 776 w 1661"/>
                <a:gd name="T13" fmla="*/ 442 h 1744"/>
                <a:gd name="T14" fmla="*/ 1097 w 1661"/>
                <a:gd name="T15" fmla="*/ 868 h 1744"/>
                <a:gd name="T16" fmla="*/ 1097 w 1661"/>
                <a:gd name="T17" fmla="*/ 1262 h 1744"/>
                <a:gd name="T18" fmla="*/ 857 w 1661"/>
                <a:gd name="T19" fmla="*/ 1502 h 1744"/>
                <a:gd name="T20" fmla="*/ 121 w 1661"/>
                <a:gd name="T21" fmla="*/ 1502 h 1744"/>
                <a:gd name="T22" fmla="*/ 0 w 1661"/>
                <a:gd name="T23" fmla="*/ 1624 h 1744"/>
                <a:gd name="T24" fmla="*/ 123 w 1661"/>
                <a:gd name="T25" fmla="*/ 1744 h 1744"/>
                <a:gd name="T26" fmla="*/ 1019 w 1661"/>
                <a:gd name="T27" fmla="*/ 442 h 1744"/>
                <a:gd name="T28" fmla="*/ 1219 w 1661"/>
                <a:gd name="T29" fmla="*/ 242 h 1744"/>
                <a:gd name="T30" fmla="*/ 1419 w 1661"/>
                <a:gd name="T31" fmla="*/ 442 h 1744"/>
                <a:gd name="T32" fmla="*/ 1219 w 1661"/>
                <a:gd name="T33" fmla="*/ 642 h 1744"/>
                <a:gd name="T34" fmla="*/ 1019 w 1661"/>
                <a:gd name="T35" fmla="*/ 442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1" h="1744">
                  <a:moveTo>
                    <a:pt x="123" y="1744"/>
                  </a:moveTo>
                  <a:lnTo>
                    <a:pt x="859" y="1744"/>
                  </a:lnTo>
                  <a:cubicBezTo>
                    <a:pt x="1124" y="1744"/>
                    <a:pt x="1340" y="1528"/>
                    <a:pt x="1340" y="1262"/>
                  </a:cubicBezTo>
                  <a:lnTo>
                    <a:pt x="1340" y="868"/>
                  </a:lnTo>
                  <a:cubicBezTo>
                    <a:pt x="1525" y="814"/>
                    <a:pt x="1661" y="645"/>
                    <a:pt x="1661" y="442"/>
                  </a:cubicBezTo>
                  <a:cubicBezTo>
                    <a:pt x="1661" y="198"/>
                    <a:pt x="1463" y="0"/>
                    <a:pt x="1219" y="0"/>
                  </a:cubicBezTo>
                  <a:cubicBezTo>
                    <a:pt x="975" y="0"/>
                    <a:pt x="776" y="198"/>
                    <a:pt x="776" y="442"/>
                  </a:cubicBezTo>
                  <a:cubicBezTo>
                    <a:pt x="776" y="644"/>
                    <a:pt x="912" y="814"/>
                    <a:pt x="1097" y="868"/>
                  </a:cubicBezTo>
                  <a:lnTo>
                    <a:pt x="1097" y="1262"/>
                  </a:lnTo>
                  <a:cubicBezTo>
                    <a:pt x="1097" y="1394"/>
                    <a:pt x="989" y="1502"/>
                    <a:pt x="857" y="1502"/>
                  </a:cubicBezTo>
                  <a:lnTo>
                    <a:pt x="121" y="1502"/>
                  </a:lnTo>
                  <a:cubicBezTo>
                    <a:pt x="55" y="1502"/>
                    <a:pt x="0" y="1557"/>
                    <a:pt x="0" y="1624"/>
                  </a:cubicBezTo>
                  <a:cubicBezTo>
                    <a:pt x="1" y="1689"/>
                    <a:pt x="56" y="1744"/>
                    <a:pt x="123" y="1744"/>
                  </a:cubicBezTo>
                  <a:close/>
                  <a:moveTo>
                    <a:pt x="1019" y="442"/>
                  </a:moveTo>
                  <a:cubicBezTo>
                    <a:pt x="1019" y="332"/>
                    <a:pt x="1108" y="242"/>
                    <a:pt x="1219" y="242"/>
                  </a:cubicBezTo>
                  <a:cubicBezTo>
                    <a:pt x="1329" y="242"/>
                    <a:pt x="1419" y="332"/>
                    <a:pt x="1419" y="442"/>
                  </a:cubicBezTo>
                  <a:cubicBezTo>
                    <a:pt x="1419" y="553"/>
                    <a:pt x="1329" y="642"/>
                    <a:pt x="1219" y="642"/>
                  </a:cubicBezTo>
                  <a:cubicBezTo>
                    <a:pt x="1108" y="642"/>
                    <a:pt x="1019" y="553"/>
                    <a:pt x="1019" y="4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4439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EE3E080-8DFD-4B64-9347-8E369FC22FF1}"/>
              </a:ext>
            </a:extLst>
          </p:cNvPr>
          <p:cNvGrpSpPr/>
          <p:nvPr/>
        </p:nvGrpSpPr>
        <p:grpSpPr>
          <a:xfrm>
            <a:off x="5244962" y="2577962"/>
            <a:ext cx="1702077" cy="1702077"/>
            <a:chOff x="4242842" y="1575842"/>
            <a:chExt cx="3706316" cy="3706316"/>
          </a:xfrm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627687E1-9854-454B-8C0D-4AFB24CDD14C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200C82AB-55FC-4DCD-9E3C-1362303F94DB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C4604FA3-52BC-4E31-A3E0-0E07B5806FCE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F854A724-0A8C-4F8B-84D5-CC4AA7100B5D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0A6CE49F-F967-4273-AEFF-F601CAF9C78C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F76A035-DF55-4F59-BCF4-3B88E7D45B75}"/>
              </a:ext>
            </a:extLst>
          </p:cNvPr>
          <p:cNvSpPr txBox="1"/>
          <p:nvPr/>
        </p:nvSpPr>
        <p:spPr>
          <a:xfrm>
            <a:off x="5643223" y="3202808"/>
            <a:ext cx="891270" cy="520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500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defRPr>
            </a:lvl1pPr>
          </a:lstStyle>
          <a:p>
            <a:r>
              <a:rPr lang="en-US" altLang="ko-KR" sz="2780" spc="-80" dirty="0" smtClean="0"/>
              <a:t>Q&amp;A</a:t>
            </a:r>
            <a:endParaRPr lang="ko-KR" altLang="en-US" sz="2780" spc="-80" dirty="0"/>
          </a:p>
        </p:txBody>
      </p:sp>
      <p:sp>
        <p:nvSpPr>
          <p:cNvPr id="42" name="제목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en-US" altLang="ko-KR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A6A6A6"/>
                </a:solidFill>
              </a:rPr>
              <a:t>03</a:t>
            </a:r>
            <a:endParaRPr lang="ko-KR" altLang="en-US" dirty="0">
              <a:solidFill>
                <a:srgbClr val="A6A6A6"/>
              </a:solidFill>
            </a:endParaRPr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888688"/>
                </a:solidFill>
              </a:rPr>
              <a:t>실행</a:t>
            </a:r>
            <a:endParaRPr lang="ko-KR" altLang="en-US" dirty="0">
              <a:solidFill>
                <a:srgbClr val="888688"/>
              </a:solidFill>
            </a:endParaRP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262626"/>
                </a:solidFill>
              </a:rPr>
              <a:t>04</a:t>
            </a:r>
            <a:endParaRPr lang="ko-KR" altLang="en-US" b="1" dirty="0">
              <a:solidFill>
                <a:srgbClr val="262626"/>
              </a:solidFill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Q&amp;A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049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4847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67" name="도넛 66"/>
          <p:cNvSpPr/>
          <p:nvPr/>
        </p:nvSpPr>
        <p:spPr>
          <a:xfrm>
            <a:off x="5663786" y="1759901"/>
            <a:ext cx="3385375" cy="3385375"/>
          </a:xfrm>
          <a:prstGeom prst="donut">
            <a:avLst>
              <a:gd name="adj" fmla="val 12363"/>
            </a:avLst>
          </a:prstGeom>
          <a:solidFill>
            <a:srgbClr val="E60D2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도넛 67"/>
          <p:cNvSpPr/>
          <p:nvPr/>
        </p:nvSpPr>
        <p:spPr>
          <a:xfrm>
            <a:off x="6072064" y="2168179"/>
            <a:ext cx="2568819" cy="2568819"/>
          </a:xfrm>
          <a:prstGeom prst="donut">
            <a:avLst>
              <a:gd name="adj" fmla="val 16157"/>
            </a:avLst>
          </a:prstGeom>
          <a:solidFill>
            <a:srgbClr val="55E20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도넛 68"/>
          <p:cNvSpPr/>
          <p:nvPr/>
        </p:nvSpPr>
        <p:spPr>
          <a:xfrm>
            <a:off x="6470819" y="2566934"/>
            <a:ext cx="1771309" cy="1771309"/>
          </a:xfrm>
          <a:prstGeom prst="donut">
            <a:avLst>
              <a:gd name="adj" fmla="val 23364"/>
            </a:avLst>
          </a:prstGeom>
          <a:solidFill>
            <a:srgbClr val="06CDE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23443" y="854086"/>
            <a:ext cx="5066063" cy="4078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3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규모별 사업장 현황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43E0B2C-7C5F-44FA-B44F-D064AB28C546}"/>
              </a:ext>
            </a:extLst>
          </p:cNvPr>
          <p:cNvGrpSpPr/>
          <p:nvPr/>
        </p:nvGrpSpPr>
        <p:grpSpPr>
          <a:xfrm>
            <a:off x="4981599" y="5700536"/>
            <a:ext cx="1427254" cy="276999"/>
            <a:chOff x="4981599" y="5700536"/>
            <a:chExt cx="1427254" cy="276999"/>
          </a:xfrm>
        </p:grpSpPr>
        <p:sp>
          <p:nvSpPr>
            <p:cNvPr id="79" name="직사각형 78"/>
            <p:cNvSpPr/>
            <p:nvPr/>
          </p:nvSpPr>
          <p:spPr>
            <a:xfrm>
              <a:off x="4981599" y="5761143"/>
              <a:ext cx="170071" cy="17007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47789" y="5700536"/>
              <a:ext cx="1261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미만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spc="-10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천개소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731A2D85-D347-4BED-AA29-EBAA3FDB8E22}"/>
              </a:ext>
            </a:extLst>
          </p:cNvPr>
          <p:cNvGrpSpPr/>
          <p:nvPr/>
        </p:nvGrpSpPr>
        <p:grpSpPr>
          <a:xfrm>
            <a:off x="6473616" y="5700536"/>
            <a:ext cx="2010918" cy="276999"/>
            <a:chOff x="6473616" y="5700536"/>
            <a:chExt cx="2010918" cy="276999"/>
          </a:xfrm>
        </p:grpSpPr>
        <p:sp>
          <p:nvSpPr>
            <p:cNvPr id="82" name="TextBox 81"/>
            <p:cNvSpPr txBox="1"/>
            <p:nvPr/>
          </p:nvSpPr>
          <p:spPr>
            <a:xfrm>
              <a:off x="6639040" y="5700536"/>
              <a:ext cx="18454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이상 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미만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spc="-10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천개소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473616" y="5761142"/>
              <a:ext cx="170071" cy="17007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9E3A878-C377-4D51-9581-8CEB7466270E}"/>
              </a:ext>
            </a:extLst>
          </p:cNvPr>
          <p:cNvGrpSpPr/>
          <p:nvPr/>
        </p:nvGrpSpPr>
        <p:grpSpPr>
          <a:xfrm>
            <a:off x="8591120" y="5700536"/>
            <a:ext cx="1437662" cy="276999"/>
            <a:chOff x="8591120" y="5700536"/>
            <a:chExt cx="1437662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8742258" y="5700536"/>
              <a:ext cx="12865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이상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spc="-10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천개소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591120" y="5761143"/>
              <a:ext cx="170071" cy="1700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3" name="막힌 원호 122"/>
          <p:cNvSpPr/>
          <p:nvPr/>
        </p:nvSpPr>
        <p:spPr>
          <a:xfrm rot="13619303" flipH="1">
            <a:off x="6487714" y="2574658"/>
            <a:ext cx="1745138" cy="1745138"/>
          </a:xfrm>
          <a:prstGeom prst="blockArc">
            <a:avLst>
              <a:gd name="adj1" fmla="val 2817486"/>
              <a:gd name="adj2" fmla="val 8223137"/>
              <a:gd name="adj3" fmla="val 22851"/>
            </a:avLst>
          </a:prstGeom>
          <a:solidFill>
            <a:srgbClr val="06C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막힌 원호 123"/>
          <p:cNvSpPr/>
          <p:nvPr/>
        </p:nvSpPr>
        <p:spPr>
          <a:xfrm rot="5400000" flipH="1">
            <a:off x="6072064" y="2172091"/>
            <a:ext cx="2564907" cy="2564907"/>
          </a:xfrm>
          <a:prstGeom prst="blockArc">
            <a:avLst>
              <a:gd name="adj1" fmla="val 12416544"/>
              <a:gd name="adj2" fmla="val 21595033"/>
              <a:gd name="adj3" fmla="val 15741"/>
            </a:avLst>
          </a:prstGeom>
          <a:solidFill>
            <a:srgbClr val="55E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막힌 원호 124"/>
          <p:cNvSpPr/>
          <p:nvPr/>
        </p:nvSpPr>
        <p:spPr>
          <a:xfrm rot="5400000" flipH="1">
            <a:off x="5664830" y="1760945"/>
            <a:ext cx="3384331" cy="3384331"/>
          </a:xfrm>
          <a:prstGeom prst="blockArc">
            <a:avLst>
              <a:gd name="adj1" fmla="val 7298977"/>
              <a:gd name="adj2" fmla="val 21593155"/>
              <a:gd name="adj3" fmla="val 12316"/>
            </a:avLst>
          </a:prstGeom>
          <a:solidFill>
            <a:srgbClr val="E60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706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82A26D2B-767E-4378-93D0-00D625C3F26D}"/>
              </a:ext>
            </a:extLst>
          </p:cNvPr>
          <p:cNvGrpSpPr/>
          <p:nvPr/>
        </p:nvGrpSpPr>
        <p:grpSpPr>
          <a:xfrm>
            <a:off x="4089859" y="1216391"/>
            <a:ext cx="620969" cy="620969"/>
            <a:chOff x="4089859" y="1216391"/>
            <a:chExt cx="620969" cy="620969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140D2BC-A2F3-4902-B6C8-AB9F64AD89B9}"/>
                </a:ext>
              </a:extLst>
            </p:cNvPr>
            <p:cNvSpPr/>
            <p:nvPr userDrawn="1"/>
          </p:nvSpPr>
          <p:spPr>
            <a:xfrm>
              <a:off x="4089859" y="1216391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0D4F6EA3-482B-4C02-8409-26AFE8A041E0}"/>
                </a:ext>
              </a:extLst>
            </p:cNvPr>
            <p:cNvSpPr/>
            <p:nvPr userDrawn="1"/>
          </p:nvSpPr>
          <p:spPr>
            <a:xfrm>
              <a:off x="4140065" y="1253731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8FC7735-0CF0-4E4C-B6A1-D853D5FC93FD}"/>
                </a:ext>
              </a:extLst>
            </p:cNvPr>
            <p:cNvSpPr/>
            <p:nvPr userDrawn="1"/>
          </p:nvSpPr>
          <p:spPr>
            <a:xfrm>
              <a:off x="4113481" y="1219880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3256051-715D-4873-8663-D1223A431702}"/>
                </a:ext>
              </a:extLst>
            </p:cNvPr>
            <p:cNvSpPr/>
            <p:nvPr userDrawn="1"/>
          </p:nvSpPr>
          <p:spPr>
            <a:xfrm>
              <a:off x="4109164" y="1298013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E4F48357-DC1B-4118-9D67-D8326E85CABB}"/>
                </a:ext>
              </a:extLst>
            </p:cNvPr>
            <p:cNvSpPr/>
            <p:nvPr userDrawn="1"/>
          </p:nvSpPr>
          <p:spPr>
            <a:xfrm>
              <a:off x="4108575" y="1235107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CB16EE4B-AE16-4CB3-9244-A6A25D152C1B}"/>
              </a:ext>
            </a:extLst>
          </p:cNvPr>
          <p:cNvGrpSpPr/>
          <p:nvPr/>
        </p:nvGrpSpPr>
        <p:grpSpPr>
          <a:xfrm>
            <a:off x="4089859" y="2487769"/>
            <a:ext cx="620969" cy="620969"/>
            <a:chOff x="4089859" y="2487769"/>
            <a:chExt cx="620969" cy="6209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33334E2-3A2F-4DB0-8858-27E01C72DFF6}"/>
                </a:ext>
              </a:extLst>
            </p:cNvPr>
            <p:cNvSpPr/>
            <p:nvPr userDrawn="1"/>
          </p:nvSpPr>
          <p:spPr>
            <a:xfrm>
              <a:off x="4089859" y="2487769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9BFC3741-CC5C-4ED3-BDD4-308D05D678E6}"/>
                </a:ext>
              </a:extLst>
            </p:cNvPr>
            <p:cNvSpPr/>
            <p:nvPr userDrawn="1"/>
          </p:nvSpPr>
          <p:spPr>
            <a:xfrm>
              <a:off x="4140065" y="2525109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5B320623-7BFE-4992-A523-D6EBA0660F56}"/>
                </a:ext>
              </a:extLst>
            </p:cNvPr>
            <p:cNvSpPr/>
            <p:nvPr userDrawn="1"/>
          </p:nvSpPr>
          <p:spPr>
            <a:xfrm>
              <a:off x="4113481" y="2491258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8D587058-AFC3-4E17-B71E-1C4B3A87BEDA}"/>
                </a:ext>
              </a:extLst>
            </p:cNvPr>
            <p:cNvSpPr/>
            <p:nvPr userDrawn="1"/>
          </p:nvSpPr>
          <p:spPr>
            <a:xfrm>
              <a:off x="4109164" y="2569391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3C81600-AD7A-44BA-8B5F-3B8187D69230}"/>
                </a:ext>
              </a:extLst>
            </p:cNvPr>
            <p:cNvSpPr/>
            <p:nvPr userDrawn="1"/>
          </p:nvSpPr>
          <p:spPr>
            <a:xfrm>
              <a:off x="4108575" y="2506485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B7F6734-A054-4910-9B4E-B88A201260D7}"/>
              </a:ext>
            </a:extLst>
          </p:cNvPr>
          <p:cNvGrpSpPr/>
          <p:nvPr/>
        </p:nvGrpSpPr>
        <p:grpSpPr>
          <a:xfrm>
            <a:off x="4086468" y="3748244"/>
            <a:ext cx="620969" cy="620969"/>
            <a:chOff x="4086468" y="3748244"/>
            <a:chExt cx="620969" cy="620969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6A211253-7CFE-4C64-9E23-C161CF168039}"/>
                </a:ext>
              </a:extLst>
            </p:cNvPr>
            <p:cNvSpPr/>
            <p:nvPr userDrawn="1"/>
          </p:nvSpPr>
          <p:spPr>
            <a:xfrm>
              <a:off x="4086468" y="3748244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36DC10C-45DE-43AC-8D8B-8DA0DA87EEDE}"/>
                </a:ext>
              </a:extLst>
            </p:cNvPr>
            <p:cNvSpPr/>
            <p:nvPr userDrawn="1"/>
          </p:nvSpPr>
          <p:spPr>
            <a:xfrm>
              <a:off x="4136674" y="3785584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7904CBF0-B14A-470E-B951-5E59DB4C0A4A}"/>
                </a:ext>
              </a:extLst>
            </p:cNvPr>
            <p:cNvSpPr/>
            <p:nvPr userDrawn="1"/>
          </p:nvSpPr>
          <p:spPr>
            <a:xfrm>
              <a:off x="4110090" y="3751733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5CC1D19-98D4-46B7-92A8-0749FB9ABB30}"/>
                </a:ext>
              </a:extLst>
            </p:cNvPr>
            <p:cNvSpPr/>
            <p:nvPr userDrawn="1"/>
          </p:nvSpPr>
          <p:spPr>
            <a:xfrm>
              <a:off x="4105773" y="3829866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10CD3C1A-D88A-440A-B753-948C68C28243}"/>
                </a:ext>
              </a:extLst>
            </p:cNvPr>
            <p:cNvSpPr/>
            <p:nvPr userDrawn="1"/>
          </p:nvSpPr>
          <p:spPr>
            <a:xfrm>
              <a:off x="4105184" y="3766960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B2158DF1-F481-47A1-AF1F-2637B854946E}"/>
              </a:ext>
            </a:extLst>
          </p:cNvPr>
          <p:cNvGrpSpPr/>
          <p:nvPr/>
        </p:nvGrpSpPr>
        <p:grpSpPr>
          <a:xfrm>
            <a:off x="4091582" y="5020640"/>
            <a:ext cx="620969" cy="620969"/>
            <a:chOff x="4091582" y="5020640"/>
            <a:chExt cx="620969" cy="620969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0BD8442C-DD55-4FA4-AB88-7D77447866ED}"/>
                </a:ext>
              </a:extLst>
            </p:cNvPr>
            <p:cNvSpPr/>
            <p:nvPr userDrawn="1"/>
          </p:nvSpPr>
          <p:spPr>
            <a:xfrm>
              <a:off x="4091582" y="5020640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6AB18BD-60FF-4401-A18D-DF678CD3B0F6}"/>
                </a:ext>
              </a:extLst>
            </p:cNvPr>
            <p:cNvSpPr/>
            <p:nvPr userDrawn="1"/>
          </p:nvSpPr>
          <p:spPr>
            <a:xfrm>
              <a:off x="4141788" y="5057980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84330287-FE75-40AE-A749-04CFA03DF697}"/>
                </a:ext>
              </a:extLst>
            </p:cNvPr>
            <p:cNvSpPr/>
            <p:nvPr userDrawn="1"/>
          </p:nvSpPr>
          <p:spPr>
            <a:xfrm>
              <a:off x="4115204" y="5024129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6CE8FFA-3DF7-4464-96C0-010ADF5DFD9B}"/>
                </a:ext>
              </a:extLst>
            </p:cNvPr>
            <p:cNvSpPr/>
            <p:nvPr userDrawn="1"/>
          </p:nvSpPr>
          <p:spPr>
            <a:xfrm>
              <a:off x="4110887" y="5102262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D04E728E-4166-4DFC-8F17-F747ACD36DA4}"/>
                </a:ext>
              </a:extLst>
            </p:cNvPr>
            <p:cNvSpPr/>
            <p:nvPr userDrawn="1"/>
          </p:nvSpPr>
          <p:spPr>
            <a:xfrm>
              <a:off x="4110298" y="5039356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D49025-3BF4-470C-8AEF-2F3B7652B7AB}"/>
              </a:ext>
            </a:extLst>
          </p:cNvPr>
          <p:cNvSpPr txBox="1"/>
          <p:nvPr/>
        </p:nvSpPr>
        <p:spPr>
          <a:xfrm>
            <a:off x="4162184" y="1356677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EA47C00-063B-434E-8532-7ADEDFEFBA73}"/>
              </a:ext>
            </a:extLst>
          </p:cNvPr>
          <p:cNvSpPr txBox="1"/>
          <p:nvPr/>
        </p:nvSpPr>
        <p:spPr>
          <a:xfrm>
            <a:off x="4157422" y="2627125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C69A08A-004A-4EA3-B219-C5380FF76A0A}"/>
              </a:ext>
            </a:extLst>
          </p:cNvPr>
          <p:cNvSpPr txBox="1"/>
          <p:nvPr/>
        </p:nvSpPr>
        <p:spPr>
          <a:xfrm>
            <a:off x="4154031" y="388760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453B536-0CAC-4801-91BA-34248BEC9C2B}"/>
              </a:ext>
            </a:extLst>
          </p:cNvPr>
          <p:cNvSpPr txBox="1"/>
          <p:nvPr/>
        </p:nvSpPr>
        <p:spPr>
          <a:xfrm>
            <a:off x="4159145" y="5153412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535E6-7E7C-456D-8566-4C5932D6A6AB}"/>
              </a:ext>
            </a:extLst>
          </p:cNvPr>
          <p:cNvSpPr txBox="1"/>
          <p:nvPr/>
        </p:nvSpPr>
        <p:spPr>
          <a:xfrm>
            <a:off x="3366892" y="1257571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FCE1F1D-9639-420E-993C-10A877FCE388}"/>
              </a:ext>
            </a:extLst>
          </p:cNvPr>
          <p:cNvSpPr txBox="1"/>
          <p:nvPr/>
        </p:nvSpPr>
        <p:spPr>
          <a:xfrm>
            <a:off x="3366893" y="5061820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6C64285-18F6-4CD9-A271-85CB819EC587}"/>
              </a:ext>
            </a:extLst>
          </p:cNvPr>
          <p:cNvSpPr txBox="1"/>
          <p:nvPr/>
        </p:nvSpPr>
        <p:spPr>
          <a:xfrm>
            <a:off x="3366893" y="2525654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DF73E47-238C-469D-AB7E-8D25A1CF7137}"/>
              </a:ext>
            </a:extLst>
          </p:cNvPr>
          <p:cNvSpPr txBox="1"/>
          <p:nvPr/>
        </p:nvSpPr>
        <p:spPr>
          <a:xfrm>
            <a:off x="3366893" y="3793737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F950C97C-3F89-4BEF-A342-12488717AEE3}"/>
              </a:ext>
            </a:extLst>
          </p:cNvPr>
          <p:cNvCxnSpPr/>
          <p:nvPr/>
        </p:nvCxnSpPr>
        <p:spPr>
          <a:xfrm>
            <a:off x="5006469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F0C79ABE-155E-4B69-B35A-2E8DD6562958}"/>
              </a:ext>
            </a:extLst>
          </p:cNvPr>
          <p:cNvCxnSpPr/>
          <p:nvPr/>
        </p:nvCxnSpPr>
        <p:spPr>
          <a:xfrm>
            <a:off x="10668000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74EFEECB-EA62-4448-8359-1691FD460E40}"/>
              </a:ext>
            </a:extLst>
          </p:cNvPr>
          <p:cNvCxnSpPr/>
          <p:nvPr/>
        </p:nvCxnSpPr>
        <p:spPr>
          <a:xfrm>
            <a:off x="6421852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6B793818-6FEA-454E-B490-45460993E002}"/>
              </a:ext>
            </a:extLst>
          </p:cNvPr>
          <p:cNvCxnSpPr/>
          <p:nvPr/>
        </p:nvCxnSpPr>
        <p:spPr>
          <a:xfrm>
            <a:off x="7837235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A55F336B-0D8D-45A0-9180-8F5EC8E92898}"/>
              </a:ext>
            </a:extLst>
          </p:cNvPr>
          <p:cNvCxnSpPr/>
          <p:nvPr/>
        </p:nvCxnSpPr>
        <p:spPr>
          <a:xfrm>
            <a:off x="9252618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B4EA20E-512A-4E5F-A2AD-ED55939B9370}"/>
              </a:ext>
            </a:extLst>
          </p:cNvPr>
          <p:cNvSpPr/>
          <p:nvPr/>
        </p:nvSpPr>
        <p:spPr>
          <a:xfrm>
            <a:off x="5009860" y="1323830"/>
            <a:ext cx="4415678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F1664800-0AC5-41B1-B9D2-0C4C61A8B87E}"/>
              </a:ext>
            </a:extLst>
          </p:cNvPr>
          <p:cNvSpPr/>
          <p:nvPr/>
        </p:nvSpPr>
        <p:spPr>
          <a:xfrm>
            <a:off x="5009860" y="1566407"/>
            <a:ext cx="3070440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99A2CAA4-1369-41FC-ACCE-6985EB09AAF7}"/>
              </a:ext>
            </a:extLst>
          </p:cNvPr>
          <p:cNvSpPr/>
          <p:nvPr/>
        </p:nvSpPr>
        <p:spPr>
          <a:xfrm>
            <a:off x="5009860" y="5128079"/>
            <a:ext cx="5043778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BAED5DE9-49D9-4695-A94A-308CD88D22B0}"/>
              </a:ext>
            </a:extLst>
          </p:cNvPr>
          <p:cNvSpPr/>
          <p:nvPr/>
        </p:nvSpPr>
        <p:spPr>
          <a:xfrm>
            <a:off x="5009860" y="5370656"/>
            <a:ext cx="5215224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64E0309-81F2-4ECE-ADBD-64C806A9B6B3}"/>
              </a:ext>
            </a:extLst>
          </p:cNvPr>
          <p:cNvSpPr/>
          <p:nvPr/>
        </p:nvSpPr>
        <p:spPr>
          <a:xfrm>
            <a:off x="5009860" y="3859996"/>
            <a:ext cx="3082304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48DFFBDF-9E37-42D4-8883-66B3F05910C9}"/>
              </a:ext>
            </a:extLst>
          </p:cNvPr>
          <p:cNvSpPr/>
          <p:nvPr/>
        </p:nvSpPr>
        <p:spPr>
          <a:xfrm>
            <a:off x="5009859" y="4102573"/>
            <a:ext cx="5081879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62E1ABEE-5F69-45AA-BEE3-1F927DE26DC8}"/>
              </a:ext>
            </a:extLst>
          </p:cNvPr>
          <p:cNvSpPr/>
          <p:nvPr/>
        </p:nvSpPr>
        <p:spPr>
          <a:xfrm>
            <a:off x="5009860" y="2591913"/>
            <a:ext cx="3767601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67E6550-1F84-4ED0-9937-2F2CA8F95849}"/>
              </a:ext>
            </a:extLst>
          </p:cNvPr>
          <p:cNvSpPr/>
          <p:nvPr/>
        </p:nvSpPr>
        <p:spPr>
          <a:xfrm>
            <a:off x="5009860" y="2834490"/>
            <a:ext cx="4962814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490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82A26D2B-767E-4378-93D0-00D625C3F26D}"/>
              </a:ext>
            </a:extLst>
          </p:cNvPr>
          <p:cNvGrpSpPr/>
          <p:nvPr/>
        </p:nvGrpSpPr>
        <p:grpSpPr>
          <a:xfrm>
            <a:off x="4089859" y="1216391"/>
            <a:ext cx="620969" cy="620969"/>
            <a:chOff x="4089859" y="1216391"/>
            <a:chExt cx="620969" cy="620969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140D2BC-A2F3-4902-B6C8-AB9F64AD89B9}"/>
                </a:ext>
              </a:extLst>
            </p:cNvPr>
            <p:cNvSpPr/>
            <p:nvPr userDrawn="1"/>
          </p:nvSpPr>
          <p:spPr>
            <a:xfrm>
              <a:off x="4089859" y="1216391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0D4F6EA3-482B-4C02-8409-26AFE8A041E0}"/>
                </a:ext>
              </a:extLst>
            </p:cNvPr>
            <p:cNvSpPr/>
            <p:nvPr userDrawn="1"/>
          </p:nvSpPr>
          <p:spPr>
            <a:xfrm>
              <a:off x="4140065" y="1253731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8FC7735-0CF0-4E4C-B6A1-D853D5FC93FD}"/>
                </a:ext>
              </a:extLst>
            </p:cNvPr>
            <p:cNvSpPr/>
            <p:nvPr userDrawn="1"/>
          </p:nvSpPr>
          <p:spPr>
            <a:xfrm>
              <a:off x="4113481" y="1219880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3256051-715D-4873-8663-D1223A431702}"/>
                </a:ext>
              </a:extLst>
            </p:cNvPr>
            <p:cNvSpPr/>
            <p:nvPr userDrawn="1"/>
          </p:nvSpPr>
          <p:spPr>
            <a:xfrm>
              <a:off x="4109164" y="1298013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E4F48357-DC1B-4118-9D67-D8326E85CABB}"/>
                </a:ext>
              </a:extLst>
            </p:cNvPr>
            <p:cNvSpPr/>
            <p:nvPr userDrawn="1"/>
          </p:nvSpPr>
          <p:spPr>
            <a:xfrm>
              <a:off x="4108575" y="1235107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CB16EE4B-AE16-4CB3-9244-A6A25D152C1B}"/>
              </a:ext>
            </a:extLst>
          </p:cNvPr>
          <p:cNvGrpSpPr/>
          <p:nvPr/>
        </p:nvGrpSpPr>
        <p:grpSpPr>
          <a:xfrm>
            <a:off x="4089859" y="2487769"/>
            <a:ext cx="620969" cy="620969"/>
            <a:chOff x="4089859" y="2487769"/>
            <a:chExt cx="620969" cy="6209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33334E2-3A2F-4DB0-8858-27E01C72DFF6}"/>
                </a:ext>
              </a:extLst>
            </p:cNvPr>
            <p:cNvSpPr/>
            <p:nvPr userDrawn="1"/>
          </p:nvSpPr>
          <p:spPr>
            <a:xfrm>
              <a:off x="4089859" y="2487769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9BFC3741-CC5C-4ED3-BDD4-308D05D678E6}"/>
                </a:ext>
              </a:extLst>
            </p:cNvPr>
            <p:cNvSpPr/>
            <p:nvPr userDrawn="1"/>
          </p:nvSpPr>
          <p:spPr>
            <a:xfrm>
              <a:off x="4140065" y="2525109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5B320623-7BFE-4992-A523-D6EBA0660F56}"/>
                </a:ext>
              </a:extLst>
            </p:cNvPr>
            <p:cNvSpPr/>
            <p:nvPr userDrawn="1"/>
          </p:nvSpPr>
          <p:spPr>
            <a:xfrm>
              <a:off x="4113481" y="2491258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8D587058-AFC3-4E17-B71E-1C4B3A87BEDA}"/>
                </a:ext>
              </a:extLst>
            </p:cNvPr>
            <p:cNvSpPr/>
            <p:nvPr userDrawn="1"/>
          </p:nvSpPr>
          <p:spPr>
            <a:xfrm>
              <a:off x="4109164" y="2569391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3C81600-AD7A-44BA-8B5F-3B8187D69230}"/>
                </a:ext>
              </a:extLst>
            </p:cNvPr>
            <p:cNvSpPr/>
            <p:nvPr userDrawn="1"/>
          </p:nvSpPr>
          <p:spPr>
            <a:xfrm>
              <a:off x="4108575" y="2506485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B7F6734-A054-4910-9B4E-B88A201260D7}"/>
              </a:ext>
            </a:extLst>
          </p:cNvPr>
          <p:cNvGrpSpPr/>
          <p:nvPr/>
        </p:nvGrpSpPr>
        <p:grpSpPr>
          <a:xfrm>
            <a:off x="4086468" y="3748244"/>
            <a:ext cx="620969" cy="620969"/>
            <a:chOff x="4086468" y="3748244"/>
            <a:chExt cx="620969" cy="620969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6A211253-7CFE-4C64-9E23-C161CF168039}"/>
                </a:ext>
              </a:extLst>
            </p:cNvPr>
            <p:cNvSpPr/>
            <p:nvPr userDrawn="1"/>
          </p:nvSpPr>
          <p:spPr>
            <a:xfrm>
              <a:off x="4086468" y="3748244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36DC10C-45DE-43AC-8D8B-8DA0DA87EEDE}"/>
                </a:ext>
              </a:extLst>
            </p:cNvPr>
            <p:cNvSpPr/>
            <p:nvPr userDrawn="1"/>
          </p:nvSpPr>
          <p:spPr>
            <a:xfrm>
              <a:off x="4136674" y="3785584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7904CBF0-B14A-470E-B951-5E59DB4C0A4A}"/>
                </a:ext>
              </a:extLst>
            </p:cNvPr>
            <p:cNvSpPr/>
            <p:nvPr userDrawn="1"/>
          </p:nvSpPr>
          <p:spPr>
            <a:xfrm>
              <a:off x="4110090" y="3751733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5CC1D19-98D4-46B7-92A8-0749FB9ABB30}"/>
                </a:ext>
              </a:extLst>
            </p:cNvPr>
            <p:cNvSpPr/>
            <p:nvPr userDrawn="1"/>
          </p:nvSpPr>
          <p:spPr>
            <a:xfrm>
              <a:off x="4105773" y="3829866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10CD3C1A-D88A-440A-B753-948C68C28243}"/>
                </a:ext>
              </a:extLst>
            </p:cNvPr>
            <p:cNvSpPr/>
            <p:nvPr userDrawn="1"/>
          </p:nvSpPr>
          <p:spPr>
            <a:xfrm>
              <a:off x="4105184" y="3766960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B2158DF1-F481-47A1-AF1F-2637B854946E}"/>
              </a:ext>
            </a:extLst>
          </p:cNvPr>
          <p:cNvGrpSpPr/>
          <p:nvPr/>
        </p:nvGrpSpPr>
        <p:grpSpPr>
          <a:xfrm>
            <a:off x="4091582" y="5020640"/>
            <a:ext cx="620969" cy="620969"/>
            <a:chOff x="4091582" y="5020640"/>
            <a:chExt cx="620969" cy="620969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0BD8442C-DD55-4FA4-AB88-7D77447866ED}"/>
                </a:ext>
              </a:extLst>
            </p:cNvPr>
            <p:cNvSpPr/>
            <p:nvPr userDrawn="1"/>
          </p:nvSpPr>
          <p:spPr>
            <a:xfrm>
              <a:off x="4091582" y="5020640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6AB18BD-60FF-4401-A18D-DF678CD3B0F6}"/>
                </a:ext>
              </a:extLst>
            </p:cNvPr>
            <p:cNvSpPr/>
            <p:nvPr userDrawn="1"/>
          </p:nvSpPr>
          <p:spPr>
            <a:xfrm>
              <a:off x="4141788" y="5057980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84330287-FE75-40AE-A749-04CFA03DF697}"/>
                </a:ext>
              </a:extLst>
            </p:cNvPr>
            <p:cNvSpPr/>
            <p:nvPr userDrawn="1"/>
          </p:nvSpPr>
          <p:spPr>
            <a:xfrm>
              <a:off x="4115204" y="5024129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6CE8FFA-3DF7-4464-96C0-010ADF5DFD9B}"/>
                </a:ext>
              </a:extLst>
            </p:cNvPr>
            <p:cNvSpPr/>
            <p:nvPr userDrawn="1"/>
          </p:nvSpPr>
          <p:spPr>
            <a:xfrm>
              <a:off x="4110887" y="5102262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D04E728E-4166-4DFC-8F17-F747ACD36DA4}"/>
                </a:ext>
              </a:extLst>
            </p:cNvPr>
            <p:cNvSpPr/>
            <p:nvPr userDrawn="1"/>
          </p:nvSpPr>
          <p:spPr>
            <a:xfrm>
              <a:off x="4110298" y="5039356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D49025-3BF4-470C-8AEF-2F3B7652B7AB}"/>
              </a:ext>
            </a:extLst>
          </p:cNvPr>
          <p:cNvSpPr txBox="1"/>
          <p:nvPr/>
        </p:nvSpPr>
        <p:spPr>
          <a:xfrm>
            <a:off x="4162184" y="1356677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EA47C00-063B-434E-8532-7ADEDFEFBA73}"/>
              </a:ext>
            </a:extLst>
          </p:cNvPr>
          <p:cNvSpPr txBox="1"/>
          <p:nvPr/>
        </p:nvSpPr>
        <p:spPr>
          <a:xfrm>
            <a:off x="4157422" y="2627125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C69A08A-004A-4EA3-B219-C5380FF76A0A}"/>
              </a:ext>
            </a:extLst>
          </p:cNvPr>
          <p:cNvSpPr txBox="1"/>
          <p:nvPr/>
        </p:nvSpPr>
        <p:spPr>
          <a:xfrm>
            <a:off x="4154031" y="388760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453B536-0CAC-4801-91BA-34248BEC9C2B}"/>
              </a:ext>
            </a:extLst>
          </p:cNvPr>
          <p:cNvSpPr txBox="1"/>
          <p:nvPr/>
        </p:nvSpPr>
        <p:spPr>
          <a:xfrm>
            <a:off x="4159145" y="5153412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535E6-7E7C-456D-8566-4C5932D6A6AB}"/>
              </a:ext>
            </a:extLst>
          </p:cNvPr>
          <p:cNvSpPr txBox="1"/>
          <p:nvPr/>
        </p:nvSpPr>
        <p:spPr>
          <a:xfrm>
            <a:off x="3366892" y="1257571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FCE1F1D-9639-420E-993C-10A877FCE388}"/>
              </a:ext>
            </a:extLst>
          </p:cNvPr>
          <p:cNvSpPr txBox="1"/>
          <p:nvPr/>
        </p:nvSpPr>
        <p:spPr>
          <a:xfrm>
            <a:off x="3366893" y="5061820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6C64285-18F6-4CD9-A271-85CB819EC587}"/>
              </a:ext>
            </a:extLst>
          </p:cNvPr>
          <p:cNvSpPr txBox="1"/>
          <p:nvPr/>
        </p:nvSpPr>
        <p:spPr>
          <a:xfrm>
            <a:off x="3366893" y="2525654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DF73E47-238C-469D-AB7E-8D25A1CF7137}"/>
              </a:ext>
            </a:extLst>
          </p:cNvPr>
          <p:cNvSpPr txBox="1"/>
          <p:nvPr/>
        </p:nvSpPr>
        <p:spPr>
          <a:xfrm>
            <a:off x="3366893" y="3793737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F950C97C-3F89-4BEF-A342-12488717AEE3}"/>
              </a:ext>
            </a:extLst>
          </p:cNvPr>
          <p:cNvCxnSpPr/>
          <p:nvPr/>
        </p:nvCxnSpPr>
        <p:spPr>
          <a:xfrm>
            <a:off x="5006469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F0C79ABE-155E-4B69-B35A-2E8DD6562958}"/>
              </a:ext>
            </a:extLst>
          </p:cNvPr>
          <p:cNvCxnSpPr/>
          <p:nvPr/>
        </p:nvCxnSpPr>
        <p:spPr>
          <a:xfrm>
            <a:off x="10668000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74EFEECB-EA62-4448-8359-1691FD460E40}"/>
              </a:ext>
            </a:extLst>
          </p:cNvPr>
          <p:cNvCxnSpPr/>
          <p:nvPr/>
        </p:nvCxnSpPr>
        <p:spPr>
          <a:xfrm>
            <a:off x="6421852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6B793818-6FEA-454E-B490-45460993E002}"/>
              </a:ext>
            </a:extLst>
          </p:cNvPr>
          <p:cNvCxnSpPr/>
          <p:nvPr/>
        </p:nvCxnSpPr>
        <p:spPr>
          <a:xfrm>
            <a:off x="7837235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A55F336B-0D8D-45A0-9180-8F5EC8E92898}"/>
              </a:ext>
            </a:extLst>
          </p:cNvPr>
          <p:cNvCxnSpPr/>
          <p:nvPr/>
        </p:nvCxnSpPr>
        <p:spPr>
          <a:xfrm>
            <a:off x="9252618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B4EA20E-512A-4E5F-A2AD-ED55939B9370}"/>
              </a:ext>
            </a:extLst>
          </p:cNvPr>
          <p:cNvSpPr/>
          <p:nvPr/>
        </p:nvSpPr>
        <p:spPr>
          <a:xfrm>
            <a:off x="5009860" y="1323830"/>
            <a:ext cx="2346615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F1664800-0AC5-41B1-B9D2-0C4C61A8B87E}"/>
              </a:ext>
            </a:extLst>
          </p:cNvPr>
          <p:cNvSpPr/>
          <p:nvPr/>
        </p:nvSpPr>
        <p:spPr>
          <a:xfrm>
            <a:off x="5009859" y="1566407"/>
            <a:ext cx="4343683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99A2CAA4-1369-41FC-ACCE-6985EB09AAF7}"/>
              </a:ext>
            </a:extLst>
          </p:cNvPr>
          <p:cNvSpPr/>
          <p:nvPr/>
        </p:nvSpPr>
        <p:spPr>
          <a:xfrm>
            <a:off x="5009859" y="5128079"/>
            <a:ext cx="5215209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BAED5DE9-49D9-4695-A94A-308CD88D22B0}"/>
              </a:ext>
            </a:extLst>
          </p:cNvPr>
          <p:cNvSpPr/>
          <p:nvPr/>
        </p:nvSpPr>
        <p:spPr>
          <a:xfrm>
            <a:off x="5009860" y="5370656"/>
            <a:ext cx="2653002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64E0309-81F2-4ECE-ADBD-64C806A9B6B3}"/>
              </a:ext>
            </a:extLst>
          </p:cNvPr>
          <p:cNvSpPr/>
          <p:nvPr/>
        </p:nvSpPr>
        <p:spPr>
          <a:xfrm>
            <a:off x="5009859" y="3859996"/>
            <a:ext cx="4343683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62E1ABEE-5F69-45AA-BEE3-1F927DE26DC8}"/>
              </a:ext>
            </a:extLst>
          </p:cNvPr>
          <p:cNvSpPr/>
          <p:nvPr/>
        </p:nvSpPr>
        <p:spPr>
          <a:xfrm>
            <a:off x="5009860" y="2591913"/>
            <a:ext cx="5081876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67E6550-1F84-4ED0-9937-2F2CA8F95849}"/>
              </a:ext>
            </a:extLst>
          </p:cNvPr>
          <p:cNvSpPr/>
          <p:nvPr/>
        </p:nvSpPr>
        <p:spPr>
          <a:xfrm>
            <a:off x="5009860" y="2834490"/>
            <a:ext cx="4117835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25D710E-34DD-48B6-86F3-7A8F9AB93ED0}"/>
              </a:ext>
            </a:extLst>
          </p:cNvPr>
          <p:cNvSpPr/>
          <p:nvPr/>
        </p:nvSpPr>
        <p:spPr>
          <a:xfrm>
            <a:off x="5006470" y="4102573"/>
            <a:ext cx="4246148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071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3D3E4DA8-946B-4E62-AE91-3AAE0C2E6002}"/>
              </a:ext>
            </a:extLst>
          </p:cNvPr>
          <p:cNvGrpSpPr/>
          <p:nvPr/>
        </p:nvGrpSpPr>
        <p:grpSpPr>
          <a:xfrm>
            <a:off x="4089859" y="1052284"/>
            <a:ext cx="620969" cy="620969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140D2BC-A2F3-4902-B6C8-AB9F64AD89B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0D4F6EA3-482B-4C02-8409-26AFE8A041E0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8FC7735-0CF0-4E4C-B6A1-D853D5FC93FD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3256051-715D-4873-8663-D1223A43170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E4F48357-DC1B-4118-9D67-D8326E85CABB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03F5C8-BE98-4D3F-BA22-540E40F05BD6}"/>
              </a:ext>
            </a:extLst>
          </p:cNvPr>
          <p:cNvGrpSpPr/>
          <p:nvPr/>
        </p:nvGrpSpPr>
        <p:grpSpPr>
          <a:xfrm>
            <a:off x="4086468" y="3584137"/>
            <a:ext cx="620969" cy="620969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8B2310F-8E72-4227-ADFA-9E9C782FE090}"/>
              </a:ext>
            </a:extLst>
          </p:cNvPr>
          <p:cNvGrpSpPr/>
          <p:nvPr/>
        </p:nvGrpSpPr>
        <p:grpSpPr>
          <a:xfrm>
            <a:off x="4091582" y="4856533"/>
            <a:ext cx="620969" cy="620969"/>
            <a:chOff x="4242842" y="1575842"/>
            <a:chExt cx="3706316" cy="3706316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0BD8442C-DD55-4FA4-AB88-7D77447866E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6AB18BD-60FF-4401-A18D-DF678CD3B0F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84330287-FE75-40AE-A749-04CFA03DF6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6CE8FFA-3DF7-4464-96C0-010ADF5DFD9B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D04E728E-4166-4DFC-8F17-F747ACD36DA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D49025-3BF4-470C-8AEF-2F3B7652B7AB}"/>
              </a:ext>
            </a:extLst>
          </p:cNvPr>
          <p:cNvSpPr txBox="1"/>
          <p:nvPr/>
        </p:nvSpPr>
        <p:spPr>
          <a:xfrm>
            <a:off x="4162184" y="1192570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C69A08A-004A-4EA3-B219-C5380FF76A0A}"/>
              </a:ext>
            </a:extLst>
          </p:cNvPr>
          <p:cNvSpPr txBox="1"/>
          <p:nvPr/>
        </p:nvSpPr>
        <p:spPr>
          <a:xfrm>
            <a:off x="4154031" y="3723493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453B536-0CAC-4801-91BA-34248BEC9C2B}"/>
              </a:ext>
            </a:extLst>
          </p:cNvPr>
          <p:cNvSpPr txBox="1"/>
          <p:nvPr/>
        </p:nvSpPr>
        <p:spPr>
          <a:xfrm>
            <a:off x="4159145" y="4989305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FB917FB-ED89-4C31-BB30-D08AD1744D19}"/>
              </a:ext>
            </a:extLst>
          </p:cNvPr>
          <p:cNvSpPr txBox="1"/>
          <p:nvPr/>
        </p:nvSpPr>
        <p:spPr>
          <a:xfrm>
            <a:off x="4951936" y="966782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9E26460-2A61-4F2C-A838-70CEDB1C4EA2}"/>
              </a:ext>
            </a:extLst>
          </p:cNvPr>
          <p:cNvSpPr txBox="1"/>
          <p:nvPr/>
        </p:nvSpPr>
        <p:spPr>
          <a:xfrm>
            <a:off x="4961644" y="1345514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0BCE5CC-0897-42C4-A969-1ADCF79E1E94}"/>
              </a:ext>
            </a:extLst>
          </p:cNvPr>
          <p:cNvSpPr txBox="1"/>
          <p:nvPr/>
        </p:nvSpPr>
        <p:spPr>
          <a:xfrm>
            <a:off x="4951936" y="4771031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D3CCE5E-678C-4254-A7D9-8AB038269AF0}"/>
              </a:ext>
            </a:extLst>
          </p:cNvPr>
          <p:cNvSpPr txBox="1"/>
          <p:nvPr/>
        </p:nvSpPr>
        <p:spPr>
          <a:xfrm>
            <a:off x="4961644" y="5149763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86BC48A-98A6-48B3-A36C-8ED93C50E14F}"/>
              </a:ext>
            </a:extLst>
          </p:cNvPr>
          <p:cNvSpPr txBox="1"/>
          <p:nvPr/>
        </p:nvSpPr>
        <p:spPr>
          <a:xfrm>
            <a:off x="4951936" y="3502948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199A0D9-550C-43F7-8F31-BD42AD5D640B}"/>
              </a:ext>
            </a:extLst>
          </p:cNvPr>
          <p:cNvSpPr txBox="1"/>
          <p:nvPr/>
        </p:nvSpPr>
        <p:spPr>
          <a:xfrm>
            <a:off x="4961644" y="3881680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6B6FC34-4D12-4BC1-A4ED-3B698374069B}"/>
              </a:ext>
            </a:extLst>
          </p:cNvPr>
          <p:cNvSpPr txBox="1"/>
          <p:nvPr/>
        </p:nvSpPr>
        <p:spPr>
          <a:xfrm>
            <a:off x="4951936" y="2234865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8139797-AC09-4E90-974A-D17D9964D5ED}"/>
              </a:ext>
            </a:extLst>
          </p:cNvPr>
          <p:cNvSpPr txBox="1"/>
          <p:nvPr/>
        </p:nvSpPr>
        <p:spPr>
          <a:xfrm>
            <a:off x="4961644" y="2613597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535E6-7E7C-456D-8566-4C5932D6A6AB}"/>
              </a:ext>
            </a:extLst>
          </p:cNvPr>
          <p:cNvSpPr txBox="1"/>
          <p:nvPr/>
        </p:nvSpPr>
        <p:spPr>
          <a:xfrm>
            <a:off x="3366892" y="1093464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FCE1F1D-9639-420E-993C-10A877FCE388}"/>
              </a:ext>
            </a:extLst>
          </p:cNvPr>
          <p:cNvSpPr txBox="1"/>
          <p:nvPr/>
        </p:nvSpPr>
        <p:spPr>
          <a:xfrm>
            <a:off x="3366893" y="4897713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6C64285-18F6-4CD9-A271-85CB819EC587}"/>
              </a:ext>
            </a:extLst>
          </p:cNvPr>
          <p:cNvSpPr txBox="1"/>
          <p:nvPr/>
        </p:nvSpPr>
        <p:spPr>
          <a:xfrm>
            <a:off x="3366893" y="2361547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DF73E47-238C-469D-AB7E-8D25A1CF7137}"/>
              </a:ext>
            </a:extLst>
          </p:cNvPr>
          <p:cNvSpPr txBox="1"/>
          <p:nvPr/>
        </p:nvSpPr>
        <p:spPr>
          <a:xfrm>
            <a:off x="3366893" y="3629630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B8ED62D4-E96D-4079-8E4E-8900D1460779}"/>
              </a:ext>
            </a:extLst>
          </p:cNvPr>
          <p:cNvGrpSpPr/>
          <p:nvPr/>
        </p:nvGrpSpPr>
        <p:grpSpPr>
          <a:xfrm>
            <a:off x="4089859" y="2323662"/>
            <a:ext cx="620969" cy="620969"/>
            <a:chOff x="4242842" y="1575842"/>
            <a:chExt cx="3706316" cy="3706316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33334E2-3A2F-4DB0-8858-27E01C72DFF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3C81600-AD7A-44BA-8B5F-3B8187D69230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EA47C00-063B-434E-8532-7ADEDFEFBA73}"/>
              </a:ext>
            </a:extLst>
          </p:cNvPr>
          <p:cNvSpPr txBox="1"/>
          <p:nvPr/>
        </p:nvSpPr>
        <p:spPr>
          <a:xfrm>
            <a:off x="4157422" y="2463018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04337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24E3D75-7EBA-4C5B-ACA6-F04B59D95E1A}"/>
              </a:ext>
            </a:extLst>
          </p:cNvPr>
          <p:cNvSpPr txBox="1"/>
          <p:nvPr/>
        </p:nvSpPr>
        <p:spPr>
          <a:xfrm>
            <a:off x="8086898" y="449127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FB917FB-ED89-4C31-BB30-D08AD1744D19}"/>
              </a:ext>
            </a:extLst>
          </p:cNvPr>
          <p:cNvSpPr txBox="1"/>
          <p:nvPr/>
        </p:nvSpPr>
        <p:spPr>
          <a:xfrm>
            <a:off x="4629865" y="174083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9C8B88E-8F68-4FDA-B919-C4A878FCE408}"/>
              </a:ext>
            </a:extLst>
          </p:cNvPr>
          <p:cNvSpPr txBox="1"/>
          <p:nvPr/>
        </p:nvSpPr>
        <p:spPr>
          <a:xfrm>
            <a:off x="8086898" y="174083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934E8FE-26A7-4514-90F0-998DC98F40E5}"/>
              </a:ext>
            </a:extLst>
          </p:cNvPr>
          <p:cNvSpPr txBox="1"/>
          <p:nvPr/>
        </p:nvSpPr>
        <p:spPr>
          <a:xfrm>
            <a:off x="4629865" y="449127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B229AA4-29C8-4C27-BBCB-7728A35ACE13}"/>
              </a:ext>
            </a:extLst>
          </p:cNvPr>
          <p:cNvSpPr txBox="1"/>
          <p:nvPr/>
        </p:nvSpPr>
        <p:spPr>
          <a:xfrm>
            <a:off x="4061096" y="2109308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7D2B234B-7D95-4287-8377-185CBFAC4E98}"/>
              </a:ext>
            </a:extLst>
          </p:cNvPr>
          <p:cNvSpPr txBox="1"/>
          <p:nvPr/>
        </p:nvSpPr>
        <p:spPr>
          <a:xfrm>
            <a:off x="7518129" y="2109308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CAB04F2-27F4-4728-9BED-DFD07075049C}"/>
              </a:ext>
            </a:extLst>
          </p:cNvPr>
          <p:cNvSpPr txBox="1"/>
          <p:nvPr/>
        </p:nvSpPr>
        <p:spPr>
          <a:xfrm>
            <a:off x="4061096" y="4871885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F14EF1B-43E0-4B82-A040-EC96A116B0DD}"/>
              </a:ext>
            </a:extLst>
          </p:cNvPr>
          <p:cNvSpPr txBox="1"/>
          <p:nvPr/>
        </p:nvSpPr>
        <p:spPr>
          <a:xfrm>
            <a:off x="7518129" y="4871885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="" xmlns:a16="http://schemas.microsoft.com/office/drawing/2014/main" id="{3B0075AE-65DA-4E0A-9F03-7477D17B8844}"/>
              </a:ext>
            </a:extLst>
          </p:cNvPr>
          <p:cNvSpPr/>
          <p:nvPr/>
        </p:nvSpPr>
        <p:spPr>
          <a:xfrm>
            <a:off x="3756212" y="1264024"/>
            <a:ext cx="6920753" cy="2752164"/>
          </a:xfrm>
          <a:custGeom>
            <a:avLst/>
            <a:gdLst>
              <a:gd name="connsiteX0" fmla="*/ 0 w 6920753"/>
              <a:gd name="connsiteY0" fmla="*/ 0 h 2752164"/>
              <a:gd name="connsiteX1" fmla="*/ 6920753 w 6920753"/>
              <a:gd name="connsiteY1" fmla="*/ 0 h 2752164"/>
              <a:gd name="connsiteX2" fmla="*/ 6920753 w 6920753"/>
              <a:gd name="connsiteY2" fmla="*/ 2752164 h 2752164"/>
              <a:gd name="connsiteX3" fmla="*/ 17929 w 6920753"/>
              <a:gd name="connsiteY3" fmla="*/ 2752164 h 275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0753" h="2752164">
                <a:moveTo>
                  <a:pt x="0" y="0"/>
                </a:moveTo>
                <a:lnTo>
                  <a:pt x="6920753" y="0"/>
                </a:lnTo>
                <a:lnTo>
                  <a:pt x="6920753" y="2752164"/>
                </a:lnTo>
                <a:lnTo>
                  <a:pt x="17929" y="2752164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3D3E4DA8-946B-4E62-AE91-3AAE0C2E6002}"/>
              </a:ext>
            </a:extLst>
          </p:cNvPr>
          <p:cNvGrpSpPr/>
          <p:nvPr/>
        </p:nvGrpSpPr>
        <p:grpSpPr>
          <a:xfrm>
            <a:off x="5149639" y="947731"/>
            <a:ext cx="620969" cy="620969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140D2BC-A2F3-4902-B6C8-AB9F64AD89B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0D4F6EA3-482B-4C02-8409-26AFE8A041E0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8FC7735-0CF0-4E4C-B6A1-D853D5FC93FD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3256051-715D-4873-8663-D1223A43170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E4F48357-DC1B-4118-9D67-D8326E85CABB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D49025-3BF4-470C-8AEF-2F3B7652B7AB}"/>
              </a:ext>
            </a:extLst>
          </p:cNvPr>
          <p:cNvSpPr txBox="1"/>
          <p:nvPr/>
        </p:nvSpPr>
        <p:spPr>
          <a:xfrm>
            <a:off x="5221964" y="1088017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B8ED62D4-E96D-4079-8E4E-8900D1460779}"/>
              </a:ext>
            </a:extLst>
          </p:cNvPr>
          <p:cNvGrpSpPr/>
          <p:nvPr/>
        </p:nvGrpSpPr>
        <p:grpSpPr>
          <a:xfrm>
            <a:off x="8630045" y="947731"/>
            <a:ext cx="620969" cy="620969"/>
            <a:chOff x="4242842" y="1575842"/>
            <a:chExt cx="3706316" cy="3706316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33334E2-3A2F-4DB0-8858-27E01C72DFF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3C81600-AD7A-44BA-8B5F-3B8187D69230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EA47C00-063B-434E-8532-7ADEDFEFBA73}"/>
              </a:ext>
            </a:extLst>
          </p:cNvPr>
          <p:cNvSpPr txBox="1"/>
          <p:nvPr/>
        </p:nvSpPr>
        <p:spPr>
          <a:xfrm>
            <a:off x="8697608" y="1087087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03F5C8-BE98-4D3F-BA22-540E40F05BD6}"/>
              </a:ext>
            </a:extLst>
          </p:cNvPr>
          <p:cNvGrpSpPr/>
          <p:nvPr/>
        </p:nvGrpSpPr>
        <p:grpSpPr>
          <a:xfrm>
            <a:off x="5146179" y="3706615"/>
            <a:ext cx="620969" cy="620969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C69A08A-004A-4EA3-B219-C5380FF76A0A}"/>
              </a:ext>
            </a:extLst>
          </p:cNvPr>
          <p:cNvSpPr txBox="1"/>
          <p:nvPr/>
        </p:nvSpPr>
        <p:spPr>
          <a:xfrm>
            <a:off x="5213742" y="3845971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8B2310F-8E72-4227-ADFA-9E9C782FE090}"/>
              </a:ext>
            </a:extLst>
          </p:cNvPr>
          <p:cNvGrpSpPr/>
          <p:nvPr/>
        </p:nvGrpSpPr>
        <p:grpSpPr>
          <a:xfrm>
            <a:off x="8630045" y="3706615"/>
            <a:ext cx="620969" cy="620969"/>
            <a:chOff x="4242842" y="1575842"/>
            <a:chExt cx="3706316" cy="3706316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0BD8442C-DD55-4FA4-AB88-7D77447866E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6AB18BD-60FF-4401-A18D-DF678CD3B0F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84330287-FE75-40AE-A749-04CFA03DF6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6CE8FFA-3DF7-4464-96C0-010ADF5DFD9B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D04E728E-4166-4DFC-8F17-F747ACD36DA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453B536-0CAC-4801-91BA-34248BEC9C2B}"/>
              </a:ext>
            </a:extLst>
          </p:cNvPr>
          <p:cNvSpPr txBox="1"/>
          <p:nvPr/>
        </p:nvSpPr>
        <p:spPr>
          <a:xfrm>
            <a:off x="8697608" y="3839387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5918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3D3E4DA8-946B-4E62-AE91-3AAE0C2E6002}"/>
              </a:ext>
            </a:extLst>
          </p:cNvPr>
          <p:cNvGrpSpPr/>
          <p:nvPr/>
        </p:nvGrpSpPr>
        <p:grpSpPr>
          <a:xfrm>
            <a:off x="3445541" y="648859"/>
            <a:ext cx="620969" cy="620969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140D2BC-A2F3-4902-B6C8-AB9F64AD89B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0D4F6EA3-482B-4C02-8409-26AFE8A041E0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8FC7735-0CF0-4E4C-B6A1-D853D5FC93FD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3256051-715D-4873-8663-D1223A43170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E4F48357-DC1B-4118-9D67-D8326E85CABB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471FC401-DD19-4996-9428-01B0666E5762}"/>
              </a:ext>
            </a:extLst>
          </p:cNvPr>
          <p:cNvSpPr/>
          <p:nvPr/>
        </p:nvSpPr>
        <p:spPr>
          <a:xfrm>
            <a:off x="3752491" y="959343"/>
            <a:ext cx="6927011" cy="3804249"/>
          </a:xfrm>
          <a:custGeom>
            <a:avLst/>
            <a:gdLst>
              <a:gd name="connsiteX0" fmla="*/ 0 w 6927011"/>
              <a:gd name="connsiteY0" fmla="*/ 0 h 3804249"/>
              <a:gd name="connsiteX1" fmla="*/ 0 w 6927011"/>
              <a:gd name="connsiteY1" fmla="*/ 1276710 h 3804249"/>
              <a:gd name="connsiteX2" fmla="*/ 6918384 w 6927011"/>
              <a:gd name="connsiteY2" fmla="*/ 1276710 h 3804249"/>
              <a:gd name="connsiteX3" fmla="*/ 6918384 w 6927011"/>
              <a:gd name="connsiteY3" fmla="*/ 2527540 h 3804249"/>
              <a:gd name="connsiteX4" fmla="*/ 0 w 6927011"/>
              <a:gd name="connsiteY4" fmla="*/ 2527540 h 3804249"/>
              <a:gd name="connsiteX5" fmla="*/ 0 w 6927011"/>
              <a:gd name="connsiteY5" fmla="*/ 3804249 h 3804249"/>
              <a:gd name="connsiteX6" fmla="*/ 6927011 w 6927011"/>
              <a:gd name="connsiteY6" fmla="*/ 3804249 h 380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7011" h="3804249">
                <a:moveTo>
                  <a:pt x="0" y="0"/>
                </a:moveTo>
                <a:lnTo>
                  <a:pt x="0" y="1276710"/>
                </a:lnTo>
                <a:lnTo>
                  <a:pt x="6918384" y="1276710"/>
                </a:lnTo>
                <a:lnTo>
                  <a:pt x="6918384" y="2527540"/>
                </a:lnTo>
                <a:lnTo>
                  <a:pt x="0" y="2527540"/>
                </a:lnTo>
                <a:lnTo>
                  <a:pt x="0" y="3804249"/>
                </a:lnTo>
                <a:lnTo>
                  <a:pt x="6927011" y="3804249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03F5C8-BE98-4D3F-BA22-540E40F05BD6}"/>
              </a:ext>
            </a:extLst>
          </p:cNvPr>
          <p:cNvGrpSpPr/>
          <p:nvPr/>
        </p:nvGrpSpPr>
        <p:grpSpPr>
          <a:xfrm>
            <a:off x="3442150" y="3180712"/>
            <a:ext cx="620969" cy="620969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8B2310F-8E72-4227-ADFA-9E9C782FE090}"/>
              </a:ext>
            </a:extLst>
          </p:cNvPr>
          <p:cNvGrpSpPr/>
          <p:nvPr/>
        </p:nvGrpSpPr>
        <p:grpSpPr>
          <a:xfrm>
            <a:off x="10370741" y="4453108"/>
            <a:ext cx="620969" cy="620969"/>
            <a:chOff x="4242842" y="1575842"/>
            <a:chExt cx="3706316" cy="3706316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0BD8442C-DD55-4FA4-AB88-7D77447866E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6AB18BD-60FF-4401-A18D-DF678CD3B0F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84330287-FE75-40AE-A749-04CFA03DF6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6CE8FFA-3DF7-4464-96C0-010ADF5DFD9B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D04E728E-4166-4DFC-8F17-F747ACD36DA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D49025-3BF4-470C-8AEF-2F3B7652B7AB}"/>
              </a:ext>
            </a:extLst>
          </p:cNvPr>
          <p:cNvSpPr txBox="1"/>
          <p:nvPr/>
        </p:nvSpPr>
        <p:spPr>
          <a:xfrm>
            <a:off x="3517866" y="789145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C69A08A-004A-4EA3-B219-C5380FF76A0A}"/>
              </a:ext>
            </a:extLst>
          </p:cNvPr>
          <p:cNvSpPr txBox="1"/>
          <p:nvPr/>
        </p:nvSpPr>
        <p:spPr>
          <a:xfrm>
            <a:off x="3509713" y="3320068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453B536-0CAC-4801-91BA-34248BEC9C2B}"/>
              </a:ext>
            </a:extLst>
          </p:cNvPr>
          <p:cNvSpPr txBox="1"/>
          <p:nvPr/>
        </p:nvSpPr>
        <p:spPr>
          <a:xfrm>
            <a:off x="10438304" y="458588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FB917FB-ED89-4C31-BB30-D08AD1744D19}"/>
              </a:ext>
            </a:extLst>
          </p:cNvPr>
          <p:cNvSpPr txBox="1"/>
          <p:nvPr/>
        </p:nvSpPr>
        <p:spPr>
          <a:xfrm>
            <a:off x="4217968" y="768733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9E26460-2A61-4F2C-A838-70CEDB1C4EA2}"/>
              </a:ext>
            </a:extLst>
          </p:cNvPr>
          <p:cNvSpPr txBox="1"/>
          <p:nvPr/>
        </p:nvSpPr>
        <p:spPr>
          <a:xfrm>
            <a:off x="4227676" y="1147465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934E8FE-26A7-4514-90F0-998DC98F40E5}"/>
              </a:ext>
            </a:extLst>
          </p:cNvPr>
          <p:cNvSpPr txBox="1"/>
          <p:nvPr/>
        </p:nvSpPr>
        <p:spPr>
          <a:xfrm>
            <a:off x="4217968" y="360674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72EC62-8C93-4DB4-A699-EF8B479419F9}"/>
              </a:ext>
            </a:extLst>
          </p:cNvPr>
          <p:cNvSpPr txBox="1"/>
          <p:nvPr/>
        </p:nvSpPr>
        <p:spPr>
          <a:xfrm>
            <a:off x="4227676" y="3985479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9C8B88E-8F68-4FDA-B919-C4A878FCE408}"/>
              </a:ext>
            </a:extLst>
          </p:cNvPr>
          <p:cNvSpPr txBox="1"/>
          <p:nvPr/>
        </p:nvSpPr>
        <p:spPr>
          <a:xfrm>
            <a:off x="8473942" y="234305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0DA4049-C83D-407F-B305-3E43F1106543}"/>
              </a:ext>
            </a:extLst>
          </p:cNvPr>
          <p:cNvSpPr txBox="1"/>
          <p:nvPr/>
        </p:nvSpPr>
        <p:spPr>
          <a:xfrm>
            <a:off x="5454535" y="2721782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24E3D75-7EBA-4C5B-ACA6-F04B59D95E1A}"/>
              </a:ext>
            </a:extLst>
          </p:cNvPr>
          <p:cNvSpPr txBox="1"/>
          <p:nvPr/>
        </p:nvSpPr>
        <p:spPr>
          <a:xfrm>
            <a:off x="8473942" y="5004804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3772CAB-6EF1-4EB1-B030-10EF7D1EDE4A}"/>
              </a:ext>
            </a:extLst>
          </p:cNvPr>
          <p:cNvSpPr txBox="1"/>
          <p:nvPr/>
        </p:nvSpPr>
        <p:spPr>
          <a:xfrm>
            <a:off x="5454535" y="5383536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B8ED62D4-E96D-4079-8E4E-8900D1460779}"/>
              </a:ext>
            </a:extLst>
          </p:cNvPr>
          <p:cNvGrpSpPr/>
          <p:nvPr/>
        </p:nvGrpSpPr>
        <p:grpSpPr>
          <a:xfrm>
            <a:off x="10369018" y="1920237"/>
            <a:ext cx="620969" cy="620969"/>
            <a:chOff x="4242842" y="1575842"/>
            <a:chExt cx="3706316" cy="3706316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33334E2-3A2F-4DB0-8858-27E01C72DFF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3C81600-AD7A-44BA-8B5F-3B8187D69230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EA47C00-063B-434E-8532-7ADEDFEFBA73}"/>
              </a:ext>
            </a:extLst>
          </p:cNvPr>
          <p:cNvSpPr txBox="1"/>
          <p:nvPr/>
        </p:nvSpPr>
        <p:spPr>
          <a:xfrm>
            <a:off x="10436581" y="2059593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33808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WIN10\OneDrive\Documents\학교\오픈소스sw개론\TeamProject\최종\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54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IN10\OneDrive\Documents\학교\오픈소스sw개론\TeamProject\3\그룹일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735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IN10\OneDrive\Documents\학교\오픈소스sw개론\TeamProject\3\개인일정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65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디자</a:t>
            </a:r>
            <a:r>
              <a:rPr lang="ko-KR" altLang="en-US" dirty="0"/>
              <a:t>인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2A1E98-3821-4F1D-9456-FE9622BB926F}"/>
              </a:ext>
            </a:extLst>
          </p:cNvPr>
          <p:cNvSpPr txBox="1"/>
          <p:nvPr/>
        </p:nvSpPr>
        <p:spPr>
          <a:xfrm>
            <a:off x="5335166" y="823852"/>
            <a:ext cx="4163320" cy="520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80" spc="-100" dirty="0" smtClean="0">
                <a:ln>
                  <a:solidFill>
                    <a:srgbClr val="262626">
                      <a:alpha val="20000"/>
                    </a:srgbClr>
                  </a:solidFill>
                </a:ln>
                <a:solidFill>
                  <a:srgbClr val="26262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메인</a:t>
            </a:r>
            <a:r>
              <a:rPr lang="en-US" altLang="ko-KR" sz="2780" spc="-100" dirty="0">
                <a:ln>
                  <a:solidFill>
                    <a:srgbClr val="262626">
                      <a:alpha val="20000"/>
                    </a:srgbClr>
                  </a:solidFill>
                </a:ln>
                <a:solidFill>
                  <a:srgbClr val="26262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2780" spc="-100" dirty="0" smtClean="0">
                <a:ln>
                  <a:solidFill>
                    <a:srgbClr val="262626">
                      <a:alpha val="20000"/>
                    </a:srgbClr>
                  </a:solidFill>
                </a:ln>
                <a:solidFill>
                  <a:srgbClr val="26262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– </a:t>
            </a:r>
            <a:r>
              <a:rPr lang="ko-KR" altLang="en-US" sz="2780" spc="-100" dirty="0" smtClean="0">
                <a:ln>
                  <a:solidFill>
                    <a:srgbClr val="262626">
                      <a:alpha val="20000"/>
                    </a:srgbClr>
                  </a:solidFill>
                </a:ln>
                <a:solidFill>
                  <a:srgbClr val="26262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일정 보기와 일정 생성</a:t>
            </a:r>
            <a:endParaRPr lang="ko-KR" altLang="en-US" sz="2780" spc="-100" dirty="0">
              <a:ln>
                <a:solidFill>
                  <a:srgbClr val="262626">
                    <a:alpha val="20000"/>
                  </a:srgbClr>
                </a:solidFill>
              </a:ln>
              <a:solidFill>
                <a:srgbClr val="26262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8D624C90-0E42-4C24-9733-4575191653F3}"/>
              </a:ext>
            </a:extLst>
          </p:cNvPr>
          <p:cNvCxnSpPr/>
          <p:nvPr/>
        </p:nvCxnSpPr>
        <p:spPr>
          <a:xfrm>
            <a:off x="7416823" y="1392673"/>
            <a:ext cx="0" cy="7924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WIN10\OneDrive\Documents\학교\오픈소스sw개론\TeamProject\3\개인일정생성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65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N10\OneDrive\Documents\학교\오픈소스sw개론\TeamProject\3\그룹일정생성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735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WIN10\OneDrive\Documents\학교\오픈소스sw개론\TeamProject\3\일반일정생성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54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IN10\OneDrive\Documents\학교\오픈소스sw개론\TeamProject\3\일반일정생성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54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IN10\OneDrive\Documents\학교\오픈소스sw개론\TeamProject\3\메뉴 (2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754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1491</Words>
  <Application>Microsoft Office PowerPoint</Application>
  <PresentationFormat>사용자 지정</PresentationFormat>
  <Paragraphs>284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굴림</vt:lpstr>
      <vt:lpstr>Arial</vt:lpstr>
      <vt:lpstr>본명조</vt:lpstr>
      <vt:lpstr>맑은 고딕</vt:lpstr>
      <vt:lpstr>Noto Sans CJK KR Medium</vt:lpstr>
      <vt:lpstr>나눔스퀘어</vt:lpstr>
      <vt:lpstr>Adobe Fan Heiti Std B</vt:lpstr>
      <vt:lpstr>Noto Sans CJK KR Light</vt:lpstr>
      <vt:lpstr>Noto Sans CJK KR Regular</vt:lpstr>
      <vt:lpstr>나눔스퀘어 Bold</vt:lpstr>
      <vt:lpstr>Adobe Arabic</vt:lpstr>
      <vt:lpstr>나눔고딕</vt:lpstr>
      <vt:lpstr>Office 테마</vt:lpstr>
      <vt:lpstr>PowerPoint 프레젠테이션</vt:lpstr>
      <vt:lpstr>CONTENTS</vt:lpstr>
      <vt:lpstr>01</vt:lpstr>
      <vt:lpstr>01</vt:lpstr>
      <vt:lpstr>01</vt:lpstr>
      <vt:lpstr>01</vt:lpstr>
      <vt:lpstr>01</vt:lpstr>
      <vt:lpstr>01</vt:lpstr>
      <vt:lpstr>02</vt:lpstr>
      <vt:lpstr>02</vt:lpstr>
      <vt:lpstr>02</vt:lpstr>
      <vt:lpstr>03</vt:lpstr>
      <vt:lpstr>03</vt:lpstr>
      <vt:lpstr>04</vt:lpstr>
      <vt:lpstr>04</vt:lpstr>
      <vt:lpstr>04</vt:lpstr>
      <vt:lpstr>04</vt:lpstr>
      <vt:lpstr>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ppt template, 2016</dc:title>
  <dc:creator>이의헌</dc:creator>
  <cp:lastModifiedBy>WIN10</cp:lastModifiedBy>
  <cp:revision>87</cp:revision>
  <dcterms:created xsi:type="dcterms:W3CDTF">2016-03-31T07:35:45Z</dcterms:created>
  <dcterms:modified xsi:type="dcterms:W3CDTF">2018-06-10T11:14:17Z</dcterms:modified>
</cp:coreProperties>
</file>