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8126-411F-4FF2-B367-DEC7A15DBC4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F42E-4C1E-48C3-849D-B973843E7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3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8126-411F-4FF2-B367-DEC7A15DBC4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F42E-4C1E-48C3-849D-B973843E7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8126-411F-4FF2-B367-DEC7A15DBC4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F42E-4C1E-48C3-849D-B973843E7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6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8126-411F-4FF2-B367-DEC7A15DBC4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F42E-4C1E-48C3-849D-B973843E7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9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8126-411F-4FF2-B367-DEC7A15DBC4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F42E-4C1E-48C3-849D-B973843E7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1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8126-411F-4FF2-B367-DEC7A15DBC4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F42E-4C1E-48C3-849D-B973843E7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7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8126-411F-4FF2-B367-DEC7A15DBC4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F42E-4C1E-48C3-849D-B973843E7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5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8126-411F-4FF2-B367-DEC7A15DBC4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F42E-4C1E-48C3-849D-B973843E7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3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8126-411F-4FF2-B367-DEC7A15DBC4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F42E-4C1E-48C3-849D-B973843E7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2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8126-411F-4FF2-B367-DEC7A15DBC4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F42E-4C1E-48C3-849D-B973843E7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0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8126-411F-4FF2-B367-DEC7A15DBC4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F42E-4C1E-48C3-849D-B973843E7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1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68126-411F-4FF2-B367-DEC7A15DBC4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F42E-4C1E-48C3-849D-B973843E7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4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335740" y="-1193800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数据结构和算法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9527" y="2225820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第二章：树</a:t>
            </a:r>
            <a:endParaRPr 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3980329" y="567914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趣乐码课程研发中心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4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递归加强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递归不仅仅适合解决数学类，数值类问题</a:t>
            </a:r>
            <a:endParaRPr lang="en-US" altLang="zh-CN" dirty="0" smtClean="0"/>
          </a:p>
          <a:p>
            <a:r>
              <a:rPr lang="zh-CN" altLang="en-US" dirty="0" smtClean="0"/>
              <a:t>递归也适合解决其他问题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7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买汽水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3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爬</a:t>
            </a:r>
            <a:r>
              <a:rPr lang="zh-CN" altLang="en-US" smtClean="0"/>
              <a:t>楼梯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1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繁殖兔子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4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汉诺塔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树的应用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哈夫曼编码</a:t>
            </a:r>
            <a:endParaRPr lang="en-US" altLang="zh-CN" dirty="0" smtClean="0"/>
          </a:p>
          <a:p>
            <a:r>
              <a:rPr lang="zh-CN" altLang="en-US" dirty="0"/>
              <a:t>二叉</a:t>
            </a:r>
            <a:r>
              <a:rPr lang="zh-CN" altLang="en-US" dirty="0" smtClean="0"/>
              <a:t>查找树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0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普通树（非二叉树）如何实现</a:t>
            </a:r>
            <a:endParaRPr lang="en-US" altLang="zh-CN" dirty="0" smtClean="0"/>
          </a:p>
          <a:p>
            <a:r>
              <a:rPr lang="zh-CN" altLang="en-US" dirty="0" smtClean="0"/>
              <a:t>设计一个树形结构用来保存公司管理层次结构，并打印出来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9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树的概念，数学基础</a:t>
            </a:r>
            <a:endParaRPr lang="en-US" altLang="zh-CN" dirty="0" smtClean="0"/>
          </a:p>
          <a:p>
            <a:r>
              <a:rPr lang="zh-CN" altLang="en-US" dirty="0" smtClean="0"/>
              <a:t>二叉树</a:t>
            </a:r>
            <a:endParaRPr lang="en-US" altLang="zh-CN" dirty="0" smtClean="0"/>
          </a:p>
          <a:p>
            <a:r>
              <a:rPr lang="zh-CN" altLang="en-US" dirty="0" smtClean="0"/>
              <a:t>递归加强</a:t>
            </a:r>
            <a:endParaRPr lang="en-US" altLang="zh-CN" dirty="0" smtClean="0"/>
          </a:p>
          <a:p>
            <a:r>
              <a:rPr lang="zh-CN" altLang="en-US" dirty="0" smtClean="0"/>
              <a:t>树的应用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0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树的概念，数学基础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6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树的概念、特点、运算</a:t>
            </a:r>
            <a:endParaRPr lang="en-US" altLang="zh-CN" dirty="0" smtClean="0"/>
          </a:p>
          <a:p>
            <a:r>
              <a:rPr lang="zh-CN" altLang="en-US" dirty="0" smtClean="0"/>
              <a:t>前序、中序、后序概念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7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二叉树实现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二叉树是一种逻辑数据结构</a:t>
            </a:r>
            <a:endParaRPr lang="en-US" altLang="zh-CN" dirty="0" smtClean="0"/>
          </a:p>
          <a:p>
            <a:r>
              <a:rPr lang="zh-CN" altLang="en-US" dirty="0" smtClean="0"/>
              <a:t>二叉树的物理数据实现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5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递归数据结构、递归函数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递归结构举例</a:t>
            </a:r>
            <a:endParaRPr lang="en-US" altLang="zh-CN" dirty="0" smtClean="0"/>
          </a:p>
          <a:p>
            <a:r>
              <a:rPr lang="zh-CN" altLang="en-US" dirty="0" smtClean="0"/>
              <a:t>递归函数举例</a:t>
            </a:r>
            <a:endParaRPr lang="en-US" altLang="zh-CN" dirty="0" smtClean="0"/>
          </a:p>
          <a:p>
            <a:r>
              <a:rPr lang="zh-CN" altLang="en-US" dirty="0" smtClean="0"/>
              <a:t>程序实现二叉树、插入、删除、查询数据</a:t>
            </a:r>
            <a:endParaRPr lang="en-US" altLang="zh-CN" dirty="0" smtClean="0"/>
          </a:p>
          <a:p>
            <a:r>
              <a:rPr lang="zh-CN" altLang="en-US" dirty="0" smtClean="0"/>
              <a:t>程序实现二叉树遍历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0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遍历思想：</a:t>
            </a:r>
            <a:r>
              <a:rPr lang="en-US" altLang="zh-CN" dirty="0" smtClean="0"/>
              <a:t>BFS,DFS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BFS:</a:t>
            </a:r>
            <a:r>
              <a:rPr lang="zh-CN" altLang="en-US" dirty="0" smtClean="0"/>
              <a:t>宽度优先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 smtClean="0"/>
              <a:t>DFS:</a:t>
            </a:r>
            <a:r>
              <a:rPr lang="zh-CN" altLang="en-US" dirty="0" smtClean="0"/>
              <a:t>深度优先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相同</a:t>
            </a:r>
            <a:r>
              <a:rPr lang="zh-CN" altLang="en-US" dirty="0" smtClean="0"/>
              <a:t>点：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都能实现穷举，完全遍历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不同点：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BFS:</a:t>
            </a:r>
            <a:r>
              <a:rPr lang="zh-CN" altLang="en-US" dirty="0" smtClean="0"/>
              <a:t>适合解决最优解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DFS:</a:t>
            </a:r>
            <a:r>
              <a:rPr lang="zh-CN" altLang="en-US" dirty="0" smtClean="0"/>
              <a:t>适合解决有无解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8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迷宫是否有路可以走到出口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5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迷宫走到出口的最短路径是多少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7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165</Words>
  <Application>Microsoft Office PowerPoint</Application>
  <PresentationFormat>宽屏</PresentationFormat>
  <Paragraphs>45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数据结构和算法</vt:lpstr>
      <vt:lpstr>PowerPoint 演示文稿</vt:lpstr>
      <vt:lpstr>树的概念，数学基础</vt:lpstr>
      <vt:lpstr>二叉树</vt:lpstr>
      <vt:lpstr>二叉树实现</vt:lpstr>
      <vt:lpstr>递归数据结构、递归函数</vt:lpstr>
      <vt:lpstr>遍历思想：BFS,DFS</vt:lpstr>
      <vt:lpstr>例题</vt:lpstr>
      <vt:lpstr>PowerPoint 演示文稿</vt:lpstr>
      <vt:lpstr>递归加强</vt:lpstr>
      <vt:lpstr>PowerPoint 演示文稿</vt:lpstr>
      <vt:lpstr>PowerPoint 演示文稿</vt:lpstr>
      <vt:lpstr>PowerPoint 演示文稿</vt:lpstr>
      <vt:lpstr>PowerPoint 演示文稿</vt:lpstr>
      <vt:lpstr>树的应用</vt:lpstr>
      <vt:lpstr>扩展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Huang, Wei</dc:creator>
  <cp:lastModifiedBy>Huang, Wei</cp:lastModifiedBy>
  <cp:revision>4</cp:revision>
  <dcterms:created xsi:type="dcterms:W3CDTF">2018-09-07T08:40:17Z</dcterms:created>
  <dcterms:modified xsi:type="dcterms:W3CDTF">2018-09-07T09:13:59Z</dcterms:modified>
</cp:coreProperties>
</file>