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82959" autoAdjust="0"/>
  </p:normalViewPr>
  <p:slideViewPr>
    <p:cSldViewPr snapToGrid="0">
      <p:cViewPr varScale="1">
        <p:scale>
          <a:sx n="97" d="100"/>
          <a:sy n="97" d="100"/>
        </p:scale>
        <p:origin x="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6598-73D5-4835-BE19-BF629FC8826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22B97-3A2B-4DBE-B878-66A42647B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7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除了上面这种传统的实现模式之外，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B97-3A2B-4DBE-B878-66A42647BA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1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4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3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55C0-A5E0-4715-82EE-03C3F89934D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71B2-FE79-4575-86EB-8950BC229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1/actuator/refres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01/develop/hello-test.yml" TargetMode="External"/><Relationship Id="rId2" Type="http://schemas.openxmlformats.org/officeDocument/2006/relationships/hyperlink" Target="http://localhost:7001/hello/prod/ma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2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307" y="339635"/>
            <a:ext cx="10515600" cy="1056680"/>
          </a:xfrm>
        </p:spPr>
        <p:txBody>
          <a:bodyPr/>
          <a:lstStyle/>
          <a:p>
            <a:r>
              <a:rPr lang="zh-CN" altLang="en-US" dirty="0" smtClean="0"/>
              <a:t>高可用 </a:t>
            </a:r>
            <a:r>
              <a:rPr lang="en-US" altLang="zh-CN" dirty="0" smtClean="0"/>
              <a:t>- Eureka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2827" y="1802486"/>
            <a:ext cx="870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可以将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Server </a:t>
            </a:r>
            <a:r>
              <a:rPr lang="zh-CN" altLang="en-US" dirty="0" smtClean="0"/>
              <a:t>作为一 个普通的微服务应用，纳入 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的服务治理体系中。 这样我们的微服务应用就可 以通过配置中心的服务名来获取配置信息， 既实现了高可用， 也实现了自维护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58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动态刷新配置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55" y="2072201"/>
            <a:ext cx="9067874" cy="1408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2812" y="4164138"/>
            <a:ext cx="5940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手动刷新</a:t>
            </a:r>
            <a:r>
              <a:rPr lang="en-US" altLang="zh-CN" dirty="0" smtClean="0">
                <a:hlinkClick r:id="rId3"/>
              </a:rPr>
              <a:t>: 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localhost:8881/actuator/refresh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 smtClean="0"/>
              <a:t>自动刷新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webhook</a:t>
            </a:r>
            <a:endParaRPr lang="en-US" altLang="zh-CN" dirty="0" smtClean="0"/>
          </a:p>
          <a:p>
            <a:r>
              <a:rPr lang="en-US" altLang="zh-CN" dirty="0" smtClean="0"/>
              <a:t>Spring cloud bus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zh-CN" altLang="en-US" dirty="0" smtClean="0"/>
              <a:t>分布式配置中心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78694" y="2221706"/>
            <a:ext cx="1037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集中化的管理服务的配置，使应用与配置分离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为客户端提供获取配置信息 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解密信息等接口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本地化文件系统，数据库来管理配置文件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96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049" y="1585241"/>
            <a:ext cx="54864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6798"/>
            <a:ext cx="8902578" cy="16219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83" y="3458499"/>
            <a:ext cx="3676650" cy="92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828" y="1585241"/>
            <a:ext cx="2786950" cy="19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需要配置用户名密码</a:t>
            </a:r>
            <a:endParaRPr lang="en-US" altLang="zh-CN" dirty="0" smtClean="0"/>
          </a:p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85" y="3793524"/>
            <a:ext cx="501015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79" y="3414041"/>
            <a:ext cx="2786950" cy="19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0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http://localhost:7001/hello/prod/master</a:t>
            </a:r>
            <a:r>
              <a:rPr lang="en-US" altLang="zh-CN" dirty="0" smtClean="0"/>
              <a:t>  </a:t>
            </a:r>
            <a:r>
              <a:rPr lang="zh-CN" altLang="en-US" sz="1600" dirty="0"/>
              <a:t>（信息最多）</a:t>
            </a:r>
            <a:endParaRPr lang="en-US" altLang="zh-CN" sz="1600" dirty="0"/>
          </a:p>
          <a:p>
            <a:r>
              <a:rPr lang="en-US" altLang="zh-CN" dirty="0" smtClean="0">
                <a:hlinkClick r:id="rId3"/>
              </a:rPr>
              <a:t>http://localhost:7001/develop/hello-test.yml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/>
              <a:t>验证规则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r>
              <a:rPr lang="en-US" altLang="zh-CN" sz="1600" dirty="0" smtClean="0"/>
              <a:t>{application}: </a:t>
            </a:r>
            <a:r>
              <a:rPr lang="zh-CN" altLang="en-US" sz="1600" dirty="0" smtClean="0"/>
              <a:t>应用目录名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{label}</a:t>
            </a:r>
            <a:r>
              <a:rPr lang="zh-CN" altLang="en-US" sz="1600" dirty="0" smtClean="0"/>
              <a:t>：分支名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{profile}</a:t>
            </a:r>
            <a:r>
              <a:rPr lang="zh-CN" altLang="en-US" sz="1600" dirty="0" smtClean="0"/>
              <a:t>： 环境名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360" y="3086832"/>
            <a:ext cx="4210050" cy="3333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0" y="4706815"/>
            <a:ext cx="6706749" cy="17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基本配置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6" y="1612685"/>
            <a:ext cx="566737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24" y="3298482"/>
            <a:ext cx="3810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480" y="1071863"/>
            <a:ext cx="6395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3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配置仓库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支持多种不同类型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881" y="1560518"/>
            <a:ext cx="10515600" cy="1696051"/>
          </a:xfrm>
        </p:spPr>
        <p:txBody>
          <a:bodyPr>
            <a:normAutofit/>
          </a:bodyPr>
          <a:lstStyle/>
          <a:p>
            <a:r>
              <a:rPr lang="en-US" altLang="zh-CN" sz="1600" b="1" dirty="0" err="1" smtClean="0"/>
              <a:t>Git</a:t>
            </a:r>
            <a:r>
              <a:rPr lang="en-US" altLang="zh-CN" sz="1600" b="1" dirty="0" smtClean="0"/>
              <a:t>: </a:t>
            </a:r>
            <a:endParaRPr lang="zh-CN" altLang="en-US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3" y="1948516"/>
            <a:ext cx="9945995" cy="102052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57881" y="3330480"/>
            <a:ext cx="10515600" cy="16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本地文</a:t>
            </a:r>
            <a:r>
              <a:rPr lang="zh-CN" altLang="en-US" sz="1600" b="1" dirty="0"/>
              <a:t>件</a:t>
            </a:r>
            <a:r>
              <a:rPr lang="en-US" altLang="zh-CN" sz="1600" dirty="0" smtClean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800" y="3666369"/>
            <a:ext cx="8108197" cy="3287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725134"/>
            <a:ext cx="583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SVN</a:t>
            </a:r>
            <a:r>
              <a:rPr lang="en-US" altLang="zh-CN" b="1" dirty="0" smtClean="0"/>
              <a:t> </a:t>
            </a:r>
          </a:p>
          <a:p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44" y="4942703"/>
            <a:ext cx="4760955" cy="870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48" y="6019398"/>
            <a:ext cx="9411051" cy="622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210" y="4108304"/>
            <a:ext cx="6173499" cy="4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r>
              <a:rPr lang="en-US" altLang="zh-CN" dirty="0" smtClean="0"/>
              <a:t>(</a:t>
            </a:r>
            <a:r>
              <a:rPr lang="en-US" altLang="zh-CN" dirty="0" smtClean="0"/>
              <a:t>JCE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对称加密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keytool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9" y="3555016"/>
            <a:ext cx="8561558" cy="6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204</Words>
  <Application>Microsoft Office PowerPoint</Application>
  <PresentationFormat>宽屏</PresentationFormat>
  <Paragraphs>35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Spring Cloud Config</vt:lpstr>
      <vt:lpstr>分布式配置中心</vt:lpstr>
      <vt:lpstr>基本配置 - 服务端</vt:lpstr>
      <vt:lpstr>访问权限</vt:lpstr>
      <vt:lpstr>服务端 – 验证</vt:lpstr>
      <vt:lpstr>基本配置 - 客户端</vt:lpstr>
      <vt:lpstr>PowerPoint 演示文稿</vt:lpstr>
      <vt:lpstr>配置仓库 – 支持多种不同类型</vt:lpstr>
      <vt:lpstr>加密解密</vt:lpstr>
      <vt:lpstr>高可用 - Eureka</vt:lpstr>
      <vt:lpstr>动态刷新配置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Alex</dc:creator>
  <cp:lastModifiedBy>Alex</cp:lastModifiedBy>
  <cp:revision>13</cp:revision>
  <dcterms:created xsi:type="dcterms:W3CDTF">2018-10-23T13:06:55Z</dcterms:created>
  <dcterms:modified xsi:type="dcterms:W3CDTF">2018-10-23T17:02:03Z</dcterms:modified>
</cp:coreProperties>
</file>