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B09757E-475F-4583-B1CE-07CE5FB241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시각화_약국적용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FB42AE-93CD-4421-B14A-F87E8FEFACF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2020-06-08 오후 11:15:50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행정동 별 노드 수" id="2" name="slide2">
            <a:extLst>
              <a:ext uri="{FF2B5EF4-FFF2-40B4-BE49-F238E27FC236}">
                <a16:creationId xmlns:a16="http://schemas.microsoft.com/office/drawing/2014/main" id="{4136B660-D665-40AF-8028-1042547969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528637"/>
            <a:ext cx="95821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동별 평균 인접 약국 수 (9시 ~ 18시)" id="3" name="slide3">
            <a:extLst>
              <a:ext uri="{FF2B5EF4-FFF2-40B4-BE49-F238E27FC236}">
                <a16:creationId xmlns:a16="http://schemas.microsoft.com/office/drawing/2014/main" id="{1DF319D4-0F9C-4BC8-8995-7B1032B95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328612"/>
            <a:ext cx="80581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동별 평균 인접 약국 수" id="4" name="slide4">
            <a:extLst>
              <a:ext uri="{FF2B5EF4-FFF2-40B4-BE49-F238E27FC236}">
                <a16:creationId xmlns:a16="http://schemas.microsoft.com/office/drawing/2014/main" id="{3E29838D-7284-4D7D-94A3-4D0D6F5CA7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233362"/>
            <a:ext cx="80581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평균 인접 약국 수 밀도" id="5" name="slide5">
            <a:extLst>
              <a:ext uri="{FF2B5EF4-FFF2-40B4-BE49-F238E27FC236}">
                <a16:creationId xmlns:a16="http://schemas.microsoft.com/office/drawing/2014/main" id="{42303DF8-D762-4368-A306-DF0D0CA385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461962"/>
            <a:ext cx="95821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2020-06-08T14:15:57Z</dcterms:created>
  <dcterms:modified xsi:type="dcterms:W3CDTF">2020-06-08T14:15:57Z</dcterms:modified>
</cp:coreProperties>
</file>