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A17081-92C0-4C2E-8A2E-62D4C30D0B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시각화_일반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511D3A-08B6-438E-A6BF-8940F73C34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오후 11:11:18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코로나기간 연령대-시간대 유동인구 차이" id="10" name="slide10">
            <a:extLst>
              <a:ext uri="{FF2B5EF4-FFF2-40B4-BE49-F238E27FC236}">
                <a16:creationId xmlns:a16="http://schemas.microsoft.com/office/drawing/2014/main" id="{E20AD5EE-E2DD-4893-B81E-44632ECF05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338137"/>
            <a:ext cx="95821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유동인구 지도" id="11" name="slide11">
            <a:extLst>
              <a:ext uri="{FF2B5EF4-FFF2-40B4-BE49-F238E27FC236}">
                <a16:creationId xmlns:a16="http://schemas.microsoft.com/office/drawing/2014/main" id="{C4AE67D2-BDA3-4A41-9684-8864675C16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271462"/>
            <a:ext cx="9582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평균 연령" id="12" name="slide12">
            <a:extLst>
              <a:ext uri="{FF2B5EF4-FFF2-40B4-BE49-F238E27FC236}">
                <a16:creationId xmlns:a16="http://schemas.microsoft.com/office/drawing/2014/main" id="{536607BC-829B-43FB-9821-13EF98F726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433387"/>
            <a:ext cx="95821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거주인구 지도" id="13" name="slide13">
            <a:extLst>
              <a:ext uri="{FF2B5EF4-FFF2-40B4-BE49-F238E27FC236}">
                <a16:creationId xmlns:a16="http://schemas.microsoft.com/office/drawing/2014/main" id="{73DDEAE3-0075-4186-994B-A804E62BB7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271462"/>
            <a:ext cx="9582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거주인구 연령대 비율" id="14" name="slide14">
            <a:extLst>
              <a:ext uri="{FF2B5EF4-FFF2-40B4-BE49-F238E27FC236}">
                <a16:creationId xmlns:a16="http://schemas.microsoft.com/office/drawing/2014/main" id="{2CD3EA07-2178-4507-996A-39F2C058DE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71462"/>
            <a:ext cx="8439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거주인구 연령대 비율 (2)" id="15" name="slide15">
            <a:extLst>
              <a:ext uri="{FF2B5EF4-FFF2-40B4-BE49-F238E27FC236}">
                <a16:creationId xmlns:a16="http://schemas.microsoft.com/office/drawing/2014/main" id="{482BBC8E-60D6-4F5F-98A3-AB3E3EABB0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97" y="0"/>
            <a:ext cx="2153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클러스터링" id="16" name="slide16">
            <a:extLst>
              <a:ext uri="{FF2B5EF4-FFF2-40B4-BE49-F238E27FC236}">
                <a16:creationId xmlns:a16="http://schemas.microsoft.com/office/drawing/2014/main" id="{8D4C04EF-1FB5-4C50-8B96-948521F461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1462"/>
            <a:ext cx="8686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노드 수" id="17" name="slide17">
            <a:extLst>
              <a:ext uri="{FF2B5EF4-FFF2-40B4-BE49-F238E27FC236}">
                <a16:creationId xmlns:a16="http://schemas.microsoft.com/office/drawing/2014/main" id="{72B5A0AA-A2F2-42BB-AE29-88AEB5AA05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6712"/>
            <a:ext cx="102108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성별-시간대" id="2" name="slide2">
            <a:extLst>
              <a:ext uri="{FF2B5EF4-FFF2-40B4-BE49-F238E27FC236}">
                <a16:creationId xmlns:a16="http://schemas.microsoft.com/office/drawing/2014/main" id="{8CAC0394-101A-46F9-90DF-F845A5585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338137"/>
            <a:ext cx="8048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연령대-시간대" id="3" name="slide3">
            <a:extLst>
              <a:ext uri="{FF2B5EF4-FFF2-40B4-BE49-F238E27FC236}">
                <a16:creationId xmlns:a16="http://schemas.microsoft.com/office/drawing/2014/main" id="{893DC373-C851-48F9-A0E4-4193F5BC9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338137"/>
            <a:ext cx="9572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연령대-분기-구" id="4" name="slide4">
            <a:extLst>
              <a:ext uri="{FF2B5EF4-FFF2-40B4-BE49-F238E27FC236}">
                <a16:creationId xmlns:a16="http://schemas.microsoft.com/office/drawing/2014/main" id="{36E65A32-8570-4A2E-9C4A-18875DD9A0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71462"/>
            <a:ext cx="8067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연령대-시간-구" id="5" name="slide5">
            <a:extLst>
              <a:ext uri="{FF2B5EF4-FFF2-40B4-BE49-F238E27FC236}">
                <a16:creationId xmlns:a16="http://schemas.microsoft.com/office/drawing/2014/main" id="{A5980CD5-C022-4E1B-8D96-25C854553D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338137"/>
            <a:ext cx="95821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유동인구" id="6" name="slide6">
            <a:extLst>
              <a:ext uri="{FF2B5EF4-FFF2-40B4-BE49-F238E27FC236}">
                <a16:creationId xmlns:a16="http://schemas.microsoft.com/office/drawing/2014/main" id="{548FDDF4-ED6E-4227-AC96-7D05C0C31C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338137"/>
            <a:ext cx="9572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거주인구" id="7" name="slide7">
            <a:extLst>
              <a:ext uri="{FF2B5EF4-FFF2-40B4-BE49-F238E27FC236}">
                <a16:creationId xmlns:a16="http://schemas.microsoft.com/office/drawing/2014/main" id="{966B1CA1-E27B-4005-BA87-E7233D1051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338137"/>
            <a:ext cx="8048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유동인구-거주인구" id="8" name="slide8">
            <a:extLst>
              <a:ext uri="{FF2B5EF4-FFF2-40B4-BE49-F238E27FC236}">
                <a16:creationId xmlns:a16="http://schemas.microsoft.com/office/drawing/2014/main" id="{6A2F997F-4555-4D1D-9FB6-5D57D0D43B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4787"/>
            <a:ext cx="107442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연령별 유동인구-거주인구" id="9" name="slide9">
            <a:extLst>
              <a:ext uri="{FF2B5EF4-FFF2-40B4-BE49-F238E27FC236}">
                <a16:creationId xmlns:a16="http://schemas.microsoft.com/office/drawing/2014/main" id="{2EA656CE-5F94-4076-90DD-958D55DD1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71462"/>
            <a:ext cx="101917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2020-06-08T14:11:41Z</dcterms:created>
  <dcterms:modified xsi:type="dcterms:W3CDTF">2020-06-08T14:11:41Z</dcterms:modified>
</cp:coreProperties>
</file>