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0" r:id="rId6"/>
    <p:sldId id="257" r:id="rId7"/>
    <p:sldId id="306" r:id="rId8"/>
    <p:sldId id="320" r:id="rId9"/>
    <p:sldId id="301" r:id="rId10"/>
    <p:sldId id="299" r:id="rId11"/>
    <p:sldId id="300" r:id="rId12"/>
    <p:sldId id="302" r:id="rId13"/>
    <p:sldId id="304" r:id="rId14"/>
    <p:sldId id="305" r:id="rId15"/>
    <p:sldId id="307" r:id="rId16"/>
    <p:sldId id="308" r:id="rId17"/>
    <p:sldId id="309" r:id="rId18"/>
    <p:sldId id="311" r:id="rId19"/>
    <p:sldId id="313" r:id="rId20"/>
    <p:sldId id="317" r:id="rId21"/>
    <p:sldId id="318" r:id="rId22"/>
    <p:sldId id="319" r:id="rId23"/>
    <p:sldId id="532" r:id="rId24"/>
    <p:sldId id="533" r:id="rId25"/>
    <p:sldId id="554" r:id="rId26"/>
    <p:sldId id="555" r:id="rId27"/>
    <p:sldId id="556" r:id="rId28"/>
    <p:sldId id="557" r:id="rId29"/>
    <p:sldId id="534" r:id="rId30"/>
    <p:sldId id="322" r:id="rId31"/>
    <p:sldId id="560" r:id="rId32"/>
    <p:sldId id="559" r:id="rId33"/>
    <p:sldId id="561" r:id="rId34"/>
    <p:sldId id="558" r:id="rId35"/>
    <p:sldId id="544" r:id="rId36"/>
    <p:sldId id="562" r:id="rId37"/>
    <p:sldId id="563" r:id="rId38"/>
    <p:sldId id="564" r:id="rId39"/>
    <p:sldId id="545" r:id="rId40"/>
    <p:sldId id="565" r:id="rId41"/>
    <p:sldId id="546" r:id="rId42"/>
    <p:sldId id="548" r:id="rId43"/>
    <p:sldId id="549" r:id="rId44"/>
    <p:sldId id="566" r:id="rId45"/>
    <p:sldId id="550" r:id="rId46"/>
    <p:sldId id="551" r:id="rId47"/>
    <p:sldId id="552" r:id="rId48"/>
    <p:sldId id="553" r:id="rId49"/>
    <p:sldId id="568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3809" autoAdjust="0"/>
  </p:normalViewPr>
  <p:slideViewPr>
    <p:cSldViewPr snapToGrid="0">
      <p:cViewPr varScale="1">
        <p:scale>
          <a:sx n="41" d="100"/>
          <a:sy n="41" d="100"/>
        </p:scale>
        <p:origin x="78" y="156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5A6BE-99A8-4CFF-AC49-F9ABE1BDF983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9" Type="http://schemas.openxmlformats.org/officeDocument/2006/relationships/hyperlink" Target="https://zhuanlan.zhihu.com/p/47470866" TargetMode="External"/><Relationship Id="rId8" Type="http://schemas.openxmlformats.org/officeDocument/2006/relationships/hyperlink" Target="https://github.com/jessevig/bertviz" TargetMode="External"/><Relationship Id="rId7" Type="http://schemas.openxmlformats.org/officeDocument/2006/relationships/hyperlink" Target="http://jalammar.github.io/illustrated-transformer/" TargetMode="External"/><Relationship Id="rId6" Type="http://schemas.openxmlformats.org/officeDocument/2006/relationships/hyperlink" Target="https://mchromiak.github.io/articles/2017/Sep/12/Transformer-Attention-is-all-you-need/#.XOoQfogzY2w" TargetMode="External"/><Relationship Id="rId5" Type="http://schemas.openxmlformats.org/officeDocument/2006/relationships/hyperlink" Target="https://lilianweng.github.io/lil-log/2018/06/24/attention-attention.html" TargetMode="External"/><Relationship Id="rId4" Type="http://schemas.openxmlformats.org/officeDocument/2006/relationships/hyperlink" Target="http://nlp.seas.harvard.edu/2018/04/03/attention.html" TargetMode="External"/><Relationship Id="rId3" Type="http://schemas.openxmlformats.org/officeDocument/2006/relationships/hyperlink" Target="https://voidism.github.io/note/2019/02/05/Transformer_Intro/" TargetMode="External"/><Relationship Id="rId2" Type="http://schemas.openxmlformats.org/officeDocument/2006/relationships/notesMaster" Target="../notesMasters/notesMaster1.xml"/><Relationship Id="rId10" Type="http://schemas.openxmlformats.org/officeDocument/2006/relationships/hyperlink" Target="https://zhuanlan.zhihu.com/p/58430637" TargetMode="Externa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9" Type="http://schemas.openxmlformats.org/officeDocument/2006/relationships/hyperlink" Target="https://zhuanlan.zhihu.com/p/47470866" TargetMode="External"/><Relationship Id="rId8" Type="http://schemas.openxmlformats.org/officeDocument/2006/relationships/hyperlink" Target="https://github.com/jessevig/bertviz" TargetMode="External"/><Relationship Id="rId7" Type="http://schemas.openxmlformats.org/officeDocument/2006/relationships/hyperlink" Target="http://jalammar.github.io/illustrated-transformer/" TargetMode="External"/><Relationship Id="rId6" Type="http://schemas.openxmlformats.org/officeDocument/2006/relationships/hyperlink" Target="https://mchromiak.github.io/articles/2017/Sep/12/Transformer-Attention-is-all-you-need/#.XOoQfogzY2w" TargetMode="External"/><Relationship Id="rId5" Type="http://schemas.openxmlformats.org/officeDocument/2006/relationships/hyperlink" Target="https://lilianweng.github.io/lil-log/2018/06/24/attention-attention.html" TargetMode="External"/><Relationship Id="rId4" Type="http://schemas.openxmlformats.org/officeDocument/2006/relationships/hyperlink" Target="http://nlp.seas.harvard.edu/2018/04/03/attention.html" TargetMode="External"/><Relationship Id="rId3" Type="http://schemas.openxmlformats.org/officeDocument/2006/relationships/hyperlink" Target="https://voidism.github.io/note/2019/02/05/Transformer_Intro/" TargetMode="External"/><Relationship Id="rId2" Type="http://schemas.openxmlformats.org/officeDocument/2006/relationships/notesMaster" Target="../notesMasters/notesMaster1.xml"/><Relationship Id="rId10" Type="http://schemas.openxmlformats.org/officeDocument/2006/relationships/hyperlink" Target="https://zhuanlan.zhihu.com/p/58430637" TargetMode="External"/><Relationship Id="rId1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Question: scaling doc project???</a:t>
            </a:r>
            <a:endParaRPr lang="en-US" altLang="zh-TW" dirty="0"/>
          </a:p>
          <a:p>
            <a:endParaRPr lang="en-US" altLang="zh-TW" dirty="0">
              <a:hlinkClick r:id="rId3"/>
            </a:endParaRPr>
          </a:p>
          <a:p>
            <a:r>
              <a:rPr lang="en-US" altLang="zh-TW" dirty="0">
                <a:hlinkClick r:id="rId3"/>
              </a:rPr>
              <a:t>https://voidism.github.io/note/2019/02/05/Transformer_Intro/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http://nlp.seas.harvard.edu/2018/04/03/attention.html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best one: </a:t>
            </a:r>
            <a:r>
              <a:rPr lang="en-US" altLang="zh-TW" dirty="0">
                <a:hlinkClick r:id="rId5"/>
              </a:rPr>
              <a:t>https://lilianweng.github.io/lil-log/2018/06/24/attention-attention.html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Also good: </a:t>
            </a:r>
            <a:r>
              <a:rPr lang="en-US" altLang="zh-TW" dirty="0">
                <a:hlinkClick r:id="rId6"/>
              </a:rPr>
              <a:t>https://mchromiak.github.io/articles/2017/Sep/12/Transformer-Attention-is-all-you-need/#.XOoQfogzY2w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Matrix view: </a:t>
            </a:r>
            <a:r>
              <a:rPr lang="en-US" altLang="zh-TW" dirty="0">
                <a:hlinkClick r:id="rId7"/>
              </a:rPr>
              <a:t>http://jalammar.github.io/illustrated-transformer/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8"/>
              </a:rPr>
              <a:t>https://github.com/jessevig/bertviz</a:t>
            </a:r>
            <a:r>
              <a:rPr lang="en-US" altLang="zh-TW" dirty="0"/>
              <a:t> BERT vis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可以讀</a:t>
            </a:r>
            <a:r>
              <a:rPr lang="en-US" altLang="zh-TW" dirty="0"/>
              <a:t>:</a:t>
            </a:r>
            <a:endParaRPr lang="en-US" altLang="zh-TW" dirty="0"/>
          </a:p>
          <a:p>
            <a:r>
              <a:rPr lang="en-US" altLang="zh-TW" dirty="0">
                <a:hlinkClick r:id="rId9"/>
              </a:rPr>
              <a:t>https://zhuanlan.zhihu.com/p/47470866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BERT:</a:t>
            </a:r>
            <a:r>
              <a:rPr lang="zh-TW" altLang="en-US" dirty="0"/>
              <a:t> 這篇不錯 主要是分析 </a:t>
            </a:r>
            <a:r>
              <a:rPr lang="en-US" altLang="zh-TW" dirty="0"/>
              <a:t>BERT</a:t>
            </a:r>
            <a:endParaRPr lang="en-US" altLang="zh-TW" dirty="0"/>
          </a:p>
          <a:p>
            <a:r>
              <a:rPr lang="en-US" altLang="zh-TW" dirty="0">
                <a:hlinkClick r:id="rId10"/>
              </a:rPr>
              <a:t>https://zhuanlan.zhihu.com/p/58430637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Relation between attention and CNN</a:t>
            </a:r>
            <a:endParaRPr lang="en-US" altLang="zh-TW" dirty="0"/>
          </a:p>
          <a:p>
            <a:r>
              <a:rPr lang="en-US" altLang="zh-TW" dirty="0"/>
              <a:t>Global receptive field (compared to convolutional architectures)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Relation between attention and CNN</a:t>
            </a:r>
            <a:endParaRPr lang="en-US" altLang="zh-TW" dirty="0"/>
          </a:p>
          <a:p>
            <a:r>
              <a:rPr lang="en-US" altLang="zh-TW" dirty="0"/>
              <a:t>Global receptive field (compared to convolutional architectures)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Relation between attention and CNN</a:t>
            </a:r>
            <a:endParaRPr lang="en-US" altLang="zh-TW" dirty="0"/>
          </a:p>
          <a:p>
            <a:r>
              <a:rPr lang="en-US" altLang="zh-TW" dirty="0"/>
              <a:t>Global receptive field (compared to convolutional architectures)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Relation between attention and CNN</a:t>
            </a:r>
            <a:endParaRPr lang="en-US" altLang="zh-TW" dirty="0"/>
          </a:p>
          <a:p>
            <a:r>
              <a:rPr lang="en-US" altLang="zh-TW" dirty="0"/>
              <a:t>Global receptive field (compared to convolutional architectures)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Relation between attention and CNN</a:t>
            </a:r>
            <a:endParaRPr lang="en-US" altLang="zh-TW" dirty="0"/>
          </a:p>
          <a:p>
            <a:r>
              <a:rPr lang="en-US" altLang="zh-TW" dirty="0"/>
              <a:t>Global receptive field (compared to convolutional architectures)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(two layer2, with one </a:t>
            </a:r>
            <a:r>
              <a:rPr lang="en-US" altLang="zh-TW" sz="1200" dirty="0" err="1"/>
              <a:t>relu</a:t>
            </a:r>
            <a:r>
              <a:rPr lang="en-US" altLang="zh-TW" sz="1200" dirty="0"/>
              <a:t>)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Question: scaling doc project???</a:t>
            </a:r>
            <a:endParaRPr lang="en-US" altLang="zh-TW" dirty="0"/>
          </a:p>
          <a:p>
            <a:endParaRPr lang="en-US" altLang="zh-TW" dirty="0">
              <a:hlinkClick r:id="rId3"/>
            </a:endParaRPr>
          </a:p>
          <a:p>
            <a:r>
              <a:rPr lang="en-US" altLang="zh-TW" dirty="0">
                <a:hlinkClick r:id="rId3"/>
              </a:rPr>
              <a:t>https://voidism.github.io/note/2019/02/05/Transformer_Intro/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http://nlp.seas.harvard.edu/2018/04/03/attention.html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best one: </a:t>
            </a:r>
            <a:r>
              <a:rPr lang="en-US" altLang="zh-TW" dirty="0">
                <a:hlinkClick r:id="rId5"/>
              </a:rPr>
              <a:t>https://lilianweng.github.io/lil-log/2018/06/24/attention-attention.html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Also good: </a:t>
            </a:r>
            <a:r>
              <a:rPr lang="en-US" altLang="zh-TW" dirty="0">
                <a:hlinkClick r:id="rId6"/>
              </a:rPr>
              <a:t>https://mchromiak.github.io/articles/2017/Sep/12/Transformer-Attention-is-all-you-need/#.XOoQfogzY2w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Matrix view: </a:t>
            </a:r>
            <a:r>
              <a:rPr lang="en-US" altLang="zh-TW" dirty="0">
                <a:hlinkClick r:id="rId7"/>
              </a:rPr>
              <a:t>http://jalammar.github.io/illustrated-transformer/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8"/>
              </a:rPr>
              <a:t>https://github.com/jessevig/bertviz</a:t>
            </a:r>
            <a:r>
              <a:rPr lang="en-US" altLang="zh-TW" dirty="0"/>
              <a:t> BERT vis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可以讀</a:t>
            </a:r>
            <a:r>
              <a:rPr lang="en-US" altLang="zh-TW" dirty="0"/>
              <a:t>:</a:t>
            </a:r>
            <a:endParaRPr lang="en-US" altLang="zh-TW" dirty="0"/>
          </a:p>
          <a:p>
            <a:r>
              <a:rPr lang="en-US" altLang="zh-TW" dirty="0">
                <a:hlinkClick r:id="rId9"/>
              </a:rPr>
              <a:t>https://zhuanlan.zhihu.com/p/47470866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BERT:</a:t>
            </a:r>
            <a:r>
              <a:rPr lang="zh-TW" altLang="en-US" dirty="0"/>
              <a:t> 這篇不錯 主要是分析 </a:t>
            </a:r>
            <a:r>
              <a:rPr lang="en-US" altLang="zh-TW" dirty="0"/>
              <a:t>BERT</a:t>
            </a:r>
            <a:endParaRPr lang="en-US" altLang="zh-TW" dirty="0"/>
          </a:p>
          <a:p>
            <a:r>
              <a:rPr lang="en-US" altLang="zh-TW" dirty="0">
                <a:hlinkClick r:id="rId10"/>
              </a:rPr>
              <a:t>https://zhuanlan.zhihu.com/p/58430637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Can we compare BERT and ELMO??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Can we compare BERT and ELMO??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b="1" dirty="0"/>
              <a:t>BERT: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A transformer learned from lots of unannotated text</a:t>
            </a:r>
            <a:endParaRPr lang="zh-TW" altLang="en-US" sz="1200" b="1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(https://arxiv.org/abs/1805.12471)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(https://arxiv.org/abs/1805.12471)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>
                <a:solidFill>
                  <a:srgbClr val="373737"/>
                </a:solidFill>
                <a:latin typeface="Myriad Pro"/>
              </a:rPr>
              <a:t>determining whether a “hypothesis” is true (entailment), false (contradiction), or undetermined (neutral) given a “premise”.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>
                <a:solidFill>
                  <a:srgbClr val="373737"/>
                </a:solidFill>
                <a:latin typeface="Myriad Pro"/>
              </a:rPr>
              <a:t>determining whether a “hypothesis” is true (entailment), false (contradiction), or undetermined (neutral) given a “premise”.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>
                <a:solidFill>
                  <a:srgbClr val="373737"/>
                </a:solidFill>
                <a:latin typeface="Myriad Pro"/>
              </a:rPr>
              <a:t>determining whether a “hypothesis” is true (entailment), false (contradiction), or undetermined (neutral) given a “premise”.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屠榜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Relation between attention and CNN</a:t>
            </a:r>
            <a:endParaRPr lang="en-US" altLang="zh-TW" dirty="0"/>
          </a:p>
          <a:p>
            <a:r>
              <a:rPr lang="en-US" altLang="zh-TW" dirty="0"/>
              <a:t>Global receptive field (compared to convolutional architectures)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3.jpeg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image" Target="../media/image2.png"/><Relationship Id="rId2" Type="http://schemas.openxmlformats.org/officeDocument/2006/relationships/tags" Target="../tags/tag36.xml"/><Relationship Id="rId15" Type="http://schemas.openxmlformats.org/officeDocument/2006/relationships/tags" Target="../tags/tag48.xml"/><Relationship Id="rId14" Type="http://schemas.openxmlformats.org/officeDocument/2006/relationships/tags" Target="../tags/tag47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7" Type="http://schemas.openxmlformats.org/officeDocument/2006/relationships/tags" Target="../tags/tag63.xml"/><Relationship Id="rId16" Type="http://schemas.openxmlformats.org/officeDocument/2006/relationships/tags" Target="../tags/tag62.xml"/><Relationship Id="rId15" Type="http://schemas.openxmlformats.org/officeDocument/2006/relationships/tags" Target="../tags/tag61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2.png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image" Target="../media/image2.png"/><Relationship Id="rId2" Type="http://schemas.openxmlformats.org/officeDocument/2006/relationships/tags" Target="../tags/tag7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image" Target="../media/image2.png"/><Relationship Id="rId2" Type="http://schemas.openxmlformats.org/officeDocument/2006/relationships/tags" Target="../tags/tag80.xml"/><Relationship Id="rId15" Type="http://schemas.openxmlformats.org/officeDocument/2006/relationships/tags" Target="../tags/tag92.xml"/><Relationship Id="rId14" Type="http://schemas.openxmlformats.org/officeDocument/2006/relationships/tags" Target="../tags/tag91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image" Target="../media/image2.png"/><Relationship Id="rId2" Type="http://schemas.openxmlformats.org/officeDocument/2006/relationships/tags" Target="../tags/tag93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image" Target="../media/image2.png"/><Relationship Id="rId2" Type="http://schemas.openxmlformats.org/officeDocument/2006/relationships/tags" Target="../tags/tag105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image" Target="../media/image3.jpeg"/><Relationship Id="rId2" Type="http://schemas.openxmlformats.org/officeDocument/2006/relationships/tags" Target="../tags/tag12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image" Target="../media/image3.jpeg"/><Relationship Id="rId2" Type="http://schemas.openxmlformats.org/officeDocument/2006/relationships/tags" Target="../tags/tag137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image" Target="../media/image3.jpeg"/><Relationship Id="rId2" Type="http://schemas.openxmlformats.org/officeDocument/2006/relationships/tags" Target="../tags/tag145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image" Target="../media/image3.jpeg"/><Relationship Id="rId2" Type="http://schemas.openxmlformats.org/officeDocument/2006/relationships/tags" Target="../tags/tag153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image" Target="../media/image3.jpeg"/><Relationship Id="rId2" Type="http://schemas.openxmlformats.org/officeDocument/2006/relationships/tags" Target="../tags/tag16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image" Target="../media/image3.jpeg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706"/>
            <a:ext cx="9162410" cy="6871807"/>
          </a:xfrm>
          <a:prstGeom prst="rect">
            <a:avLst/>
          </a:prstGeom>
        </p:spPr>
      </p:pic>
      <p:grpSp>
        <p:nvGrpSpPr>
          <p:cNvPr id="4" name="组合 3"/>
          <p:cNvGrpSpPr/>
          <p:nvPr userDrawn="1">
            <p:custDataLst>
              <p:tags r:id="rId4"/>
            </p:custDataLst>
          </p:nvPr>
        </p:nvGrpSpPr>
        <p:grpSpPr>
          <a:xfrm>
            <a:off x="3391114" y="1689942"/>
            <a:ext cx="2361772" cy="3480496"/>
            <a:chOff x="4521485" y="1689942"/>
            <a:chExt cx="3149029" cy="3480496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4521485" y="1697087"/>
              <a:ext cx="3149029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6"/>
              </p:custDataLst>
            </p:nvPr>
          </p:nvCxnSpPr>
          <p:spPr>
            <a:xfrm>
              <a:off x="4521485" y="5160914"/>
              <a:ext cx="3149029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7"/>
              </p:custDataLst>
            </p:nvPr>
          </p:nvCxnSpPr>
          <p:spPr>
            <a:xfrm>
              <a:off x="4526248" y="1697085"/>
              <a:ext cx="1" cy="79846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8"/>
              </p:custDataLst>
            </p:nvPr>
          </p:nvCxnSpPr>
          <p:spPr>
            <a:xfrm>
              <a:off x="7660987" y="1689942"/>
              <a:ext cx="1" cy="79846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9"/>
              </p:custDataLst>
            </p:nvPr>
          </p:nvCxnSpPr>
          <p:spPr>
            <a:xfrm flipH="1">
              <a:off x="4521486" y="4324353"/>
              <a:ext cx="9528" cy="84582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10"/>
              </p:custDataLst>
            </p:nvPr>
          </p:nvCxnSpPr>
          <p:spPr>
            <a:xfrm>
              <a:off x="7660987" y="4324353"/>
              <a:ext cx="4763" cy="846085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>
              <p:custDataLst>
                <p:tags r:id="rId11"/>
              </p:custDataLst>
            </p:nvPr>
          </p:nvGrpSpPr>
          <p:grpSpPr>
            <a:xfrm>
              <a:off x="5894469" y="4324354"/>
              <a:ext cx="403063" cy="364668"/>
              <a:chOff x="5894467" y="3924304"/>
              <a:chExt cx="403063" cy="364668"/>
            </a:xfrm>
            <a:solidFill>
              <a:schemeClr val="accent1"/>
            </a:solidFill>
          </p:grpSpPr>
          <p:sp>
            <p:nvSpPr>
              <p:cNvPr id="9" name="箭头: V 形 8"/>
              <p:cNvSpPr/>
              <p:nvPr>
                <p:custDataLst>
                  <p:tags r:id="rId12"/>
                </p:custDataLst>
              </p:nvPr>
            </p:nvSpPr>
            <p:spPr>
              <a:xfrm rot="5400000">
                <a:off x="5960496" y="3951937"/>
                <a:ext cx="271006" cy="403063"/>
              </a:xfrm>
              <a:prstGeom prst="chevron">
                <a:avLst>
                  <a:gd name="adj" fmla="val 88387"/>
                </a:avLst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箭头: V 形 9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5960496" y="3858275"/>
                <a:ext cx="271006" cy="403063"/>
              </a:xfrm>
              <a:prstGeom prst="chevron">
                <a:avLst>
                  <a:gd name="adj" fmla="val 88387"/>
                </a:avLst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2045106" y="2401887"/>
            <a:ext cx="5053789" cy="1195731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2045106" y="3654297"/>
            <a:ext cx="5053789" cy="565164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64367" cy="6858000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4"/>
            </p:custDataLst>
          </p:nvPr>
        </p:nvGrpSpPr>
        <p:grpSpPr>
          <a:xfrm>
            <a:off x="7088737" y="6640081"/>
            <a:ext cx="1920667" cy="106050"/>
            <a:chOff x="9451649" y="6640081"/>
            <a:chExt cx="2560889" cy="106050"/>
          </a:xfrm>
        </p:grpSpPr>
        <p:sp>
          <p:nvSpPr>
            <p:cNvPr id="9" name="Shape 1260"/>
            <p:cNvSpPr/>
            <p:nvPr>
              <p:custDataLst>
                <p:tags r:id="rId5"/>
              </p:custDataLst>
            </p:nvPr>
          </p:nvSpPr>
          <p:spPr>
            <a:xfrm>
              <a:off x="9451649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Shape 1260"/>
            <p:cNvSpPr/>
            <p:nvPr>
              <p:custDataLst>
                <p:tags r:id="rId6"/>
              </p:custDataLst>
            </p:nvPr>
          </p:nvSpPr>
          <p:spPr>
            <a:xfrm>
              <a:off x="9706964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1" name="Shape 1260"/>
            <p:cNvSpPr/>
            <p:nvPr>
              <p:custDataLst>
                <p:tags r:id="rId7"/>
              </p:custDataLst>
            </p:nvPr>
          </p:nvSpPr>
          <p:spPr>
            <a:xfrm>
              <a:off x="9962279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Shape 1260"/>
            <p:cNvSpPr/>
            <p:nvPr>
              <p:custDataLst>
                <p:tags r:id="rId8"/>
              </p:custDataLst>
            </p:nvPr>
          </p:nvSpPr>
          <p:spPr>
            <a:xfrm>
              <a:off x="10214586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9"/>
              </p:custDataLst>
            </p:nvPr>
          </p:nvSpPr>
          <p:spPr>
            <a:xfrm>
              <a:off x="10491387" y="6640081"/>
              <a:ext cx="1521151" cy="106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868100" y="2035484"/>
            <a:ext cx="3989461" cy="92466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4868100" y="3236365"/>
            <a:ext cx="3614849" cy="107798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>
            <p:custDataLst>
              <p:tags r:id="rId9"/>
            </p:custDataLst>
          </p:nvPr>
        </p:nvCxnSpPr>
        <p:spPr>
          <a:xfrm>
            <a:off x="4965976" y="3103766"/>
            <a:ext cx="6985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64367" cy="6858000"/>
          </a:xfrm>
          <a:prstGeom prst="rect">
            <a:avLst/>
          </a:prstGeom>
        </p:spPr>
      </p:pic>
      <p:grpSp>
        <p:nvGrpSpPr>
          <p:cNvPr id="10" name="组合 9"/>
          <p:cNvGrpSpPr/>
          <p:nvPr userDrawn="1">
            <p:custDataLst>
              <p:tags r:id="rId4"/>
            </p:custDataLst>
          </p:nvPr>
        </p:nvGrpSpPr>
        <p:grpSpPr>
          <a:xfrm>
            <a:off x="7088737" y="6640081"/>
            <a:ext cx="1920667" cy="106050"/>
            <a:chOff x="9451649" y="6640081"/>
            <a:chExt cx="2560889" cy="106050"/>
          </a:xfrm>
        </p:grpSpPr>
        <p:sp>
          <p:nvSpPr>
            <p:cNvPr id="11" name="Shape 1260"/>
            <p:cNvSpPr/>
            <p:nvPr>
              <p:custDataLst>
                <p:tags r:id="rId5"/>
              </p:custDataLst>
            </p:nvPr>
          </p:nvSpPr>
          <p:spPr>
            <a:xfrm>
              <a:off x="9451649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Shape 1260"/>
            <p:cNvSpPr/>
            <p:nvPr>
              <p:custDataLst>
                <p:tags r:id="rId6"/>
              </p:custDataLst>
            </p:nvPr>
          </p:nvSpPr>
          <p:spPr>
            <a:xfrm>
              <a:off x="9706964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Shape 1260"/>
            <p:cNvSpPr/>
            <p:nvPr>
              <p:custDataLst>
                <p:tags r:id="rId7"/>
              </p:custDataLst>
            </p:nvPr>
          </p:nvSpPr>
          <p:spPr>
            <a:xfrm>
              <a:off x="9962279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4" name="Shape 1260"/>
            <p:cNvSpPr/>
            <p:nvPr>
              <p:custDataLst>
                <p:tags r:id="rId8"/>
              </p:custDataLst>
            </p:nvPr>
          </p:nvSpPr>
          <p:spPr>
            <a:xfrm>
              <a:off x="10214586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9"/>
              </p:custDataLst>
            </p:nvPr>
          </p:nvSpPr>
          <p:spPr>
            <a:xfrm>
              <a:off x="10491387" y="6640081"/>
              <a:ext cx="1521151" cy="106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7088737" y="6640081"/>
            <a:ext cx="1920667" cy="106050"/>
            <a:chOff x="9451649" y="6640081"/>
            <a:chExt cx="2560889" cy="106050"/>
          </a:xfrm>
        </p:grpSpPr>
        <p:sp>
          <p:nvSpPr>
            <p:cNvPr id="12" name="Shape 1260"/>
            <p:cNvSpPr/>
            <p:nvPr>
              <p:custDataLst>
                <p:tags r:id="rId3"/>
              </p:custDataLst>
            </p:nvPr>
          </p:nvSpPr>
          <p:spPr>
            <a:xfrm>
              <a:off x="9451649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Shape 1260"/>
            <p:cNvSpPr/>
            <p:nvPr>
              <p:custDataLst>
                <p:tags r:id="rId4"/>
              </p:custDataLst>
            </p:nvPr>
          </p:nvSpPr>
          <p:spPr>
            <a:xfrm>
              <a:off x="9706964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4" name="Shape 1260"/>
            <p:cNvSpPr/>
            <p:nvPr>
              <p:custDataLst>
                <p:tags r:id="rId5"/>
              </p:custDataLst>
            </p:nvPr>
          </p:nvSpPr>
          <p:spPr>
            <a:xfrm>
              <a:off x="9962279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5" name="Shape 1260"/>
            <p:cNvSpPr/>
            <p:nvPr>
              <p:custDataLst>
                <p:tags r:id="rId6"/>
              </p:custDataLst>
            </p:nvPr>
          </p:nvSpPr>
          <p:spPr>
            <a:xfrm>
              <a:off x="10214586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7"/>
              </p:custDataLst>
            </p:nvPr>
          </p:nvSpPr>
          <p:spPr>
            <a:xfrm>
              <a:off x="10491387" y="6640081"/>
              <a:ext cx="1521151" cy="106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9164367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64367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 useBgFill="1">
        <p:nvSpPr>
          <p:cNvPr id="11" name="矩形 10"/>
          <p:cNvSpPr/>
          <p:nvPr userDrawn="1">
            <p:custDataLst>
              <p:tags r:id="rId8"/>
            </p:custDataLst>
          </p:nvPr>
        </p:nvSpPr>
        <p:spPr>
          <a:xfrm>
            <a:off x="1474375" y="3829050"/>
            <a:ext cx="848536" cy="1817393"/>
          </a:xfrm>
          <a:prstGeom prst="rect">
            <a:avLst/>
          </a:prstGeom>
          <a:blipFill dpi="0" rotWithShape="0">
            <a:blip r:embed="rId9" cstate="email">
              <a:lum/>
            </a:blip>
            <a:srcRect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35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64367" cy="6858000"/>
          </a:xfrm>
          <a:prstGeom prst="rect">
            <a:avLst/>
          </a:prstGeom>
        </p:spPr>
      </p:pic>
      <p:grpSp>
        <p:nvGrpSpPr>
          <p:cNvPr id="6" name="组合 5"/>
          <p:cNvGrpSpPr/>
          <p:nvPr userDrawn="1">
            <p:custDataLst>
              <p:tags r:id="rId4"/>
            </p:custDataLst>
          </p:nvPr>
        </p:nvGrpSpPr>
        <p:grpSpPr>
          <a:xfrm>
            <a:off x="7088737" y="6640081"/>
            <a:ext cx="1920667" cy="106050"/>
            <a:chOff x="9451649" y="6640081"/>
            <a:chExt cx="2560889" cy="106050"/>
          </a:xfrm>
        </p:grpSpPr>
        <p:sp>
          <p:nvSpPr>
            <p:cNvPr id="7" name="Shape 1260"/>
            <p:cNvSpPr/>
            <p:nvPr>
              <p:custDataLst>
                <p:tags r:id="rId5"/>
              </p:custDataLst>
            </p:nvPr>
          </p:nvSpPr>
          <p:spPr>
            <a:xfrm>
              <a:off x="9451649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Shape 1260"/>
            <p:cNvSpPr/>
            <p:nvPr>
              <p:custDataLst>
                <p:tags r:id="rId6"/>
              </p:custDataLst>
            </p:nvPr>
          </p:nvSpPr>
          <p:spPr>
            <a:xfrm>
              <a:off x="9706964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9" name="Shape 1260"/>
            <p:cNvSpPr/>
            <p:nvPr>
              <p:custDataLst>
                <p:tags r:id="rId7"/>
              </p:custDataLst>
            </p:nvPr>
          </p:nvSpPr>
          <p:spPr>
            <a:xfrm>
              <a:off x="9962279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Shape 1260"/>
            <p:cNvSpPr/>
            <p:nvPr>
              <p:custDataLst>
                <p:tags r:id="rId8"/>
              </p:custDataLst>
            </p:nvPr>
          </p:nvSpPr>
          <p:spPr>
            <a:xfrm>
              <a:off x="10214586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9"/>
              </p:custDataLst>
            </p:nvPr>
          </p:nvSpPr>
          <p:spPr>
            <a:xfrm>
              <a:off x="10491387" y="6640081"/>
              <a:ext cx="1521151" cy="106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64367" cy="6858000"/>
          </a:xfrm>
          <a:prstGeom prst="rect">
            <a:avLst/>
          </a:prstGeom>
        </p:spPr>
      </p:pic>
      <p:grpSp>
        <p:nvGrpSpPr>
          <p:cNvPr id="9" name="组合 8"/>
          <p:cNvGrpSpPr/>
          <p:nvPr userDrawn="1">
            <p:custDataLst>
              <p:tags r:id="rId4"/>
            </p:custDataLst>
          </p:nvPr>
        </p:nvGrpSpPr>
        <p:grpSpPr>
          <a:xfrm>
            <a:off x="7088737" y="6640081"/>
            <a:ext cx="1920667" cy="106050"/>
            <a:chOff x="9451649" y="6640081"/>
            <a:chExt cx="2560889" cy="106050"/>
          </a:xfrm>
        </p:grpSpPr>
        <p:sp>
          <p:nvSpPr>
            <p:cNvPr id="10" name="Shape 1260"/>
            <p:cNvSpPr/>
            <p:nvPr>
              <p:custDataLst>
                <p:tags r:id="rId5"/>
              </p:custDataLst>
            </p:nvPr>
          </p:nvSpPr>
          <p:spPr>
            <a:xfrm>
              <a:off x="9451649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1" name="Shape 1260"/>
            <p:cNvSpPr/>
            <p:nvPr>
              <p:custDataLst>
                <p:tags r:id="rId6"/>
              </p:custDataLst>
            </p:nvPr>
          </p:nvSpPr>
          <p:spPr>
            <a:xfrm>
              <a:off x="9706964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Shape 1260"/>
            <p:cNvSpPr/>
            <p:nvPr>
              <p:custDataLst>
                <p:tags r:id="rId7"/>
              </p:custDataLst>
            </p:nvPr>
          </p:nvSpPr>
          <p:spPr>
            <a:xfrm>
              <a:off x="9962279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Shape 1260"/>
            <p:cNvSpPr/>
            <p:nvPr>
              <p:custDataLst>
                <p:tags r:id="rId8"/>
              </p:custDataLst>
            </p:nvPr>
          </p:nvSpPr>
          <p:spPr>
            <a:xfrm>
              <a:off x="10214586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9"/>
              </p:custDataLst>
            </p:nvPr>
          </p:nvSpPr>
          <p:spPr>
            <a:xfrm>
              <a:off x="10491387" y="6640081"/>
              <a:ext cx="1521151" cy="106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64367" cy="6858000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4"/>
            </p:custDataLst>
          </p:nvPr>
        </p:nvGrpSpPr>
        <p:grpSpPr>
          <a:xfrm>
            <a:off x="7088737" y="6640081"/>
            <a:ext cx="1920667" cy="106050"/>
            <a:chOff x="9451649" y="6640081"/>
            <a:chExt cx="2560889" cy="106050"/>
          </a:xfrm>
        </p:grpSpPr>
        <p:sp>
          <p:nvSpPr>
            <p:cNvPr id="9" name="Shape 1260"/>
            <p:cNvSpPr/>
            <p:nvPr>
              <p:custDataLst>
                <p:tags r:id="rId5"/>
              </p:custDataLst>
            </p:nvPr>
          </p:nvSpPr>
          <p:spPr>
            <a:xfrm>
              <a:off x="9451649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Shape 1260"/>
            <p:cNvSpPr/>
            <p:nvPr>
              <p:custDataLst>
                <p:tags r:id="rId6"/>
              </p:custDataLst>
            </p:nvPr>
          </p:nvSpPr>
          <p:spPr>
            <a:xfrm>
              <a:off x="9706964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1" name="Shape 1260"/>
            <p:cNvSpPr/>
            <p:nvPr>
              <p:custDataLst>
                <p:tags r:id="rId7"/>
              </p:custDataLst>
            </p:nvPr>
          </p:nvSpPr>
          <p:spPr>
            <a:xfrm>
              <a:off x="9962279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Shape 1260"/>
            <p:cNvSpPr/>
            <p:nvPr>
              <p:custDataLst>
                <p:tags r:id="rId8"/>
              </p:custDataLst>
            </p:nvPr>
          </p:nvSpPr>
          <p:spPr>
            <a:xfrm>
              <a:off x="10214586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9"/>
              </p:custDataLst>
            </p:nvPr>
          </p:nvSpPr>
          <p:spPr>
            <a:xfrm>
              <a:off x="10491387" y="6640081"/>
              <a:ext cx="1521151" cy="106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64367" cy="6858000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4"/>
            </p:custDataLst>
          </p:nvPr>
        </p:nvGrpSpPr>
        <p:grpSpPr>
          <a:xfrm>
            <a:off x="7088737" y="6640081"/>
            <a:ext cx="1920667" cy="106050"/>
            <a:chOff x="9451649" y="6640081"/>
            <a:chExt cx="2560889" cy="106050"/>
          </a:xfrm>
        </p:grpSpPr>
        <p:sp>
          <p:nvSpPr>
            <p:cNvPr id="9" name="Shape 1260"/>
            <p:cNvSpPr/>
            <p:nvPr>
              <p:custDataLst>
                <p:tags r:id="rId5"/>
              </p:custDataLst>
            </p:nvPr>
          </p:nvSpPr>
          <p:spPr>
            <a:xfrm>
              <a:off x="9451649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Shape 1260"/>
            <p:cNvSpPr/>
            <p:nvPr>
              <p:custDataLst>
                <p:tags r:id="rId6"/>
              </p:custDataLst>
            </p:nvPr>
          </p:nvSpPr>
          <p:spPr>
            <a:xfrm>
              <a:off x="9706964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1" name="Shape 1260"/>
            <p:cNvSpPr/>
            <p:nvPr>
              <p:custDataLst>
                <p:tags r:id="rId7"/>
              </p:custDataLst>
            </p:nvPr>
          </p:nvSpPr>
          <p:spPr>
            <a:xfrm>
              <a:off x="9962279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Shape 1260"/>
            <p:cNvSpPr/>
            <p:nvPr>
              <p:custDataLst>
                <p:tags r:id="rId8"/>
              </p:custDataLst>
            </p:nvPr>
          </p:nvSpPr>
          <p:spPr>
            <a:xfrm>
              <a:off x="10214586" y="6640081"/>
              <a:ext cx="115084" cy="106050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17145" tIns="17145" rIns="17145" bIns="1714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75"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9"/>
              </p:custDataLst>
            </p:nvPr>
          </p:nvSpPr>
          <p:spPr>
            <a:xfrm>
              <a:off x="10491387" y="6640081"/>
              <a:ext cx="1521151" cy="106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045106" y="2146286"/>
            <a:ext cx="5053789" cy="2565428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Shape 1260"/>
          <p:cNvSpPr/>
          <p:nvPr userDrawn="1">
            <p:custDataLst>
              <p:tags r:id="rId4"/>
            </p:custDataLst>
          </p:nvPr>
        </p:nvSpPr>
        <p:spPr>
          <a:xfrm>
            <a:off x="7088737" y="6640081"/>
            <a:ext cx="86313" cy="10605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17145" tIns="17145" rIns="17145" bIns="17145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75" dirty="0">
              <a:latin typeface="Century Gothic" panose="020B0502020202020204" pitchFamily="34" charset="0"/>
            </a:endParaRPr>
          </a:p>
        </p:txBody>
      </p:sp>
      <p:sp>
        <p:nvSpPr>
          <p:cNvPr id="8" name="Shape 1260"/>
          <p:cNvSpPr/>
          <p:nvPr userDrawn="1">
            <p:custDataLst>
              <p:tags r:id="rId5"/>
            </p:custDataLst>
          </p:nvPr>
        </p:nvSpPr>
        <p:spPr>
          <a:xfrm>
            <a:off x="7280223" y="6640081"/>
            <a:ext cx="86313" cy="10605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17145" tIns="17145" rIns="17145" bIns="17145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75" dirty="0">
              <a:latin typeface="Century Gothic" panose="020B0502020202020204" pitchFamily="34" charset="0"/>
            </a:endParaRPr>
          </a:p>
        </p:txBody>
      </p:sp>
      <p:sp>
        <p:nvSpPr>
          <p:cNvPr id="9" name="Shape 1260"/>
          <p:cNvSpPr/>
          <p:nvPr userDrawn="1">
            <p:custDataLst>
              <p:tags r:id="rId6"/>
            </p:custDataLst>
          </p:nvPr>
        </p:nvSpPr>
        <p:spPr>
          <a:xfrm>
            <a:off x="7471709" y="6640081"/>
            <a:ext cx="86313" cy="10605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17145" tIns="17145" rIns="17145" bIns="17145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75" dirty="0">
              <a:latin typeface="Century Gothic" panose="020B0502020202020204" pitchFamily="34" charset="0"/>
            </a:endParaRPr>
          </a:p>
        </p:txBody>
      </p:sp>
      <p:sp>
        <p:nvSpPr>
          <p:cNvPr id="10" name="Shape 1260"/>
          <p:cNvSpPr/>
          <p:nvPr userDrawn="1">
            <p:custDataLst>
              <p:tags r:id="rId7"/>
            </p:custDataLst>
          </p:nvPr>
        </p:nvSpPr>
        <p:spPr>
          <a:xfrm>
            <a:off x="7660940" y="6640081"/>
            <a:ext cx="86313" cy="10605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17145" tIns="17145" rIns="17145" bIns="17145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75" dirty="0">
              <a:latin typeface="Century Gothic" panose="020B0502020202020204" pitchFamily="34" charset="0"/>
            </a:endParaRPr>
          </a:p>
        </p:txBody>
      </p:sp>
      <p:sp>
        <p:nvSpPr>
          <p:cNvPr id="11" name="矩形 10"/>
          <p:cNvSpPr/>
          <p:nvPr userDrawn="1">
            <p:custDataLst>
              <p:tags r:id="rId8"/>
            </p:custDataLst>
          </p:nvPr>
        </p:nvSpPr>
        <p:spPr>
          <a:xfrm>
            <a:off x="7868540" y="6640081"/>
            <a:ext cx="1140863" cy="1060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19040" y="304775"/>
            <a:ext cx="8705920" cy="624845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350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960835" y="2163600"/>
            <a:ext cx="721995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440100" y="1764000"/>
            <a:ext cx="29673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0"/>
            </p:custDataLst>
          </p:nvPr>
        </p:nvSpPr>
        <p:spPr>
          <a:xfrm>
            <a:off x="3825900" y="769938"/>
            <a:ext cx="4860000" cy="508793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59000" y="1659600"/>
            <a:ext cx="8231981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59581" y="2808000"/>
            <a:ext cx="8224200" cy="3430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53628" y="1681200"/>
            <a:ext cx="8243100" cy="321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9144000" cy="914407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350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4700" y="237600"/>
            <a:ext cx="82782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34700" y="1663200"/>
            <a:ext cx="40068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681800" y="1663200"/>
            <a:ext cx="40257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429300" y="4816800"/>
            <a:ext cx="40068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4689900" y="4813200"/>
            <a:ext cx="40257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4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tx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141810" y="3862800"/>
            <a:ext cx="6858000" cy="1656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83.xml"/><Relationship Id="rId23" Type="http://schemas.openxmlformats.org/officeDocument/2006/relationships/tags" Target="../tags/tag182.xml"/><Relationship Id="rId22" Type="http://schemas.openxmlformats.org/officeDocument/2006/relationships/tags" Target="../tags/tag181.xml"/><Relationship Id="rId21" Type="http://schemas.openxmlformats.org/officeDocument/2006/relationships/tags" Target="../tags/tag180.xml"/><Relationship Id="rId20" Type="http://schemas.openxmlformats.org/officeDocument/2006/relationships/tags" Target="../tags/tag17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7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59CF4-023A-41C6-9B9F-E51365B7C90A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8" Type="http://schemas.openxmlformats.org/officeDocument/2006/relationships/notesSlide" Target="../notesSlides/notesSlide10.x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81.png"/><Relationship Id="rId25" Type="http://schemas.openxmlformats.org/officeDocument/2006/relationships/image" Target="../media/image80.png"/><Relationship Id="rId24" Type="http://schemas.openxmlformats.org/officeDocument/2006/relationships/image" Target="../media/image53.png"/><Relationship Id="rId23" Type="http://schemas.openxmlformats.org/officeDocument/2006/relationships/image" Target="../media/image52.png"/><Relationship Id="rId22" Type="http://schemas.openxmlformats.org/officeDocument/2006/relationships/image" Target="../media/image51.png"/><Relationship Id="rId21" Type="http://schemas.openxmlformats.org/officeDocument/2006/relationships/image" Target="../media/image50.png"/><Relationship Id="rId20" Type="http://schemas.openxmlformats.org/officeDocument/2006/relationships/image" Target="../media/image79.png"/><Relationship Id="rId2" Type="http://schemas.openxmlformats.org/officeDocument/2006/relationships/image" Target="../media/image35.png"/><Relationship Id="rId19" Type="http://schemas.openxmlformats.org/officeDocument/2006/relationships/image" Target="../media/image78.png"/><Relationship Id="rId18" Type="http://schemas.openxmlformats.org/officeDocument/2006/relationships/image" Target="../media/image77.png"/><Relationship Id="rId17" Type="http://schemas.openxmlformats.org/officeDocument/2006/relationships/image" Target="../media/image76.png"/><Relationship Id="rId16" Type="http://schemas.openxmlformats.org/officeDocument/2006/relationships/image" Target="../media/image49.png"/><Relationship Id="rId15" Type="http://schemas.openxmlformats.org/officeDocument/2006/relationships/image" Target="../media/image48.png"/><Relationship Id="rId14" Type="http://schemas.openxmlformats.org/officeDocument/2006/relationships/image" Target="../media/image47.png"/><Relationship Id="rId13" Type="http://schemas.openxmlformats.org/officeDocument/2006/relationships/image" Target="../media/image46.png"/><Relationship Id="rId12" Type="http://schemas.openxmlformats.org/officeDocument/2006/relationships/image" Target="../media/image45.png"/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1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53.png"/><Relationship Id="rId7" Type="http://schemas.openxmlformats.org/officeDocument/2006/relationships/image" Target="../media/image52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7" Type="http://schemas.openxmlformats.org/officeDocument/2006/relationships/notesSlide" Target="../notesSlides/notesSlide11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87.png"/><Relationship Id="rId14" Type="http://schemas.openxmlformats.org/officeDocument/2006/relationships/image" Target="../media/image86.png"/><Relationship Id="rId13" Type="http://schemas.openxmlformats.org/officeDocument/2006/relationships/image" Target="../media/image32.jpeg"/><Relationship Id="rId12" Type="http://schemas.openxmlformats.org/officeDocument/2006/relationships/image" Target="../media/image85.png"/><Relationship Id="rId11" Type="http://schemas.openxmlformats.org/officeDocument/2006/relationships/image" Target="../media/image84.png"/><Relationship Id="rId10" Type="http://schemas.openxmlformats.org/officeDocument/2006/relationships/image" Target="../media/image83.png"/><Relationship Id="rId1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7" Type="http://schemas.openxmlformats.org/officeDocument/2006/relationships/slideLayout" Target="../slideLayouts/slideLayout2.xml"/><Relationship Id="rId56" Type="http://schemas.openxmlformats.org/officeDocument/2006/relationships/image" Target="../media/image123.png"/><Relationship Id="rId55" Type="http://schemas.openxmlformats.org/officeDocument/2006/relationships/image" Target="../media/image122.png"/><Relationship Id="rId54" Type="http://schemas.openxmlformats.org/officeDocument/2006/relationships/image" Target="../media/image121.png"/><Relationship Id="rId53" Type="http://schemas.openxmlformats.org/officeDocument/2006/relationships/image" Target="../media/image120.png"/><Relationship Id="rId52" Type="http://schemas.openxmlformats.org/officeDocument/2006/relationships/image" Target="../media/image119.png"/><Relationship Id="rId51" Type="http://schemas.openxmlformats.org/officeDocument/2006/relationships/image" Target="../media/image118.png"/><Relationship Id="rId50" Type="http://schemas.openxmlformats.org/officeDocument/2006/relationships/image" Target="../media/image117.png"/><Relationship Id="rId5" Type="http://schemas.openxmlformats.org/officeDocument/2006/relationships/image" Target="../media/image38.png"/><Relationship Id="rId49" Type="http://schemas.openxmlformats.org/officeDocument/2006/relationships/image" Target="../media/image116.png"/><Relationship Id="rId48" Type="http://schemas.openxmlformats.org/officeDocument/2006/relationships/image" Target="../media/image115.png"/><Relationship Id="rId47" Type="http://schemas.openxmlformats.org/officeDocument/2006/relationships/image" Target="../media/image114.png"/><Relationship Id="rId46" Type="http://schemas.openxmlformats.org/officeDocument/2006/relationships/image" Target="../media/image113.png"/><Relationship Id="rId45" Type="http://schemas.openxmlformats.org/officeDocument/2006/relationships/image" Target="../media/image112.png"/><Relationship Id="rId44" Type="http://schemas.openxmlformats.org/officeDocument/2006/relationships/image" Target="../media/image111.png"/><Relationship Id="rId43" Type="http://schemas.openxmlformats.org/officeDocument/2006/relationships/image" Target="../media/image110.png"/><Relationship Id="rId42" Type="http://schemas.openxmlformats.org/officeDocument/2006/relationships/image" Target="../media/image109.png"/><Relationship Id="rId41" Type="http://schemas.openxmlformats.org/officeDocument/2006/relationships/image" Target="../media/image108.png"/><Relationship Id="rId40" Type="http://schemas.openxmlformats.org/officeDocument/2006/relationships/image" Target="../media/image107.png"/><Relationship Id="rId4" Type="http://schemas.openxmlformats.org/officeDocument/2006/relationships/image" Target="../media/image37.png"/><Relationship Id="rId39" Type="http://schemas.openxmlformats.org/officeDocument/2006/relationships/image" Target="../media/image106.png"/><Relationship Id="rId38" Type="http://schemas.openxmlformats.org/officeDocument/2006/relationships/image" Target="../media/image105.png"/><Relationship Id="rId37" Type="http://schemas.openxmlformats.org/officeDocument/2006/relationships/image" Target="../media/image104.png"/><Relationship Id="rId36" Type="http://schemas.openxmlformats.org/officeDocument/2006/relationships/image" Target="../media/image103.png"/><Relationship Id="rId35" Type="http://schemas.openxmlformats.org/officeDocument/2006/relationships/image" Target="../media/image102.png"/><Relationship Id="rId34" Type="http://schemas.openxmlformats.org/officeDocument/2006/relationships/image" Target="../media/image101.png"/><Relationship Id="rId33" Type="http://schemas.openxmlformats.org/officeDocument/2006/relationships/image" Target="../media/image100.png"/><Relationship Id="rId32" Type="http://schemas.openxmlformats.org/officeDocument/2006/relationships/image" Target="../media/image99.png"/><Relationship Id="rId31" Type="http://schemas.openxmlformats.org/officeDocument/2006/relationships/image" Target="../media/image98.png"/><Relationship Id="rId30" Type="http://schemas.openxmlformats.org/officeDocument/2006/relationships/image" Target="../media/image97.png"/><Relationship Id="rId3" Type="http://schemas.openxmlformats.org/officeDocument/2006/relationships/image" Target="../media/image36.png"/><Relationship Id="rId29" Type="http://schemas.openxmlformats.org/officeDocument/2006/relationships/image" Target="../media/image96.png"/><Relationship Id="rId28" Type="http://schemas.openxmlformats.org/officeDocument/2006/relationships/image" Target="../media/image95.png"/><Relationship Id="rId27" Type="http://schemas.openxmlformats.org/officeDocument/2006/relationships/image" Target="../media/image94.png"/><Relationship Id="rId26" Type="http://schemas.openxmlformats.org/officeDocument/2006/relationships/image" Target="../media/image93.png"/><Relationship Id="rId25" Type="http://schemas.openxmlformats.org/officeDocument/2006/relationships/image" Target="../media/image92.png"/><Relationship Id="rId24" Type="http://schemas.openxmlformats.org/officeDocument/2006/relationships/image" Target="../media/image91.png"/><Relationship Id="rId23" Type="http://schemas.openxmlformats.org/officeDocument/2006/relationships/image" Target="../media/image90.png"/><Relationship Id="rId22" Type="http://schemas.openxmlformats.org/officeDocument/2006/relationships/image" Target="../media/image89.png"/><Relationship Id="rId21" Type="http://schemas.openxmlformats.org/officeDocument/2006/relationships/image" Target="../media/image88.png"/><Relationship Id="rId20" Type="http://schemas.openxmlformats.org/officeDocument/2006/relationships/image" Target="../media/image53.png"/><Relationship Id="rId2" Type="http://schemas.openxmlformats.org/officeDocument/2006/relationships/image" Target="../media/image35.png"/><Relationship Id="rId19" Type="http://schemas.openxmlformats.org/officeDocument/2006/relationships/image" Target="../media/image52.png"/><Relationship Id="rId18" Type="http://schemas.openxmlformats.org/officeDocument/2006/relationships/image" Target="../media/image51.png"/><Relationship Id="rId17" Type="http://schemas.openxmlformats.org/officeDocument/2006/relationships/image" Target="../media/image50.png"/><Relationship Id="rId16" Type="http://schemas.openxmlformats.org/officeDocument/2006/relationships/image" Target="../media/image49.png"/><Relationship Id="rId15" Type="http://schemas.openxmlformats.org/officeDocument/2006/relationships/image" Target="../media/image48.png"/><Relationship Id="rId14" Type="http://schemas.openxmlformats.org/officeDocument/2006/relationships/image" Target="../media/image47.png"/><Relationship Id="rId13" Type="http://schemas.openxmlformats.org/officeDocument/2006/relationships/image" Target="../media/image46.png"/><Relationship Id="rId12" Type="http://schemas.openxmlformats.org/officeDocument/2006/relationships/image" Target="../media/image45.png"/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1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2" Type="http://schemas.openxmlformats.org/officeDocument/2006/relationships/notesSlide" Target="../notesSlides/notesSlide12.xml"/><Relationship Id="rId41" Type="http://schemas.openxmlformats.org/officeDocument/2006/relationships/slideLayout" Target="../slideLayouts/slideLayout2.xml"/><Relationship Id="rId40" Type="http://schemas.openxmlformats.org/officeDocument/2006/relationships/image" Target="../media/image146.png"/><Relationship Id="rId4" Type="http://schemas.openxmlformats.org/officeDocument/2006/relationships/image" Target="../media/image41.png"/><Relationship Id="rId39" Type="http://schemas.openxmlformats.org/officeDocument/2006/relationships/image" Target="../media/image145.png"/><Relationship Id="rId38" Type="http://schemas.openxmlformats.org/officeDocument/2006/relationships/image" Target="../media/image144.png"/><Relationship Id="rId37" Type="http://schemas.openxmlformats.org/officeDocument/2006/relationships/image" Target="../media/image143.png"/><Relationship Id="rId36" Type="http://schemas.openxmlformats.org/officeDocument/2006/relationships/image" Target="../media/image142.png"/><Relationship Id="rId35" Type="http://schemas.openxmlformats.org/officeDocument/2006/relationships/image" Target="../media/image141.png"/><Relationship Id="rId34" Type="http://schemas.openxmlformats.org/officeDocument/2006/relationships/image" Target="../media/image140.png"/><Relationship Id="rId33" Type="http://schemas.openxmlformats.org/officeDocument/2006/relationships/image" Target="../media/image139.png"/><Relationship Id="rId32" Type="http://schemas.openxmlformats.org/officeDocument/2006/relationships/image" Target="../media/image138.png"/><Relationship Id="rId31" Type="http://schemas.openxmlformats.org/officeDocument/2006/relationships/image" Target="../media/image137.png"/><Relationship Id="rId30" Type="http://schemas.openxmlformats.org/officeDocument/2006/relationships/image" Target="../media/image136.png"/><Relationship Id="rId3" Type="http://schemas.openxmlformats.org/officeDocument/2006/relationships/image" Target="../media/image40.png"/><Relationship Id="rId29" Type="http://schemas.openxmlformats.org/officeDocument/2006/relationships/image" Target="../media/image135.png"/><Relationship Id="rId28" Type="http://schemas.openxmlformats.org/officeDocument/2006/relationships/image" Target="../media/image134.png"/><Relationship Id="rId27" Type="http://schemas.openxmlformats.org/officeDocument/2006/relationships/image" Target="../media/image133.png"/><Relationship Id="rId26" Type="http://schemas.openxmlformats.org/officeDocument/2006/relationships/image" Target="../media/image132.png"/><Relationship Id="rId25" Type="http://schemas.openxmlformats.org/officeDocument/2006/relationships/image" Target="../media/image131.png"/><Relationship Id="rId24" Type="http://schemas.openxmlformats.org/officeDocument/2006/relationships/image" Target="../media/image130.png"/><Relationship Id="rId23" Type="http://schemas.openxmlformats.org/officeDocument/2006/relationships/image" Target="../media/image129.png"/><Relationship Id="rId22" Type="http://schemas.openxmlformats.org/officeDocument/2006/relationships/image" Target="../media/image128.png"/><Relationship Id="rId21" Type="http://schemas.openxmlformats.org/officeDocument/2006/relationships/image" Target="../media/image127.png"/><Relationship Id="rId20" Type="http://schemas.openxmlformats.org/officeDocument/2006/relationships/image" Target="../media/image126.png"/><Relationship Id="rId2" Type="http://schemas.openxmlformats.org/officeDocument/2006/relationships/image" Target="../media/image39.png"/><Relationship Id="rId19" Type="http://schemas.openxmlformats.org/officeDocument/2006/relationships/image" Target="../media/image125.png"/><Relationship Id="rId18" Type="http://schemas.openxmlformats.org/officeDocument/2006/relationships/image" Target="../media/image124.png"/><Relationship Id="rId17" Type="http://schemas.openxmlformats.org/officeDocument/2006/relationships/image" Target="../media/image74.png"/><Relationship Id="rId16" Type="http://schemas.openxmlformats.org/officeDocument/2006/relationships/image" Target="../media/image73.png"/><Relationship Id="rId15" Type="http://schemas.openxmlformats.org/officeDocument/2006/relationships/image" Target="../media/image72.png"/><Relationship Id="rId14" Type="http://schemas.openxmlformats.org/officeDocument/2006/relationships/image" Target="../media/image71.png"/><Relationship Id="rId13" Type="http://schemas.openxmlformats.org/officeDocument/2006/relationships/image" Target="../media/image70.png"/><Relationship Id="rId12" Type="http://schemas.openxmlformats.org/officeDocument/2006/relationships/image" Target="../media/image49.png"/><Relationship Id="rId11" Type="http://schemas.openxmlformats.org/officeDocument/2006/relationships/image" Target="../media/image48.png"/><Relationship Id="rId10" Type="http://schemas.openxmlformats.org/officeDocument/2006/relationships/image" Target="../media/image47.png"/><Relationship Id="rId1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5" Type="http://schemas.openxmlformats.org/officeDocument/2006/relationships/notesSlide" Target="../notesSlides/notesSlide13.xml"/><Relationship Id="rId64" Type="http://schemas.openxmlformats.org/officeDocument/2006/relationships/slideLayout" Target="../slideLayouts/slideLayout2.xml"/><Relationship Id="rId63" Type="http://schemas.openxmlformats.org/officeDocument/2006/relationships/image" Target="../media/image192.png"/><Relationship Id="rId62" Type="http://schemas.openxmlformats.org/officeDocument/2006/relationships/image" Target="../media/image191.png"/><Relationship Id="rId61" Type="http://schemas.openxmlformats.org/officeDocument/2006/relationships/image" Target="../media/image190.png"/><Relationship Id="rId60" Type="http://schemas.openxmlformats.org/officeDocument/2006/relationships/image" Target="../media/image189.png"/><Relationship Id="rId6" Type="http://schemas.openxmlformats.org/officeDocument/2006/relationships/image" Target="../media/image147.png"/><Relationship Id="rId59" Type="http://schemas.openxmlformats.org/officeDocument/2006/relationships/image" Target="../media/image188.png"/><Relationship Id="rId58" Type="http://schemas.openxmlformats.org/officeDocument/2006/relationships/image" Target="../media/image187.png"/><Relationship Id="rId57" Type="http://schemas.openxmlformats.org/officeDocument/2006/relationships/image" Target="../media/image186.png"/><Relationship Id="rId56" Type="http://schemas.openxmlformats.org/officeDocument/2006/relationships/image" Target="../media/image185.png"/><Relationship Id="rId55" Type="http://schemas.openxmlformats.org/officeDocument/2006/relationships/image" Target="../media/image184.png"/><Relationship Id="rId54" Type="http://schemas.openxmlformats.org/officeDocument/2006/relationships/image" Target="../media/image183.png"/><Relationship Id="rId53" Type="http://schemas.openxmlformats.org/officeDocument/2006/relationships/image" Target="../media/image182.png"/><Relationship Id="rId52" Type="http://schemas.openxmlformats.org/officeDocument/2006/relationships/image" Target="../media/image181.png"/><Relationship Id="rId51" Type="http://schemas.openxmlformats.org/officeDocument/2006/relationships/image" Target="../media/image180.png"/><Relationship Id="rId50" Type="http://schemas.openxmlformats.org/officeDocument/2006/relationships/image" Target="../media/image179.png"/><Relationship Id="rId5" Type="http://schemas.openxmlformats.org/officeDocument/2006/relationships/image" Target="../media/image80.png"/><Relationship Id="rId49" Type="http://schemas.openxmlformats.org/officeDocument/2006/relationships/image" Target="../media/image178.png"/><Relationship Id="rId48" Type="http://schemas.openxmlformats.org/officeDocument/2006/relationships/image" Target="../media/image177.png"/><Relationship Id="rId47" Type="http://schemas.openxmlformats.org/officeDocument/2006/relationships/image" Target="../media/image176.png"/><Relationship Id="rId46" Type="http://schemas.openxmlformats.org/officeDocument/2006/relationships/image" Target="../media/image175.png"/><Relationship Id="rId45" Type="http://schemas.openxmlformats.org/officeDocument/2006/relationships/image" Target="../media/image174.png"/><Relationship Id="rId44" Type="http://schemas.openxmlformats.org/officeDocument/2006/relationships/image" Target="../media/image173.png"/><Relationship Id="rId43" Type="http://schemas.openxmlformats.org/officeDocument/2006/relationships/image" Target="../media/image172.png"/><Relationship Id="rId42" Type="http://schemas.openxmlformats.org/officeDocument/2006/relationships/image" Target="../media/image171.png"/><Relationship Id="rId41" Type="http://schemas.openxmlformats.org/officeDocument/2006/relationships/image" Target="../media/image170.png"/><Relationship Id="rId40" Type="http://schemas.openxmlformats.org/officeDocument/2006/relationships/image" Target="../media/image169.png"/><Relationship Id="rId4" Type="http://schemas.openxmlformats.org/officeDocument/2006/relationships/image" Target="../media/image79.png"/><Relationship Id="rId39" Type="http://schemas.openxmlformats.org/officeDocument/2006/relationships/image" Target="../media/image168.png"/><Relationship Id="rId38" Type="http://schemas.openxmlformats.org/officeDocument/2006/relationships/image" Target="../media/image167.png"/><Relationship Id="rId37" Type="http://schemas.openxmlformats.org/officeDocument/2006/relationships/image" Target="../media/image166.png"/><Relationship Id="rId36" Type="http://schemas.openxmlformats.org/officeDocument/2006/relationships/image" Target="../media/image165.png"/><Relationship Id="rId35" Type="http://schemas.openxmlformats.org/officeDocument/2006/relationships/image" Target="../media/image164.png"/><Relationship Id="rId34" Type="http://schemas.openxmlformats.org/officeDocument/2006/relationships/image" Target="../media/image163.png"/><Relationship Id="rId33" Type="http://schemas.openxmlformats.org/officeDocument/2006/relationships/image" Target="../media/image162.png"/><Relationship Id="rId32" Type="http://schemas.openxmlformats.org/officeDocument/2006/relationships/image" Target="../media/image161.png"/><Relationship Id="rId31" Type="http://schemas.openxmlformats.org/officeDocument/2006/relationships/image" Target="../media/image160.png"/><Relationship Id="rId30" Type="http://schemas.openxmlformats.org/officeDocument/2006/relationships/image" Target="../media/image159.png"/><Relationship Id="rId3" Type="http://schemas.openxmlformats.org/officeDocument/2006/relationships/image" Target="../media/image78.png"/><Relationship Id="rId29" Type="http://schemas.openxmlformats.org/officeDocument/2006/relationships/image" Target="../media/image158.png"/><Relationship Id="rId28" Type="http://schemas.openxmlformats.org/officeDocument/2006/relationships/image" Target="../media/image157.png"/><Relationship Id="rId27" Type="http://schemas.openxmlformats.org/officeDocument/2006/relationships/image" Target="../media/image156.png"/><Relationship Id="rId26" Type="http://schemas.openxmlformats.org/officeDocument/2006/relationships/image" Target="../media/image155.png"/><Relationship Id="rId25" Type="http://schemas.openxmlformats.org/officeDocument/2006/relationships/image" Target="../media/image154.png"/><Relationship Id="rId24" Type="http://schemas.openxmlformats.org/officeDocument/2006/relationships/image" Target="../media/image153.png"/><Relationship Id="rId23" Type="http://schemas.openxmlformats.org/officeDocument/2006/relationships/image" Target="../media/image152.png"/><Relationship Id="rId22" Type="http://schemas.openxmlformats.org/officeDocument/2006/relationships/image" Target="../media/image151.png"/><Relationship Id="rId21" Type="http://schemas.openxmlformats.org/officeDocument/2006/relationships/image" Target="../media/image150.png"/><Relationship Id="rId20" Type="http://schemas.openxmlformats.org/officeDocument/2006/relationships/image" Target="../media/image149.png"/><Relationship Id="rId2" Type="http://schemas.openxmlformats.org/officeDocument/2006/relationships/image" Target="../media/image77.png"/><Relationship Id="rId19" Type="http://schemas.openxmlformats.org/officeDocument/2006/relationships/image" Target="../media/image148.png"/><Relationship Id="rId18" Type="http://schemas.openxmlformats.org/officeDocument/2006/relationships/image" Target="../media/image49.png"/><Relationship Id="rId17" Type="http://schemas.openxmlformats.org/officeDocument/2006/relationships/image" Target="../media/image48.png"/><Relationship Id="rId16" Type="http://schemas.openxmlformats.org/officeDocument/2006/relationships/image" Target="../media/image47.png"/><Relationship Id="rId15" Type="http://schemas.openxmlformats.org/officeDocument/2006/relationships/image" Target="../media/image46.png"/><Relationship Id="rId14" Type="http://schemas.openxmlformats.org/officeDocument/2006/relationships/image" Target="../media/image45.png"/><Relationship Id="rId13" Type="http://schemas.openxmlformats.org/officeDocument/2006/relationships/image" Target="../media/image44.png"/><Relationship Id="rId12" Type="http://schemas.openxmlformats.org/officeDocument/2006/relationships/image" Target="../media/image43.png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147.png"/><Relationship Id="rId5" Type="http://schemas.openxmlformats.org/officeDocument/2006/relationships/image" Target="../media/image80.png"/><Relationship Id="rId47" Type="http://schemas.openxmlformats.org/officeDocument/2006/relationships/notesSlide" Target="../notesSlides/notesSlide14.xml"/><Relationship Id="rId46" Type="http://schemas.openxmlformats.org/officeDocument/2006/relationships/slideLayout" Target="../slideLayouts/slideLayout2.xml"/><Relationship Id="rId45" Type="http://schemas.openxmlformats.org/officeDocument/2006/relationships/image" Target="../media/image219.png"/><Relationship Id="rId44" Type="http://schemas.openxmlformats.org/officeDocument/2006/relationships/image" Target="../media/image218.png"/><Relationship Id="rId43" Type="http://schemas.openxmlformats.org/officeDocument/2006/relationships/image" Target="../media/image217.png"/><Relationship Id="rId42" Type="http://schemas.openxmlformats.org/officeDocument/2006/relationships/image" Target="../media/image216.png"/><Relationship Id="rId41" Type="http://schemas.openxmlformats.org/officeDocument/2006/relationships/image" Target="../media/image215.png"/><Relationship Id="rId40" Type="http://schemas.openxmlformats.org/officeDocument/2006/relationships/image" Target="../media/image214.png"/><Relationship Id="rId4" Type="http://schemas.openxmlformats.org/officeDocument/2006/relationships/image" Target="../media/image79.png"/><Relationship Id="rId39" Type="http://schemas.openxmlformats.org/officeDocument/2006/relationships/image" Target="../media/image213.png"/><Relationship Id="rId38" Type="http://schemas.openxmlformats.org/officeDocument/2006/relationships/image" Target="../media/image212.png"/><Relationship Id="rId37" Type="http://schemas.openxmlformats.org/officeDocument/2006/relationships/image" Target="../media/image211.png"/><Relationship Id="rId36" Type="http://schemas.openxmlformats.org/officeDocument/2006/relationships/image" Target="../media/image210.png"/><Relationship Id="rId35" Type="http://schemas.openxmlformats.org/officeDocument/2006/relationships/image" Target="../media/image209.png"/><Relationship Id="rId34" Type="http://schemas.openxmlformats.org/officeDocument/2006/relationships/image" Target="../media/image208.png"/><Relationship Id="rId33" Type="http://schemas.openxmlformats.org/officeDocument/2006/relationships/image" Target="../media/image207.png"/><Relationship Id="rId32" Type="http://schemas.openxmlformats.org/officeDocument/2006/relationships/image" Target="../media/image206.png"/><Relationship Id="rId31" Type="http://schemas.openxmlformats.org/officeDocument/2006/relationships/image" Target="../media/image205.png"/><Relationship Id="rId30" Type="http://schemas.openxmlformats.org/officeDocument/2006/relationships/image" Target="../media/image204.png"/><Relationship Id="rId3" Type="http://schemas.openxmlformats.org/officeDocument/2006/relationships/image" Target="../media/image78.png"/><Relationship Id="rId29" Type="http://schemas.openxmlformats.org/officeDocument/2006/relationships/image" Target="../media/image203.png"/><Relationship Id="rId28" Type="http://schemas.openxmlformats.org/officeDocument/2006/relationships/image" Target="../media/image202.png"/><Relationship Id="rId27" Type="http://schemas.openxmlformats.org/officeDocument/2006/relationships/image" Target="../media/image201.png"/><Relationship Id="rId26" Type="http://schemas.openxmlformats.org/officeDocument/2006/relationships/image" Target="../media/image200.png"/><Relationship Id="rId25" Type="http://schemas.openxmlformats.org/officeDocument/2006/relationships/image" Target="../media/image199.png"/><Relationship Id="rId24" Type="http://schemas.openxmlformats.org/officeDocument/2006/relationships/image" Target="../media/image198.png"/><Relationship Id="rId23" Type="http://schemas.openxmlformats.org/officeDocument/2006/relationships/image" Target="../media/image197.png"/><Relationship Id="rId22" Type="http://schemas.openxmlformats.org/officeDocument/2006/relationships/image" Target="../media/image196.png"/><Relationship Id="rId21" Type="http://schemas.openxmlformats.org/officeDocument/2006/relationships/image" Target="../media/image195.png"/><Relationship Id="rId20" Type="http://schemas.openxmlformats.org/officeDocument/2006/relationships/image" Target="../media/image194.png"/><Relationship Id="rId2" Type="http://schemas.openxmlformats.org/officeDocument/2006/relationships/image" Target="../media/image77.png"/><Relationship Id="rId19" Type="http://schemas.openxmlformats.org/officeDocument/2006/relationships/image" Target="../media/image193.png"/><Relationship Id="rId18" Type="http://schemas.openxmlformats.org/officeDocument/2006/relationships/image" Target="../media/image49.png"/><Relationship Id="rId17" Type="http://schemas.openxmlformats.org/officeDocument/2006/relationships/image" Target="../media/image48.png"/><Relationship Id="rId16" Type="http://schemas.openxmlformats.org/officeDocument/2006/relationships/image" Target="../media/image47.png"/><Relationship Id="rId15" Type="http://schemas.openxmlformats.org/officeDocument/2006/relationships/image" Target="../media/image46.png"/><Relationship Id="rId14" Type="http://schemas.openxmlformats.org/officeDocument/2006/relationships/image" Target="../media/image45.png"/><Relationship Id="rId13" Type="http://schemas.openxmlformats.org/officeDocument/2006/relationships/image" Target="../media/image44.png"/><Relationship Id="rId12" Type="http://schemas.openxmlformats.org/officeDocument/2006/relationships/image" Target="../media/image43.png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8.png"/><Relationship Id="rId8" Type="http://schemas.openxmlformats.org/officeDocument/2006/relationships/image" Target="../media/image227.png"/><Relationship Id="rId7" Type="http://schemas.openxmlformats.org/officeDocument/2006/relationships/image" Target="../media/image226.png"/><Relationship Id="rId6" Type="http://schemas.openxmlformats.org/officeDocument/2006/relationships/image" Target="../media/image225.png"/><Relationship Id="rId5" Type="http://schemas.openxmlformats.org/officeDocument/2006/relationships/image" Target="../media/image224.png"/><Relationship Id="rId4" Type="http://schemas.openxmlformats.org/officeDocument/2006/relationships/image" Target="../media/image223.png"/><Relationship Id="rId3" Type="http://schemas.openxmlformats.org/officeDocument/2006/relationships/image" Target="../media/image222.png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221.png"/><Relationship Id="rId19" Type="http://schemas.openxmlformats.org/officeDocument/2006/relationships/image" Target="../media/image238.png"/><Relationship Id="rId18" Type="http://schemas.openxmlformats.org/officeDocument/2006/relationships/image" Target="../media/image237.png"/><Relationship Id="rId17" Type="http://schemas.openxmlformats.org/officeDocument/2006/relationships/image" Target="../media/image236.png"/><Relationship Id="rId16" Type="http://schemas.openxmlformats.org/officeDocument/2006/relationships/image" Target="../media/image235.png"/><Relationship Id="rId15" Type="http://schemas.openxmlformats.org/officeDocument/2006/relationships/image" Target="../media/image234.png"/><Relationship Id="rId14" Type="http://schemas.openxmlformats.org/officeDocument/2006/relationships/image" Target="../media/image233.png"/><Relationship Id="rId13" Type="http://schemas.openxmlformats.org/officeDocument/2006/relationships/image" Target="../media/image232.png"/><Relationship Id="rId12" Type="http://schemas.openxmlformats.org/officeDocument/2006/relationships/image" Target="../media/image231.png"/><Relationship Id="rId11" Type="http://schemas.openxmlformats.org/officeDocument/2006/relationships/image" Target="../media/image230.png"/><Relationship Id="rId10" Type="http://schemas.openxmlformats.org/officeDocument/2006/relationships/image" Target="../media/image229.png"/><Relationship Id="rId1" Type="http://schemas.openxmlformats.org/officeDocument/2006/relationships/image" Target="../media/image220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7.png"/><Relationship Id="rId8" Type="http://schemas.openxmlformats.org/officeDocument/2006/relationships/image" Target="../media/image246.png"/><Relationship Id="rId7" Type="http://schemas.openxmlformats.org/officeDocument/2006/relationships/image" Target="../media/image245.png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Relationship Id="rId3" Type="http://schemas.openxmlformats.org/officeDocument/2006/relationships/image" Target="../media/image241.png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262.png"/><Relationship Id="rId23" Type="http://schemas.openxmlformats.org/officeDocument/2006/relationships/image" Target="../media/image261.png"/><Relationship Id="rId22" Type="http://schemas.openxmlformats.org/officeDocument/2006/relationships/image" Target="../media/image260.png"/><Relationship Id="rId21" Type="http://schemas.openxmlformats.org/officeDocument/2006/relationships/image" Target="../media/image259.png"/><Relationship Id="rId20" Type="http://schemas.openxmlformats.org/officeDocument/2006/relationships/image" Target="../media/image258.png"/><Relationship Id="rId2" Type="http://schemas.openxmlformats.org/officeDocument/2006/relationships/image" Target="../media/image240.png"/><Relationship Id="rId19" Type="http://schemas.openxmlformats.org/officeDocument/2006/relationships/image" Target="../media/image257.png"/><Relationship Id="rId18" Type="http://schemas.openxmlformats.org/officeDocument/2006/relationships/image" Target="../media/image256.png"/><Relationship Id="rId17" Type="http://schemas.openxmlformats.org/officeDocument/2006/relationships/image" Target="../media/image255.png"/><Relationship Id="rId16" Type="http://schemas.openxmlformats.org/officeDocument/2006/relationships/image" Target="../media/image254.png"/><Relationship Id="rId15" Type="http://schemas.openxmlformats.org/officeDocument/2006/relationships/image" Target="../media/image253.png"/><Relationship Id="rId14" Type="http://schemas.openxmlformats.org/officeDocument/2006/relationships/image" Target="../media/image252.png"/><Relationship Id="rId13" Type="http://schemas.openxmlformats.org/officeDocument/2006/relationships/image" Target="../media/image251.png"/><Relationship Id="rId12" Type="http://schemas.openxmlformats.org/officeDocument/2006/relationships/image" Target="../media/image250.png"/><Relationship Id="rId11" Type="http://schemas.openxmlformats.org/officeDocument/2006/relationships/image" Target="../media/image249.png"/><Relationship Id="rId10" Type="http://schemas.openxmlformats.org/officeDocument/2006/relationships/image" Target="../media/image248.png"/><Relationship Id="rId1" Type="http://schemas.openxmlformats.org/officeDocument/2006/relationships/image" Target="../media/image239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7.png"/><Relationship Id="rId8" Type="http://schemas.openxmlformats.org/officeDocument/2006/relationships/image" Target="../media/image246.png"/><Relationship Id="rId7" Type="http://schemas.openxmlformats.org/officeDocument/2006/relationships/image" Target="../media/image245.png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Relationship Id="rId3" Type="http://schemas.openxmlformats.org/officeDocument/2006/relationships/image" Target="../media/image241.png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262.png"/><Relationship Id="rId24" Type="http://schemas.openxmlformats.org/officeDocument/2006/relationships/image" Target="../media/image261.png"/><Relationship Id="rId23" Type="http://schemas.openxmlformats.org/officeDocument/2006/relationships/image" Target="../media/image264.png"/><Relationship Id="rId22" Type="http://schemas.openxmlformats.org/officeDocument/2006/relationships/image" Target="../media/image263.png"/><Relationship Id="rId21" Type="http://schemas.openxmlformats.org/officeDocument/2006/relationships/image" Target="../media/image259.png"/><Relationship Id="rId20" Type="http://schemas.openxmlformats.org/officeDocument/2006/relationships/image" Target="../media/image258.png"/><Relationship Id="rId2" Type="http://schemas.openxmlformats.org/officeDocument/2006/relationships/image" Target="../media/image240.png"/><Relationship Id="rId19" Type="http://schemas.openxmlformats.org/officeDocument/2006/relationships/image" Target="../media/image257.png"/><Relationship Id="rId18" Type="http://schemas.openxmlformats.org/officeDocument/2006/relationships/image" Target="../media/image256.png"/><Relationship Id="rId17" Type="http://schemas.openxmlformats.org/officeDocument/2006/relationships/image" Target="../media/image255.png"/><Relationship Id="rId16" Type="http://schemas.openxmlformats.org/officeDocument/2006/relationships/image" Target="../media/image254.png"/><Relationship Id="rId15" Type="http://schemas.openxmlformats.org/officeDocument/2006/relationships/image" Target="../media/image253.png"/><Relationship Id="rId14" Type="http://schemas.openxmlformats.org/officeDocument/2006/relationships/image" Target="../media/image252.png"/><Relationship Id="rId13" Type="http://schemas.openxmlformats.org/officeDocument/2006/relationships/image" Target="../media/image251.png"/><Relationship Id="rId12" Type="http://schemas.openxmlformats.org/officeDocument/2006/relationships/image" Target="../media/image250.png"/><Relationship Id="rId11" Type="http://schemas.openxmlformats.org/officeDocument/2006/relationships/image" Target="../media/image249.png"/><Relationship Id="rId10" Type="http://schemas.openxmlformats.org/officeDocument/2006/relationships/image" Target="../media/image248.png"/><Relationship Id="rId1" Type="http://schemas.openxmlformats.org/officeDocument/2006/relationships/image" Target="../media/image239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1.png"/><Relationship Id="rId8" Type="http://schemas.openxmlformats.org/officeDocument/2006/relationships/image" Target="../media/image270.png"/><Relationship Id="rId7" Type="http://schemas.openxmlformats.org/officeDocument/2006/relationships/image" Target="../media/image269.png"/><Relationship Id="rId6" Type="http://schemas.openxmlformats.org/officeDocument/2006/relationships/image" Target="../media/image268.png"/><Relationship Id="rId5" Type="http://schemas.openxmlformats.org/officeDocument/2006/relationships/image" Target="../media/image267.png"/><Relationship Id="rId4" Type="http://schemas.openxmlformats.org/officeDocument/2006/relationships/image" Target="../media/image266.png"/><Relationship Id="rId3" Type="http://schemas.openxmlformats.org/officeDocument/2006/relationships/image" Target="../media/image265.png"/><Relationship Id="rId2" Type="http://schemas.openxmlformats.org/officeDocument/2006/relationships/image" Target="../media/image26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0.png"/><Relationship Id="rId8" Type="http://schemas.openxmlformats.org/officeDocument/2006/relationships/image" Target="../media/image279.png"/><Relationship Id="rId7" Type="http://schemas.openxmlformats.org/officeDocument/2006/relationships/image" Target="../media/image278.png"/><Relationship Id="rId6" Type="http://schemas.openxmlformats.org/officeDocument/2006/relationships/image" Target="../media/image277.png"/><Relationship Id="rId5" Type="http://schemas.openxmlformats.org/officeDocument/2006/relationships/image" Target="../media/image276.png"/><Relationship Id="rId4" Type="http://schemas.openxmlformats.org/officeDocument/2006/relationships/image" Target="../media/image275.png"/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32.jpeg"/><Relationship Id="rId16" Type="http://schemas.openxmlformats.org/officeDocument/2006/relationships/image" Target="../media/image287.png"/><Relationship Id="rId15" Type="http://schemas.openxmlformats.org/officeDocument/2006/relationships/image" Target="../media/image286.png"/><Relationship Id="rId14" Type="http://schemas.openxmlformats.org/officeDocument/2006/relationships/image" Target="../media/image285.png"/><Relationship Id="rId13" Type="http://schemas.openxmlformats.org/officeDocument/2006/relationships/image" Target="../media/image284.png"/><Relationship Id="rId12" Type="http://schemas.openxmlformats.org/officeDocument/2006/relationships/image" Target="../media/image283.png"/><Relationship Id="rId11" Type="http://schemas.openxmlformats.org/officeDocument/2006/relationships/image" Target="../media/image282.png"/><Relationship Id="rId10" Type="http://schemas.openxmlformats.org/officeDocument/2006/relationships/image" Target="../media/image281.png"/><Relationship Id="rId1" Type="http://schemas.openxmlformats.org/officeDocument/2006/relationships/image" Target="../media/image27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0.png"/><Relationship Id="rId1" Type="http://schemas.openxmlformats.org/officeDocument/2006/relationships/image" Target="../media/image28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1.png"/><Relationship Id="rId1" Type="http://schemas.openxmlformats.org/officeDocument/2006/relationships/image" Target="../media/image28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3.png"/><Relationship Id="rId1" Type="http://schemas.openxmlformats.org/officeDocument/2006/relationships/image" Target="../media/image2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5.png"/><Relationship Id="rId1" Type="http://schemas.openxmlformats.org/officeDocument/2006/relationships/image" Target="../media/image29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7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9.png"/><Relationship Id="rId2" Type="http://schemas.openxmlformats.org/officeDocument/2006/relationships/image" Target="../media/image298.png"/><Relationship Id="rId1" Type="http://schemas.openxmlformats.org/officeDocument/2006/relationships/image" Target="../media/image28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8" Type="http://schemas.openxmlformats.org/officeDocument/2006/relationships/notesSlide" Target="../notesSlides/notesSlide4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1.png"/><Relationship Id="rId8" Type="http://schemas.openxmlformats.org/officeDocument/2006/relationships/image" Target="../media/image310.png"/><Relationship Id="rId7" Type="http://schemas.openxmlformats.org/officeDocument/2006/relationships/image" Target="../media/image309.png"/><Relationship Id="rId6" Type="http://schemas.openxmlformats.org/officeDocument/2006/relationships/image" Target="../media/image308.png"/><Relationship Id="rId5" Type="http://schemas.openxmlformats.org/officeDocument/2006/relationships/image" Target="../media/image307.png"/><Relationship Id="rId4" Type="http://schemas.openxmlformats.org/officeDocument/2006/relationships/image" Target="../media/image306.png"/><Relationship Id="rId3" Type="http://schemas.openxmlformats.org/officeDocument/2006/relationships/image" Target="../media/image305.png"/><Relationship Id="rId2" Type="http://schemas.openxmlformats.org/officeDocument/2006/relationships/image" Target="../media/image30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13.png"/><Relationship Id="rId10" Type="http://schemas.openxmlformats.org/officeDocument/2006/relationships/image" Target="../media/image312.png"/><Relationship Id="rId1" Type="http://schemas.openxmlformats.org/officeDocument/2006/relationships/image" Target="../media/image30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4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0" Type="http://schemas.openxmlformats.org/officeDocument/2006/relationships/notesSlide" Target="../notesSlides/notesSlide5.xml"/><Relationship Id="rId2" Type="http://schemas.openxmlformats.org/officeDocument/2006/relationships/image" Target="../media/image9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3.png"/><Relationship Id="rId17" Type="http://schemas.openxmlformats.org/officeDocument/2006/relationships/image" Target="../media/image32.jpeg"/><Relationship Id="rId16" Type="http://schemas.openxmlformats.org/officeDocument/2006/relationships/image" Target="../media/image31.png"/><Relationship Id="rId15" Type="http://schemas.openxmlformats.org/officeDocument/2006/relationships/image" Target="../media/image30.png"/><Relationship Id="rId14" Type="http://schemas.openxmlformats.org/officeDocument/2006/relationships/image" Target="../media/image29.png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8" Type="http://schemas.openxmlformats.org/officeDocument/2006/relationships/notesSlide" Target="../notesSlides/notesSlide6.x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58.png"/><Relationship Id="rId25" Type="http://schemas.openxmlformats.org/officeDocument/2006/relationships/image" Target="../media/image6.png"/><Relationship Id="rId24" Type="http://schemas.openxmlformats.org/officeDocument/2006/relationships/image" Target="../media/image57.png"/><Relationship Id="rId23" Type="http://schemas.openxmlformats.org/officeDocument/2006/relationships/image" Target="../media/image56.png"/><Relationship Id="rId22" Type="http://schemas.openxmlformats.org/officeDocument/2006/relationships/image" Target="../media/image55.png"/><Relationship Id="rId21" Type="http://schemas.openxmlformats.org/officeDocument/2006/relationships/image" Target="../media/image54.png"/><Relationship Id="rId20" Type="http://schemas.openxmlformats.org/officeDocument/2006/relationships/image" Target="../media/image53.png"/><Relationship Id="rId2" Type="http://schemas.openxmlformats.org/officeDocument/2006/relationships/image" Target="../media/image35.png"/><Relationship Id="rId19" Type="http://schemas.openxmlformats.org/officeDocument/2006/relationships/image" Target="../media/image52.png"/><Relationship Id="rId18" Type="http://schemas.openxmlformats.org/officeDocument/2006/relationships/image" Target="../media/image51.png"/><Relationship Id="rId17" Type="http://schemas.openxmlformats.org/officeDocument/2006/relationships/image" Target="../media/image50.png"/><Relationship Id="rId16" Type="http://schemas.openxmlformats.org/officeDocument/2006/relationships/image" Target="../media/image49.png"/><Relationship Id="rId15" Type="http://schemas.openxmlformats.org/officeDocument/2006/relationships/image" Target="../media/image48.png"/><Relationship Id="rId14" Type="http://schemas.openxmlformats.org/officeDocument/2006/relationships/image" Target="../media/image47.png"/><Relationship Id="rId13" Type="http://schemas.openxmlformats.org/officeDocument/2006/relationships/image" Target="../media/image46.png"/><Relationship Id="rId12" Type="http://schemas.openxmlformats.org/officeDocument/2006/relationships/image" Target="../media/image45.png"/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1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8" Type="http://schemas.openxmlformats.org/officeDocument/2006/relationships/notesSlide" Target="../notesSlides/notesSlide7.x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53.png"/><Relationship Id="rId25" Type="http://schemas.openxmlformats.org/officeDocument/2006/relationships/image" Target="../media/image52.png"/><Relationship Id="rId24" Type="http://schemas.openxmlformats.org/officeDocument/2006/relationships/image" Target="../media/image51.png"/><Relationship Id="rId23" Type="http://schemas.openxmlformats.org/officeDocument/2006/relationships/image" Target="../media/image50.png"/><Relationship Id="rId22" Type="http://schemas.openxmlformats.org/officeDocument/2006/relationships/image" Target="../media/image64.png"/><Relationship Id="rId21" Type="http://schemas.openxmlformats.org/officeDocument/2006/relationships/image" Target="../media/image63.png"/><Relationship Id="rId20" Type="http://schemas.openxmlformats.org/officeDocument/2006/relationships/image" Target="../media/image62.png"/><Relationship Id="rId2" Type="http://schemas.openxmlformats.org/officeDocument/2006/relationships/image" Target="../media/image35.png"/><Relationship Id="rId19" Type="http://schemas.openxmlformats.org/officeDocument/2006/relationships/image" Target="../media/image61.png"/><Relationship Id="rId18" Type="http://schemas.openxmlformats.org/officeDocument/2006/relationships/image" Target="../media/image60.png"/><Relationship Id="rId17" Type="http://schemas.openxmlformats.org/officeDocument/2006/relationships/image" Target="../media/image59.png"/><Relationship Id="rId16" Type="http://schemas.openxmlformats.org/officeDocument/2006/relationships/image" Target="../media/image49.png"/><Relationship Id="rId15" Type="http://schemas.openxmlformats.org/officeDocument/2006/relationships/image" Target="../media/image48.png"/><Relationship Id="rId14" Type="http://schemas.openxmlformats.org/officeDocument/2006/relationships/image" Target="../media/image47.png"/><Relationship Id="rId13" Type="http://schemas.openxmlformats.org/officeDocument/2006/relationships/image" Target="../media/image46.png"/><Relationship Id="rId12" Type="http://schemas.openxmlformats.org/officeDocument/2006/relationships/image" Target="../media/image45.png"/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1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1" Type="http://schemas.openxmlformats.org/officeDocument/2006/relationships/notesSlide" Target="../notesSlides/notesSlide8.xml"/><Relationship Id="rId30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9" Type="http://schemas.openxmlformats.org/officeDocument/2006/relationships/image" Target="../media/image53.png"/><Relationship Id="rId28" Type="http://schemas.openxmlformats.org/officeDocument/2006/relationships/image" Target="../media/image52.png"/><Relationship Id="rId27" Type="http://schemas.openxmlformats.org/officeDocument/2006/relationships/image" Target="../media/image51.png"/><Relationship Id="rId26" Type="http://schemas.openxmlformats.org/officeDocument/2006/relationships/image" Target="../media/image50.png"/><Relationship Id="rId25" Type="http://schemas.openxmlformats.org/officeDocument/2006/relationships/image" Target="../media/image69.png"/><Relationship Id="rId24" Type="http://schemas.openxmlformats.org/officeDocument/2006/relationships/image" Target="../media/image68.png"/><Relationship Id="rId23" Type="http://schemas.openxmlformats.org/officeDocument/2006/relationships/image" Target="../media/image67.png"/><Relationship Id="rId22" Type="http://schemas.openxmlformats.org/officeDocument/2006/relationships/image" Target="../media/image66.png"/><Relationship Id="rId21" Type="http://schemas.openxmlformats.org/officeDocument/2006/relationships/image" Target="../media/image65.png"/><Relationship Id="rId20" Type="http://schemas.openxmlformats.org/officeDocument/2006/relationships/image" Target="../media/image63.png"/><Relationship Id="rId2" Type="http://schemas.openxmlformats.org/officeDocument/2006/relationships/image" Target="../media/image35.png"/><Relationship Id="rId19" Type="http://schemas.openxmlformats.org/officeDocument/2006/relationships/image" Target="../media/image62.png"/><Relationship Id="rId18" Type="http://schemas.openxmlformats.org/officeDocument/2006/relationships/image" Target="../media/image60.png"/><Relationship Id="rId17" Type="http://schemas.openxmlformats.org/officeDocument/2006/relationships/image" Target="../media/image59.png"/><Relationship Id="rId16" Type="http://schemas.openxmlformats.org/officeDocument/2006/relationships/image" Target="../media/image49.png"/><Relationship Id="rId15" Type="http://schemas.openxmlformats.org/officeDocument/2006/relationships/image" Target="../media/image48.png"/><Relationship Id="rId14" Type="http://schemas.openxmlformats.org/officeDocument/2006/relationships/image" Target="../media/image47.png"/><Relationship Id="rId13" Type="http://schemas.openxmlformats.org/officeDocument/2006/relationships/image" Target="../media/image46.png"/><Relationship Id="rId12" Type="http://schemas.openxmlformats.org/officeDocument/2006/relationships/image" Target="../media/image45.png"/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1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8" Type="http://schemas.openxmlformats.org/officeDocument/2006/relationships/notesSlide" Target="../notesSlides/notesSlide9.x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75.png"/><Relationship Id="rId25" Type="http://schemas.openxmlformats.org/officeDocument/2006/relationships/image" Target="../media/image74.png"/><Relationship Id="rId24" Type="http://schemas.openxmlformats.org/officeDocument/2006/relationships/image" Target="../media/image53.png"/><Relationship Id="rId23" Type="http://schemas.openxmlformats.org/officeDocument/2006/relationships/image" Target="../media/image52.png"/><Relationship Id="rId22" Type="http://schemas.openxmlformats.org/officeDocument/2006/relationships/image" Target="../media/image51.png"/><Relationship Id="rId21" Type="http://schemas.openxmlformats.org/officeDocument/2006/relationships/image" Target="../media/image50.png"/><Relationship Id="rId20" Type="http://schemas.openxmlformats.org/officeDocument/2006/relationships/image" Target="../media/image73.png"/><Relationship Id="rId2" Type="http://schemas.openxmlformats.org/officeDocument/2006/relationships/image" Target="../media/image35.png"/><Relationship Id="rId19" Type="http://schemas.openxmlformats.org/officeDocument/2006/relationships/image" Target="../media/image72.png"/><Relationship Id="rId18" Type="http://schemas.openxmlformats.org/officeDocument/2006/relationships/image" Target="../media/image71.png"/><Relationship Id="rId17" Type="http://schemas.openxmlformats.org/officeDocument/2006/relationships/image" Target="../media/image70.png"/><Relationship Id="rId16" Type="http://schemas.openxmlformats.org/officeDocument/2006/relationships/image" Target="../media/image49.png"/><Relationship Id="rId15" Type="http://schemas.openxmlformats.org/officeDocument/2006/relationships/image" Target="../media/image48.png"/><Relationship Id="rId14" Type="http://schemas.openxmlformats.org/officeDocument/2006/relationships/image" Target="../media/image47.png"/><Relationship Id="rId13" Type="http://schemas.openxmlformats.org/officeDocument/2006/relationships/image" Target="../media/image46.png"/><Relationship Id="rId12" Type="http://schemas.openxmlformats.org/officeDocument/2006/relationships/image" Target="../media/image45.png"/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1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ãTransformerãçåçæå°çµæ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1" r="4734" b="-2"/>
          <a:stretch>
            <a:fillRect/>
          </a:stretch>
        </p:blipFill>
        <p:spPr bwMode="auto">
          <a:xfrm>
            <a:off x="-12" y="10"/>
            <a:ext cx="6856308" cy="6857990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i2.wp.com/mlexplained.com/wp-content/uploads/2019/01/bert.png?fit=400%2C40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2" r="8945" b="-3"/>
          <a:stretch>
            <a:fillRect/>
          </a:stretch>
        </p:blipFill>
        <p:spPr bwMode="auto">
          <a:xfrm>
            <a:off x="4342776" y="10"/>
            <a:ext cx="4801236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773847"/>
            <a:ext cx="4826087" cy="3310306"/>
          </a:xfrm>
          <a:custGeom>
            <a:avLst/>
            <a:gdLst>
              <a:gd name="connsiteX0" fmla="*/ 0 w 6434783"/>
              <a:gd name="connsiteY0" fmla="*/ 0 h 3310306"/>
              <a:gd name="connsiteX1" fmla="*/ 3829872 w 6434783"/>
              <a:gd name="connsiteY1" fmla="*/ 0 h 3310306"/>
              <a:gd name="connsiteX2" fmla="*/ 4896100 w 6434783"/>
              <a:gd name="connsiteY2" fmla="*/ 0 h 3310306"/>
              <a:gd name="connsiteX3" fmla="*/ 4901677 w 6434783"/>
              <a:gd name="connsiteY3" fmla="*/ 0 h 3310306"/>
              <a:gd name="connsiteX4" fmla="*/ 6434783 w 6434783"/>
              <a:gd name="connsiteY4" fmla="*/ 3310306 h 3310306"/>
              <a:gd name="connsiteX5" fmla="*/ 0 w 6434783"/>
              <a:gd name="connsiteY5" fmla="*/ 3310306 h 33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4783" h="3310306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6434783" y="3310306"/>
                </a:lnTo>
                <a:lnTo>
                  <a:pt x="0" y="33103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9056" y="2498879"/>
            <a:ext cx="3389504" cy="1855246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4700" dirty="0"/>
              <a:t>Transformer</a:t>
            </a:r>
            <a:endParaRPr lang="zh-TW" altLang="en-US" sz="47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9056" y="4199972"/>
            <a:ext cx="4307974" cy="699513"/>
          </a:xfrm>
        </p:spPr>
        <p:txBody>
          <a:bodyPr anchor="b">
            <a:noAutofit/>
          </a:bodyPr>
          <a:lstStyle/>
          <a:p>
            <a:pPr algn="l"/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zh-TW" altLang="en-US" sz="3200" dirty="0"/>
              <a:t> </a:t>
            </a:r>
            <a:r>
              <a:rPr lang="en-US" altLang="zh-TW" sz="3200" dirty="0"/>
              <a:t> </a:t>
            </a:r>
            <a:endParaRPr lang="en-US" altLang="zh-TW" sz="3200" dirty="0"/>
          </a:p>
        </p:txBody>
      </p:sp>
      <p:sp>
        <p:nvSpPr>
          <p:cNvPr id="6" name="文字方塊 5"/>
          <p:cNvSpPr txBox="1"/>
          <p:nvPr/>
        </p:nvSpPr>
        <p:spPr>
          <a:xfrm rot="982903">
            <a:off x="6795404" y="1835009"/>
            <a:ext cx="1072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BERT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3875" y="4199890"/>
            <a:ext cx="3002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讨论会      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71320" y="6271260"/>
            <a:ext cx="5072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PPT</a:t>
            </a:r>
            <a:r>
              <a:rPr lang="zh-CN" altLang="en-US"/>
              <a:t>来自于李宏毅深度学习课程，仅做教学使用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216660" y="3597275"/>
            <a:ext cx="1616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张昊文</a:t>
            </a:r>
            <a:endParaRPr lang="zh-CN" altLang="en-US"/>
          </a:p>
        </p:txBody>
      </p:sp>
    </p:spTree>
    <p:custDataLst>
      <p:tags r:id="rId3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108"/>
          <p:cNvCxnSpPr/>
          <p:nvPr/>
        </p:nvCxnSpPr>
        <p:spPr>
          <a:xfrm flipH="1" flipV="1">
            <a:off x="3305668" y="2797539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79" idx="0"/>
            <a:endCxn id="8" idx="5"/>
          </p:cNvCxnSpPr>
          <p:nvPr/>
        </p:nvCxnSpPr>
        <p:spPr>
          <a:xfrm flipH="1" flipV="1">
            <a:off x="1096318" y="2761335"/>
            <a:ext cx="1939394" cy="10654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 flipH="1" flipV="1">
            <a:off x="5534176" y="276591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 flipH="1" flipV="1">
            <a:off x="7794534" y="278401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988440" y="4874027"/>
            <a:ext cx="715161" cy="1669208"/>
            <a:chOff x="988440" y="4874027"/>
            <a:chExt cx="715161" cy="1669208"/>
          </a:xfrm>
        </p:grpSpPr>
        <p:sp>
          <p:nvSpPr>
            <p:cNvPr id="4" name="矩形 3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V="1">
              <a:off x="1315029" y="551220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字方塊 56">
                  <a:extLst>
                    <a:ext uri="{FF2B5EF4-FFF2-40B4-BE49-F238E27FC236}">
                      <ele attr="{18CDA245-ACBA-4F13-9207-26A251A70F12}"/>
                    </a:ext>
                  </a:extLst>
                </p:cNvPr>
                <p:cNvSpPr txBox="1"/>
                <p:nvPr/>
              </p:nvSpPr>
              <p:spPr>
                <a:xfrm>
                  <a:off x="988440" y="5948183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440" y="5948183"/>
                  <a:ext cx="715161" cy="461665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4" name="群組 13"/>
          <p:cNvGrpSpPr/>
          <p:nvPr/>
        </p:nvGrpSpPr>
        <p:grpSpPr>
          <a:xfrm>
            <a:off x="3225911" y="4874026"/>
            <a:ext cx="715161" cy="1669209"/>
            <a:chOff x="3049476" y="4874026"/>
            <a:chExt cx="715161" cy="1669209"/>
          </a:xfrm>
        </p:grpSpPr>
        <p:sp>
          <p:nvSpPr>
            <p:cNvPr id="5" name="矩形 4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8" name="直線單箭頭接點 17"/>
            <p:cNvCxnSpPr/>
            <p:nvPr/>
          </p:nvCxnSpPr>
          <p:spPr>
            <a:xfrm flipV="1">
              <a:off x="3396916" y="551220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字方塊 57">
                  <a:extLst>
                    <a:ext uri="{FF2B5EF4-FFF2-40B4-BE49-F238E27FC236}">
                      <ele attr="{70B85629-FCA1-47CE-8B47-76CB51418A38}"/>
                    </a:ext>
                  </a:extLst>
                </p:cNvPr>
                <p:cNvSpPr txBox="1"/>
                <p:nvPr/>
              </p:nvSpPr>
              <p:spPr>
                <a:xfrm>
                  <a:off x="3049476" y="5949769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8" name="文字方塊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476" y="5949769"/>
                  <a:ext cx="715161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0" name="群組 19"/>
          <p:cNvGrpSpPr/>
          <p:nvPr/>
        </p:nvGrpSpPr>
        <p:grpSpPr>
          <a:xfrm>
            <a:off x="5463382" y="4888896"/>
            <a:ext cx="715161" cy="1669209"/>
            <a:chOff x="5344903" y="4888896"/>
            <a:chExt cx="715161" cy="1669209"/>
          </a:xfrm>
        </p:grpSpPr>
        <p:sp>
          <p:nvSpPr>
            <p:cNvPr id="12" name="矩形 11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7" name="直線單箭頭接點 16"/>
            <p:cNvCxnSpPr/>
            <p:nvPr/>
          </p:nvCxnSpPr>
          <p:spPr>
            <a:xfrm flipV="1">
              <a:off x="5700935" y="552707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字方塊 58">
                  <a:extLst>
                    <a:ext uri="{FF2B5EF4-FFF2-40B4-BE49-F238E27FC236}">
                      <ele attr="{09A6DE2E-259B-4DE8-8D3E-AFD53E13A52D}"/>
                    </a:ext>
                  </a:extLst>
                </p:cNvPr>
                <p:cNvSpPr txBox="1"/>
                <p:nvPr/>
              </p:nvSpPr>
              <p:spPr>
                <a:xfrm>
                  <a:off x="5344903" y="5973607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9" name="文字方塊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903" y="5973607"/>
                  <a:ext cx="715161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2" name="群組 21"/>
          <p:cNvGrpSpPr/>
          <p:nvPr/>
        </p:nvGrpSpPr>
        <p:grpSpPr>
          <a:xfrm>
            <a:off x="7700853" y="4905697"/>
            <a:ext cx="715161" cy="1669209"/>
            <a:chOff x="7700853" y="4905697"/>
            <a:chExt cx="715161" cy="1669209"/>
          </a:xfrm>
        </p:grpSpPr>
        <p:sp>
          <p:nvSpPr>
            <p:cNvPr id="7" name="矩形 6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6" name="直線單箭頭接點 15"/>
            <p:cNvCxnSpPr/>
            <p:nvPr/>
          </p:nvCxnSpPr>
          <p:spPr>
            <a:xfrm flipV="1">
              <a:off x="8069550" y="5543878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字方塊 61">
                  <a:extLst>
                    <a:ext uri="{FF2B5EF4-FFF2-40B4-BE49-F238E27FC236}">
                      <ele attr="{0C709CFC-6FFF-4FD8-8E04-CD1F34B0DDF8}"/>
                    </a:ext>
                  </a:extLst>
                </p:cNvPr>
                <p:cNvSpPr txBox="1"/>
                <p:nvPr/>
              </p:nvSpPr>
              <p:spPr>
                <a:xfrm>
                  <a:off x="7700853" y="5979665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853" y="5979665"/>
                  <a:ext cx="715161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72" name="群組 71"/>
          <p:cNvGrpSpPr/>
          <p:nvPr/>
        </p:nvGrpSpPr>
        <p:grpSpPr>
          <a:xfrm>
            <a:off x="401919" y="3795863"/>
            <a:ext cx="1839368" cy="1052823"/>
            <a:chOff x="401919" y="3795863"/>
            <a:chExt cx="1839368" cy="1052823"/>
          </a:xfrm>
        </p:grpSpPr>
        <p:sp>
          <p:nvSpPr>
            <p:cNvPr id="25" name="矩形 24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>
                  <a:extLst>
                    <a:ext uri="{FF2B5EF4-FFF2-40B4-BE49-F238E27FC236}">
                      <ele attr="{CA39C7C9-378B-44A0-AD6B-2E36DB5D8392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32" name="矩形 31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>
                  <a:extLst>
                    <a:ext uri="{FF2B5EF4-FFF2-40B4-BE49-F238E27FC236}">
                      <ele attr="{7350EB45-D91B-47A4-9BFE-A58888BF4C33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34" name="矩形 33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>
                  <a:extLst>
                    <a:ext uri="{FF2B5EF4-FFF2-40B4-BE49-F238E27FC236}">
                      <ele attr="{160A7DB3-34DA-474B-BD32-CE9026DBA575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cxnSp>
          <p:nvCxnSpPr>
            <p:cNvPr id="68" name="直線單箭頭接點 67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/>
          <p:cNvGrpSpPr/>
          <p:nvPr/>
        </p:nvGrpSpPr>
        <p:grpSpPr>
          <a:xfrm>
            <a:off x="2678131" y="3778933"/>
            <a:ext cx="1839368" cy="1052823"/>
            <a:chOff x="401919" y="3795863"/>
            <a:chExt cx="1839368" cy="1052823"/>
          </a:xfrm>
        </p:grpSpPr>
        <p:sp>
          <p:nvSpPr>
            <p:cNvPr id="74" name="矩形 73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字方塊 74">
                  <a:extLst>
                    <a:ext uri="{FF2B5EF4-FFF2-40B4-BE49-F238E27FC236}">
                      <ele attr="{C01D62FF-687D-4A54-9854-C1E4ECF5EFFA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76" name="矩形 75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字方塊 76">
                  <a:extLst>
                    <a:ext uri="{FF2B5EF4-FFF2-40B4-BE49-F238E27FC236}">
                      <ele attr="{226301BF-4009-43B8-B051-F260EB669ABC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77" name="文字方塊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字方塊 78">
                  <a:extLst>
                    <a:ext uri="{FF2B5EF4-FFF2-40B4-BE49-F238E27FC236}">
                      <ele attr="{E9F96B7D-2E13-4DB4-B0EE-35895557D0DF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79" name="文字方塊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cxnSp>
          <p:nvCxnSpPr>
            <p:cNvPr id="80" name="直線單箭頭接點 79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/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群組 83"/>
          <p:cNvGrpSpPr/>
          <p:nvPr/>
        </p:nvGrpSpPr>
        <p:grpSpPr>
          <a:xfrm>
            <a:off x="4922247" y="3789527"/>
            <a:ext cx="1839368" cy="1052823"/>
            <a:chOff x="401919" y="3795863"/>
            <a:chExt cx="1839368" cy="1052823"/>
          </a:xfrm>
        </p:grpSpPr>
        <p:sp>
          <p:nvSpPr>
            <p:cNvPr id="85" name="矩形 84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字方塊 85">
                  <a:extLst>
                    <a:ext uri="{FF2B5EF4-FFF2-40B4-BE49-F238E27FC236}">
                      <ele attr="{92675ACB-13E8-44EF-B173-E90DEC6BAB6F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87" name="矩形 86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字方塊 87">
                  <a:extLst>
                    <a:ext uri="{FF2B5EF4-FFF2-40B4-BE49-F238E27FC236}">
                      <ele attr="{B403A141-0AC7-4631-832F-4618E7A43D98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89" name="矩形 88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文字方塊 89">
                  <a:extLst>
                    <a:ext uri="{FF2B5EF4-FFF2-40B4-BE49-F238E27FC236}">
                      <ele attr="{085D5BDC-DC9F-44C4-A5AC-F97D17A25EE7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90" name="文字方塊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cxnSp>
          <p:nvCxnSpPr>
            <p:cNvPr id="91" name="直線單箭頭接點 90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群組 94"/>
          <p:cNvGrpSpPr/>
          <p:nvPr/>
        </p:nvGrpSpPr>
        <p:grpSpPr>
          <a:xfrm>
            <a:off x="7174951" y="3803115"/>
            <a:ext cx="1839368" cy="1052823"/>
            <a:chOff x="401919" y="3795863"/>
            <a:chExt cx="1839368" cy="1052823"/>
          </a:xfrm>
        </p:grpSpPr>
        <p:sp>
          <p:nvSpPr>
            <p:cNvPr id="96" name="矩形 95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文字方塊 96">
                  <a:extLst>
                    <a:ext uri="{FF2B5EF4-FFF2-40B4-BE49-F238E27FC236}">
                      <ele attr="{35C05A69-52C5-43DC-95C9-232BBA1C5E23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97" name="文字方塊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98" name="矩形 97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文字方塊 98">
                  <a:extLst>
                    <a:ext uri="{FF2B5EF4-FFF2-40B4-BE49-F238E27FC236}">
                      <ele attr="{0843BFA9-51E7-41DF-8430-AF5CF51EF49C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100" name="矩形 99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文字方塊 100">
                  <a:extLst>
                    <a:ext uri="{FF2B5EF4-FFF2-40B4-BE49-F238E27FC236}">
                      <ele attr="{47F583DF-037D-4FA1-AF0F-1001093CAC78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01" name="文字方塊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cxnSp>
          <p:nvCxnSpPr>
            <p:cNvPr id="102" name="直線單箭頭接點 101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03"/>
            <p:cNvCxnSpPr/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/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橢圓 7"/>
          <p:cNvSpPr/>
          <p:nvPr/>
        </p:nvSpPr>
        <p:spPr>
          <a:xfrm>
            <a:off x="942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3240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5445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/>
          <p:cNvSpPr/>
          <p:nvPr/>
        </p:nvSpPr>
        <p:spPr>
          <a:xfrm>
            <a:off x="7696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/>
          <p:cNvCxnSpPr>
            <a:stCxn id="78" idx="0"/>
            <a:endCxn id="114" idx="4"/>
          </p:cNvCxnSpPr>
          <p:nvPr/>
        </p:nvCxnSpPr>
        <p:spPr>
          <a:xfrm flipV="1">
            <a:off x="3003616" y="2830421"/>
            <a:ext cx="4783108" cy="9485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78" idx="0"/>
            <a:endCxn id="111" idx="4"/>
          </p:cNvCxnSpPr>
          <p:nvPr/>
        </p:nvCxnSpPr>
        <p:spPr>
          <a:xfrm flipV="1">
            <a:off x="3003616" y="2805020"/>
            <a:ext cx="2532148" cy="9739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78" idx="0"/>
            <a:endCxn id="108" idx="4"/>
          </p:cNvCxnSpPr>
          <p:nvPr/>
        </p:nvCxnSpPr>
        <p:spPr>
          <a:xfrm flipV="1">
            <a:off x="3003616" y="2796162"/>
            <a:ext cx="326739" cy="9827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06" name="直線單箭頭接點 105"/>
          <p:cNvCxnSpPr>
            <a:endCxn id="8" idx="4"/>
          </p:cNvCxnSpPr>
          <p:nvPr/>
        </p:nvCxnSpPr>
        <p:spPr>
          <a:xfrm flipH="1" flipV="1">
            <a:off x="1032678" y="2787695"/>
            <a:ext cx="248650" cy="922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字方塊 131">
                <a:extLst>
                  <a:ext uri="{FF2B5EF4-FFF2-40B4-BE49-F238E27FC236}">
                    <ele attr="{0716B576-9B54-409B-BDA7-861A7A2A430A}"/>
                  </a:ext>
                </a:extLst>
              </p:cNvPr>
              <p:cNvSpPr txBox="1"/>
              <p:nvPr/>
            </p:nvSpPr>
            <p:spPr>
              <a:xfrm>
                <a:off x="866594" y="2189234"/>
                <a:ext cx="57220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4" y="2189234"/>
                <a:ext cx="572208" cy="385555"/>
              </a:xfrm>
              <a:prstGeom prst="rect">
                <a:avLst/>
              </a:prstGeom>
              <a:blipFill rotWithShape="1">
                <a:blip r:embed="rId17"/>
                <a:stretch>
                  <a:fillRect l="-6383" t="-14286" r="-2553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字方塊 133">
                <a:extLst>
                  <a:ext uri="{FF2B5EF4-FFF2-40B4-BE49-F238E27FC236}">
                    <ele attr="{B362D09D-27F2-40E3-A28F-35BFE4FE1A91}"/>
                  </a:ext>
                </a:extLst>
              </p:cNvPr>
              <p:cNvSpPr txBox="1"/>
              <p:nvPr/>
            </p:nvSpPr>
            <p:spPr>
              <a:xfrm>
                <a:off x="3139192" y="2189234"/>
                <a:ext cx="57220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4" name="文字方塊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92" y="2189234"/>
                <a:ext cx="572208" cy="385555"/>
              </a:xfrm>
              <a:prstGeom prst="rect">
                <a:avLst/>
              </a:prstGeom>
              <a:blipFill rotWithShape="1">
                <a:blip r:embed="rId18"/>
                <a:stretch>
                  <a:fillRect l="-7447" t="-14286" r="-24468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字方塊 137">
                <a:extLst>
                  <a:ext uri="{FF2B5EF4-FFF2-40B4-BE49-F238E27FC236}">
                    <ele attr="{59DD0272-3037-403E-AAF4-217D07B930F3}"/>
                  </a:ext>
                </a:extLst>
              </p:cNvPr>
              <p:cNvSpPr txBox="1"/>
              <p:nvPr/>
            </p:nvSpPr>
            <p:spPr>
              <a:xfrm>
                <a:off x="5290390" y="2189234"/>
                <a:ext cx="57220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8" name="文字方塊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390" y="2189234"/>
                <a:ext cx="572208" cy="385555"/>
              </a:xfrm>
              <a:prstGeom prst="rect">
                <a:avLst/>
              </a:prstGeom>
              <a:blipFill rotWithShape="1">
                <a:blip r:embed="rId19"/>
                <a:stretch>
                  <a:fillRect l="-7447" t="-14286" r="-24468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字方塊 138">
                <a:extLst>
                  <a:ext uri="{FF2B5EF4-FFF2-40B4-BE49-F238E27FC236}">
                    <ele attr="{AD81E8AF-4B00-44BA-AEC8-CD4A12EF42F4}"/>
                  </a:ext>
                </a:extLst>
              </p:cNvPr>
              <p:cNvSpPr txBox="1"/>
              <p:nvPr/>
            </p:nvSpPr>
            <p:spPr>
              <a:xfrm>
                <a:off x="7646255" y="2205457"/>
                <a:ext cx="57220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9" name="文字方塊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255" y="2205457"/>
                <a:ext cx="572208" cy="385555"/>
              </a:xfrm>
              <a:prstGeom prst="rect">
                <a:avLst/>
              </a:prstGeom>
              <a:blipFill rotWithShape="1">
                <a:blip r:embed="rId20"/>
                <a:stretch>
                  <a:fillRect l="-6383" t="-15873" r="-2553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字方塊 140">
                <a:extLst>
                  <a:ext uri="{FF2B5EF4-FFF2-40B4-BE49-F238E27FC236}">
                    <ele attr="{B249C74F-1BCC-40EA-88CC-58CB0BFE0B6E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1" name="文字方塊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字方塊 141">
                <a:extLst>
                  <a:ext uri="{FF2B5EF4-FFF2-40B4-BE49-F238E27FC236}">
                    <ele attr="{D52FDE77-DA0C-4287-9AC6-C3BF462C9E0E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2" name="文字方塊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字方塊 142">
                <a:extLst>
                  <a:ext uri="{FF2B5EF4-FFF2-40B4-BE49-F238E27FC236}">
                    <ele attr="{CDC5C4F6-6227-4CC2-91C5-85BC49507550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3" name="文字方塊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字方塊 143">
                <a:extLst>
                  <a:ext uri="{FF2B5EF4-FFF2-40B4-BE49-F238E27FC236}">
                    <ele attr="{5B93F637-5784-4D08-A629-B36257DE3427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4" name="文字方塊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2" name="群組 1"/>
          <p:cNvGrpSpPr/>
          <p:nvPr/>
        </p:nvGrpSpPr>
        <p:grpSpPr>
          <a:xfrm>
            <a:off x="3225911" y="1277296"/>
            <a:ext cx="715161" cy="605813"/>
            <a:chOff x="635402" y="1337615"/>
            <a:chExt cx="715161" cy="605813"/>
          </a:xfrm>
        </p:grpSpPr>
        <p:sp>
          <p:nvSpPr>
            <p:cNvPr id="116" name="矩形 115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字方塊 116">
                  <a:extLst>
                    <a:ext uri="{FF2B5EF4-FFF2-40B4-BE49-F238E27FC236}">
                      <ele attr="{07CEA81A-83E9-4CB4-8A43-D4602BF7C715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17" name="文字方塊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6166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cxnSp>
        <p:nvCxnSpPr>
          <p:cNvPr id="118" name="直線單箭頭接點 117"/>
          <p:cNvCxnSpPr>
            <a:endCxn id="11" idx="2"/>
          </p:cNvCxnSpPr>
          <p:nvPr/>
        </p:nvCxnSpPr>
        <p:spPr>
          <a:xfrm flipH="1" flipV="1">
            <a:off x="1860830" y="2877457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/>
          <p:cNvGrpSpPr/>
          <p:nvPr/>
        </p:nvGrpSpPr>
        <p:grpSpPr>
          <a:xfrm>
            <a:off x="1711638" y="2567444"/>
            <a:ext cx="298383" cy="310013"/>
            <a:chOff x="-105878" y="1740168"/>
            <a:chExt cx="461666" cy="461665"/>
          </a:xfrm>
        </p:grpSpPr>
        <p:sp>
          <p:nvSpPr>
            <p:cNvPr id="11" name="矩形 10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3" name="直線接點 22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2" name="直線單箭頭接點 121"/>
          <p:cNvCxnSpPr>
            <a:endCxn id="129" idx="2"/>
          </p:cNvCxnSpPr>
          <p:nvPr/>
        </p:nvCxnSpPr>
        <p:spPr>
          <a:xfrm flipH="1" flipV="1">
            <a:off x="4123409" y="288503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3974217" y="2575022"/>
            <a:ext cx="298383" cy="310013"/>
            <a:chOff x="-105878" y="1740168"/>
            <a:chExt cx="461666" cy="461665"/>
          </a:xfrm>
        </p:grpSpPr>
        <p:sp>
          <p:nvSpPr>
            <p:cNvPr id="129" name="矩形 128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3" name="群組 132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35" name="直線接點 134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接點 135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7" name="直線單箭頭接點 136"/>
          <p:cNvCxnSpPr>
            <a:endCxn id="146" idx="2"/>
          </p:cNvCxnSpPr>
          <p:nvPr/>
        </p:nvCxnSpPr>
        <p:spPr>
          <a:xfrm flipH="1" flipV="1">
            <a:off x="6384832" y="290102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群組 144"/>
          <p:cNvGrpSpPr/>
          <p:nvPr/>
        </p:nvGrpSpPr>
        <p:grpSpPr>
          <a:xfrm>
            <a:off x="6235640" y="2591012"/>
            <a:ext cx="298383" cy="310013"/>
            <a:chOff x="-105878" y="1740168"/>
            <a:chExt cx="461666" cy="461665"/>
          </a:xfrm>
        </p:grpSpPr>
        <p:sp>
          <p:nvSpPr>
            <p:cNvPr id="146" name="矩形 145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7" name="群組 146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48" name="直線接點 147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直線單箭頭接點 149"/>
          <p:cNvCxnSpPr>
            <a:endCxn id="152" idx="2"/>
          </p:cNvCxnSpPr>
          <p:nvPr/>
        </p:nvCxnSpPr>
        <p:spPr>
          <a:xfrm flipH="1" flipV="1">
            <a:off x="8614932" y="2917708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/>
          <p:cNvGrpSpPr/>
          <p:nvPr/>
        </p:nvGrpSpPr>
        <p:grpSpPr>
          <a:xfrm>
            <a:off x="8465740" y="2607695"/>
            <a:ext cx="298383" cy="310013"/>
            <a:chOff x="-105878" y="1740168"/>
            <a:chExt cx="461666" cy="461665"/>
          </a:xfrm>
        </p:grpSpPr>
        <p:sp>
          <p:nvSpPr>
            <p:cNvPr id="152" name="矩形 151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3" name="群組 152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54" name="直線接點 153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6" name="直線單箭頭接點 155"/>
          <p:cNvCxnSpPr/>
          <p:nvPr/>
        </p:nvCxnSpPr>
        <p:spPr>
          <a:xfrm flipV="1">
            <a:off x="1869663" y="160186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4123304" y="1598271"/>
            <a:ext cx="0" cy="98721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 flipV="1">
            <a:off x="6382507" y="1544948"/>
            <a:ext cx="0" cy="10363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 flipH="1" flipV="1">
            <a:off x="8613577" y="1564945"/>
            <a:ext cx="0" cy="1053869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>
            <a:endCxn id="11" idx="1"/>
          </p:cNvCxnSpPr>
          <p:nvPr/>
        </p:nvCxnSpPr>
        <p:spPr>
          <a:xfrm>
            <a:off x="1155001" y="270968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3448691" y="2728030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/>
          <p:cNvCxnSpPr/>
          <p:nvPr/>
        </p:nvCxnSpPr>
        <p:spPr>
          <a:xfrm>
            <a:off x="5679003" y="274601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/>
          <p:nvPr/>
        </p:nvCxnSpPr>
        <p:spPr>
          <a:xfrm>
            <a:off x="7883672" y="2762701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/>
          <p:nvPr/>
        </p:nvCxnSpPr>
        <p:spPr>
          <a:xfrm flipH="1">
            <a:off x="3802339" y="1564945"/>
            <a:ext cx="481123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>
                <a:extLst>
                  <a:ext uri="{FF2B5EF4-FFF2-40B4-BE49-F238E27FC236}">
                    <ele attr="{DF511227-D070-43B9-B0D2-6A33A96A7CC8}"/>
                  </a:ext>
                </a:extLst>
              </p:cNvPr>
              <p:cNvSpPr txBox="1"/>
              <p:nvPr/>
            </p:nvSpPr>
            <p:spPr>
              <a:xfrm>
                <a:off x="6440612" y="418708"/>
                <a:ext cx="2407647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612" y="418708"/>
                <a:ext cx="2407647" cy="1045543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140" name="直線單箭頭接點 139"/>
          <p:cNvCxnSpPr/>
          <p:nvPr/>
        </p:nvCxnSpPr>
        <p:spPr>
          <a:xfrm>
            <a:off x="1861006" y="1564945"/>
            <a:ext cx="138415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2745405" y="3675870"/>
            <a:ext cx="515179" cy="771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1"/>
          <p:cNvSpPr txBox="1"/>
          <p:nvPr/>
        </p:nvSpPr>
        <p:spPr>
          <a:xfrm>
            <a:off x="154207" y="654962"/>
            <a:ext cx="62280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4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拿每</a:t>
            </a:r>
            <a:r>
              <a:rPr lang="zh-CN" altLang="zh-TW" sz="2400" dirty="0">
                <a:solidFill>
                  <a:srgbClr val="0070C0"/>
                </a:solidFill>
                <a:latin typeface="Microsoft JhengHei" panose="020B0604030504040204" pitchFamily="34" charset="-120"/>
                <a:ea typeface="宋体" panose="02010600030101010101" pitchFamily="2" charset="-122"/>
              </a:rPr>
              <a:t>个</a:t>
            </a:r>
            <a:r>
              <a:rPr lang="zh-TW" altLang="en-US" sz="24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ea typeface="Microsoft JhengHei" panose="020B0604030504040204" pitchFamily="34" charset="-120"/>
              </a:rPr>
              <a:t>query q </a:t>
            </a:r>
            <a:r>
              <a:rPr lang="zh-TW" altLang="en-US" sz="24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</a:t>
            </a:r>
            <a:r>
              <a:rPr lang="zh-CN" altLang="zh-TW" sz="2400" dirty="0">
                <a:solidFill>
                  <a:srgbClr val="0070C0"/>
                </a:solidFill>
                <a:latin typeface="Microsoft JhengHei" panose="020B0604030504040204" pitchFamily="34" charset="-120"/>
                <a:ea typeface="宋体" panose="02010600030101010101" pitchFamily="2" charset="-122"/>
              </a:rPr>
              <a:t>对每个</a:t>
            </a:r>
            <a:r>
              <a:rPr lang="zh-TW" altLang="en-US" sz="24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TW" sz="2400" dirty="0">
                <a:solidFill>
                  <a:srgbClr val="0070C0"/>
                </a:solidFill>
                <a:ea typeface="Microsoft JhengHei" panose="020B0604030504040204" pitchFamily="34" charset="-120"/>
              </a:rPr>
              <a:t>key k</a:t>
            </a:r>
            <a:r>
              <a:rPr lang="en-US" altLang="zh-TW" sz="2400" dirty="0">
                <a:solidFill>
                  <a:srgbClr val="0070C0"/>
                </a:solidFill>
                <a:latin typeface="+mj-lt"/>
                <a:ea typeface="Microsoft JhengHei" panose="020B0604030504040204" pitchFamily="34" charset="-120"/>
              </a:rPr>
              <a:t> </a:t>
            </a:r>
            <a:r>
              <a:rPr lang="zh-TW" altLang="en-US" sz="24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做 </a:t>
            </a:r>
            <a:r>
              <a:rPr lang="en-US" altLang="zh-TW" sz="2400" dirty="0">
                <a:solidFill>
                  <a:srgbClr val="0070C0"/>
                </a:solidFill>
                <a:ea typeface="Microsoft JhengHei" panose="020B0604030504040204" pitchFamily="34" charset="-120"/>
              </a:rPr>
              <a:t>attention</a:t>
            </a:r>
            <a:r>
              <a:rPr lang="en-US" altLang="zh-TW" sz="24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24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8" grpId="0" animBg="1"/>
      <p:bldP spid="111" grpId="0" animBg="1"/>
      <p:bldP spid="114" grpId="0" animBg="1"/>
      <p:bldP spid="132" grpId="0"/>
      <p:bldP spid="134" grpId="0"/>
      <p:bldP spid="138" grpId="0"/>
      <p:bldP spid="139" grpId="0"/>
      <p:bldP spid="46" grpId="0"/>
      <p:bldP spid="1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988440" y="4874027"/>
            <a:ext cx="715161" cy="1669208"/>
            <a:chOff x="988440" y="4874027"/>
            <a:chExt cx="715161" cy="1669208"/>
          </a:xfrm>
        </p:grpSpPr>
        <p:sp>
          <p:nvSpPr>
            <p:cNvPr id="4" name="矩形 3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V="1">
              <a:off x="1315029" y="551220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字方塊 56">
                  <a:extLst>
                    <a:ext uri="{FF2B5EF4-FFF2-40B4-BE49-F238E27FC236}">
                      <ele attr="{18CDA245-ACBA-4F13-9207-26A251A70F12}"/>
                    </a:ext>
                  </a:extLst>
                </p:cNvPr>
                <p:cNvSpPr txBox="1"/>
                <p:nvPr/>
              </p:nvSpPr>
              <p:spPr>
                <a:xfrm>
                  <a:off x="988440" y="5948183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440" y="5948183"/>
                  <a:ext cx="715161" cy="461665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4" name="群組 13"/>
          <p:cNvGrpSpPr/>
          <p:nvPr/>
        </p:nvGrpSpPr>
        <p:grpSpPr>
          <a:xfrm>
            <a:off x="3225911" y="4874026"/>
            <a:ext cx="715161" cy="1669209"/>
            <a:chOff x="3049476" y="4874026"/>
            <a:chExt cx="715161" cy="1669209"/>
          </a:xfrm>
        </p:grpSpPr>
        <p:sp>
          <p:nvSpPr>
            <p:cNvPr id="5" name="矩形 4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8" name="直線單箭頭接點 17"/>
            <p:cNvCxnSpPr/>
            <p:nvPr/>
          </p:nvCxnSpPr>
          <p:spPr>
            <a:xfrm flipV="1">
              <a:off x="3396916" y="551220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字方塊 57">
                  <a:extLst>
                    <a:ext uri="{FF2B5EF4-FFF2-40B4-BE49-F238E27FC236}">
                      <ele attr="{70B85629-FCA1-47CE-8B47-76CB51418A38}"/>
                    </a:ext>
                  </a:extLst>
                </p:cNvPr>
                <p:cNvSpPr txBox="1"/>
                <p:nvPr/>
              </p:nvSpPr>
              <p:spPr>
                <a:xfrm>
                  <a:off x="3049476" y="5949769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8" name="文字方塊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476" y="5949769"/>
                  <a:ext cx="715161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0" name="群組 19"/>
          <p:cNvGrpSpPr/>
          <p:nvPr/>
        </p:nvGrpSpPr>
        <p:grpSpPr>
          <a:xfrm>
            <a:off x="5463382" y="4888896"/>
            <a:ext cx="715161" cy="1669209"/>
            <a:chOff x="5344903" y="4888896"/>
            <a:chExt cx="715161" cy="1669209"/>
          </a:xfrm>
        </p:grpSpPr>
        <p:sp>
          <p:nvSpPr>
            <p:cNvPr id="12" name="矩形 11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7" name="直線單箭頭接點 16"/>
            <p:cNvCxnSpPr/>
            <p:nvPr/>
          </p:nvCxnSpPr>
          <p:spPr>
            <a:xfrm flipV="1">
              <a:off x="5700935" y="552707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字方塊 58">
                  <a:extLst>
                    <a:ext uri="{FF2B5EF4-FFF2-40B4-BE49-F238E27FC236}">
                      <ele attr="{09A6DE2E-259B-4DE8-8D3E-AFD53E13A52D}"/>
                    </a:ext>
                  </a:extLst>
                </p:cNvPr>
                <p:cNvSpPr txBox="1"/>
                <p:nvPr/>
              </p:nvSpPr>
              <p:spPr>
                <a:xfrm>
                  <a:off x="5344903" y="5973607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9" name="文字方塊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903" y="5973607"/>
                  <a:ext cx="715161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2" name="群組 21"/>
          <p:cNvGrpSpPr/>
          <p:nvPr/>
        </p:nvGrpSpPr>
        <p:grpSpPr>
          <a:xfrm>
            <a:off x="7700853" y="4905697"/>
            <a:ext cx="715161" cy="1669209"/>
            <a:chOff x="7700853" y="4905697"/>
            <a:chExt cx="715161" cy="1669209"/>
          </a:xfrm>
        </p:grpSpPr>
        <p:sp>
          <p:nvSpPr>
            <p:cNvPr id="7" name="矩形 6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6" name="直線單箭頭接點 15"/>
            <p:cNvCxnSpPr/>
            <p:nvPr/>
          </p:nvCxnSpPr>
          <p:spPr>
            <a:xfrm flipV="1">
              <a:off x="8069550" y="5543878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字方塊 61">
                  <a:extLst>
                    <a:ext uri="{FF2B5EF4-FFF2-40B4-BE49-F238E27FC236}">
                      <ele attr="{0C709CFC-6FFF-4FD8-8E04-CD1F34B0DDF8}"/>
                    </a:ext>
                  </a:extLst>
                </p:cNvPr>
                <p:cNvSpPr txBox="1"/>
                <p:nvPr/>
              </p:nvSpPr>
              <p:spPr>
                <a:xfrm>
                  <a:off x="7700853" y="5979665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853" y="5979665"/>
                  <a:ext cx="715161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31" name="矩形 30"/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字方塊 140">
                <a:extLst>
                  <a:ext uri="{FF2B5EF4-FFF2-40B4-BE49-F238E27FC236}">
                    <ele attr="{B249C74F-1BCC-40EA-88CC-58CB0BFE0B6E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1" name="文字方塊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字方塊 141">
                <a:extLst>
                  <a:ext uri="{FF2B5EF4-FFF2-40B4-BE49-F238E27FC236}">
                    <ele attr="{D52FDE77-DA0C-4287-9AC6-C3BF462C9E0E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2" name="文字方塊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字方塊 142">
                <a:extLst>
                  <a:ext uri="{FF2B5EF4-FFF2-40B4-BE49-F238E27FC236}">
                    <ele attr="{CDC5C4F6-6227-4CC2-91C5-85BC49507550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3" name="文字方塊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字方塊 143">
                <a:extLst>
                  <a:ext uri="{FF2B5EF4-FFF2-40B4-BE49-F238E27FC236}">
                    <ele attr="{5B93F637-5784-4D08-A629-B36257DE3427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4" name="文字方塊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2" name="群組 1"/>
          <p:cNvGrpSpPr/>
          <p:nvPr/>
        </p:nvGrpSpPr>
        <p:grpSpPr>
          <a:xfrm>
            <a:off x="973803" y="1240834"/>
            <a:ext cx="715161" cy="605813"/>
            <a:chOff x="635402" y="1337615"/>
            <a:chExt cx="715161" cy="605813"/>
          </a:xfrm>
        </p:grpSpPr>
        <p:sp>
          <p:nvSpPr>
            <p:cNvPr id="116" name="矩形 115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字方塊 116">
                  <a:extLst>
                    <a:ext uri="{FF2B5EF4-FFF2-40B4-BE49-F238E27FC236}">
                      <ele attr="{07CEA81A-83E9-4CB4-8A43-D4602BF7C715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17" name="文字方塊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27" name="群組 126"/>
          <p:cNvGrpSpPr/>
          <p:nvPr/>
        </p:nvGrpSpPr>
        <p:grpSpPr>
          <a:xfrm>
            <a:off x="3225910" y="1240834"/>
            <a:ext cx="715161" cy="605813"/>
            <a:chOff x="635402" y="1337615"/>
            <a:chExt cx="715161" cy="605813"/>
          </a:xfrm>
        </p:grpSpPr>
        <p:sp>
          <p:nvSpPr>
            <p:cNvPr id="130" name="矩形 129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文字方塊 130">
                  <a:extLst>
                    <a:ext uri="{FF2B5EF4-FFF2-40B4-BE49-F238E27FC236}">
                      <ele attr="{8835FF1A-10F6-4B3D-864D-2DB482AFC96A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31" name="文字方塊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65" name="群組 164"/>
          <p:cNvGrpSpPr/>
          <p:nvPr/>
        </p:nvGrpSpPr>
        <p:grpSpPr>
          <a:xfrm>
            <a:off x="5479166" y="1240834"/>
            <a:ext cx="715161" cy="605813"/>
            <a:chOff x="635402" y="1337615"/>
            <a:chExt cx="715161" cy="605813"/>
          </a:xfrm>
        </p:grpSpPr>
        <p:sp>
          <p:nvSpPr>
            <p:cNvPr id="166" name="矩形 165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文字方塊 166">
                  <a:extLst>
                    <a:ext uri="{FF2B5EF4-FFF2-40B4-BE49-F238E27FC236}">
                      <ele attr="{677D01A2-6423-4A4F-A182-97E91CF290E0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67" name="文字方塊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68" name="群組 167"/>
          <p:cNvGrpSpPr/>
          <p:nvPr/>
        </p:nvGrpSpPr>
        <p:grpSpPr>
          <a:xfrm>
            <a:off x="7726840" y="1240834"/>
            <a:ext cx="715161" cy="605813"/>
            <a:chOff x="635402" y="1337615"/>
            <a:chExt cx="715161" cy="605813"/>
          </a:xfrm>
        </p:grpSpPr>
        <p:sp>
          <p:nvSpPr>
            <p:cNvPr id="169" name="矩形 168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文字方塊 169">
                  <a:extLst>
                    <a:ext uri="{FF2B5EF4-FFF2-40B4-BE49-F238E27FC236}">
                      <ele attr="{7D5C1436-70E5-4E14-9DC9-8DBE41E8143D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70" name="文字方塊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cxnSp>
        <p:nvCxnSpPr>
          <p:cNvPr id="26" name="直線單箭頭接點 25"/>
          <p:cNvCxnSpPr/>
          <p:nvPr/>
        </p:nvCxnSpPr>
        <p:spPr>
          <a:xfrm flipV="1">
            <a:off x="1297111" y="4221844"/>
            <a:ext cx="0" cy="6670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/>
          <p:nvPr/>
        </p:nvCxnSpPr>
        <p:spPr>
          <a:xfrm flipV="1">
            <a:off x="3573350" y="4206973"/>
            <a:ext cx="0" cy="6670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/>
          <p:nvPr/>
        </p:nvCxnSpPr>
        <p:spPr>
          <a:xfrm flipV="1">
            <a:off x="5819414" y="4206973"/>
            <a:ext cx="0" cy="6670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/>
          <p:nvPr/>
        </p:nvCxnSpPr>
        <p:spPr>
          <a:xfrm flipV="1">
            <a:off x="8069550" y="4221844"/>
            <a:ext cx="0" cy="6670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V="1">
            <a:off x="1297541" y="1861518"/>
            <a:ext cx="0" cy="6670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/>
          <p:cNvCxnSpPr/>
          <p:nvPr/>
        </p:nvCxnSpPr>
        <p:spPr>
          <a:xfrm flipV="1">
            <a:off x="3573780" y="1846647"/>
            <a:ext cx="0" cy="6670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flipV="1">
            <a:off x="5819844" y="1846647"/>
            <a:ext cx="0" cy="6670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/>
          <p:nvPr/>
        </p:nvCxnSpPr>
        <p:spPr>
          <a:xfrm flipV="1">
            <a:off x="8069980" y="1861518"/>
            <a:ext cx="0" cy="6670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/>
          <p:cNvSpPr/>
          <p:nvPr/>
        </p:nvSpPr>
        <p:spPr>
          <a:xfrm>
            <a:off x="606392" y="2464177"/>
            <a:ext cx="8085213" cy="1742796"/>
          </a:xfrm>
          <a:prstGeom prst="roundRect">
            <a:avLst/>
          </a:prstGeom>
          <a:blipFill>
            <a:blip r:embed="rId13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>
                <a:extLst>
                  <a:ext uri="{FF2B5EF4-FFF2-40B4-BE49-F238E27FC236}">
                    <ele attr="{4EEC0C8B-22B3-46EB-9FD4-A8F30CBB4B3D}"/>
                  </a:ext>
                </a:extLst>
              </p:cNvPr>
              <p:cNvSpPr txBox="1"/>
              <p:nvPr/>
            </p:nvSpPr>
            <p:spPr>
              <a:xfrm>
                <a:off x="3232069" y="367725"/>
                <a:ext cx="5538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/>
                  <a:t>can be parallelly computed. 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069" y="367725"/>
                <a:ext cx="5538151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330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47825" y="2886075"/>
            <a:ext cx="5848350" cy="1085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grpSp>
        <p:nvGrpSpPr>
          <p:cNvPr id="5" name="群組 4"/>
          <p:cNvGrpSpPr/>
          <p:nvPr/>
        </p:nvGrpSpPr>
        <p:grpSpPr>
          <a:xfrm>
            <a:off x="988440" y="4874027"/>
            <a:ext cx="715161" cy="1669208"/>
            <a:chOff x="988440" y="4874027"/>
            <a:chExt cx="715161" cy="1669208"/>
          </a:xfrm>
        </p:grpSpPr>
        <p:sp>
          <p:nvSpPr>
            <p:cNvPr id="6" name="矩形 5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8" name="直線單箭頭接點 7"/>
            <p:cNvCxnSpPr/>
            <p:nvPr/>
          </p:nvCxnSpPr>
          <p:spPr>
            <a:xfrm flipV="1">
              <a:off x="1315029" y="551220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字方塊 8">
                  <a:extLst>
                    <a:ext uri="{FF2B5EF4-FFF2-40B4-BE49-F238E27FC236}">
                      <ele attr="{52D05C20-5DEE-414F-A72A-025849C4EE8A}"/>
                    </a:ext>
                  </a:extLst>
                </p:cNvPr>
                <p:cNvSpPr txBox="1"/>
                <p:nvPr/>
              </p:nvSpPr>
              <p:spPr>
                <a:xfrm>
                  <a:off x="988440" y="5948183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440" y="5948183"/>
                  <a:ext cx="715161" cy="461665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0" name="群組 9"/>
          <p:cNvGrpSpPr/>
          <p:nvPr/>
        </p:nvGrpSpPr>
        <p:grpSpPr>
          <a:xfrm>
            <a:off x="3225911" y="4874026"/>
            <a:ext cx="715161" cy="1669209"/>
            <a:chOff x="3049476" y="4874026"/>
            <a:chExt cx="715161" cy="1669209"/>
          </a:xfrm>
        </p:grpSpPr>
        <p:sp>
          <p:nvSpPr>
            <p:cNvPr id="11" name="矩形 10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3" name="直線單箭頭接點 12"/>
            <p:cNvCxnSpPr/>
            <p:nvPr/>
          </p:nvCxnSpPr>
          <p:spPr>
            <a:xfrm flipV="1">
              <a:off x="3396916" y="551220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字方塊 13">
                  <a:extLst>
                    <a:ext uri="{FF2B5EF4-FFF2-40B4-BE49-F238E27FC236}">
                      <ele attr="{956755CC-467C-4C5C-8287-DFC1D6024145}"/>
                    </a:ext>
                  </a:extLst>
                </p:cNvPr>
                <p:cNvSpPr txBox="1"/>
                <p:nvPr/>
              </p:nvSpPr>
              <p:spPr>
                <a:xfrm>
                  <a:off x="3049476" y="5949769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476" y="5949769"/>
                  <a:ext cx="715161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5" name="群組 14"/>
          <p:cNvGrpSpPr/>
          <p:nvPr/>
        </p:nvGrpSpPr>
        <p:grpSpPr>
          <a:xfrm>
            <a:off x="5463382" y="4888896"/>
            <a:ext cx="715161" cy="1669209"/>
            <a:chOff x="5344903" y="4888896"/>
            <a:chExt cx="715161" cy="1669209"/>
          </a:xfrm>
        </p:grpSpPr>
        <p:sp>
          <p:nvSpPr>
            <p:cNvPr id="16" name="矩形 15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7" name="直線單箭頭接點 16"/>
            <p:cNvCxnSpPr/>
            <p:nvPr/>
          </p:nvCxnSpPr>
          <p:spPr>
            <a:xfrm flipV="1">
              <a:off x="5700935" y="552707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字方塊 18">
                  <a:extLst>
                    <a:ext uri="{FF2B5EF4-FFF2-40B4-BE49-F238E27FC236}">
                      <ele attr="{390FEBEC-F7ED-449B-9A80-6F539BB1A51D}"/>
                    </a:ext>
                  </a:extLst>
                </p:cNvPr>
                <p:cNvSpPr txBox="1"/>
                <p:nvPr/>
              </p:nvSpPr>
              <p:spPr>
                <a:xfrm>
                  <a:off x="5344903" y="5973607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903" y="5973607"/>
                  <a:ext cx="715161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0" name="群組 19"/>
          <p:cNvGrpSpPr/>
          <p:nvPr/>
        </p:nvGrpSpPr>
        <p:grpSpPr>
          <a:xfrm>
            <a:off x="7700853" y="4905697"/>
            <a:ext cx="715161" cy="1669209"/>
            <a:chOff x="7700853" y="4905697"/>
            <a:chExt cx="715161" cy="1669209"/>
          </a:xfrm>
        </p:grpSpPr>
        <p:sp>
          <p:nvSpPr>
            <p:cNvPr id="21" name="矩形 20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2" name="直線單箭頭接點 21"/>
            <p:cNvCxnSpPr/>
            <p:nvPr/>
          </p:nvCxnSpPr>
          <p:spPr>
            <a:xfrm flipV="1">
              <a:off x="8069550" y="5543878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字方塊 23">
                  <a:extLst>
                    <a:ext uri="{FF2B5EF4-FFF2-40B4-BE49-F238E27FC236}">
                      <ele attr="{02E0DFDE-B6F6-4E75-BFF8-8C8B980D7631}"/>
                    </a:ext>
                  </a:extLst>
                </p:cNvPr>
                <p:cNvSpPr txBox="1"/>
                <p:nvPr/>
              </p:nvSpPr>
              <p:spPr>
                <a:xfrm>
                  <a:off x="7700853" y="5979665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4" name="文字方塊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853" y="5979665"/>
                  <a:ext cx="715161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26" name="矩形 25"/>
          <p:cNvSpPr/>
          <p:nvPr/>
        </p:nvSpPr>
        <p:spPr>
          <a:xfrm>
            <a:off x="1717885" y="379586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ele attr="{812118A3-2DAB-4E0A-A743-A23B98CA552D}"/>
                  </a:ext>
                </a:extLst>
              </p:cNvPr>
              <p:cNvSpPr txBox="1"/>
              <p:nvPr/>
            </p:nvSpPr>
            <p:spPr>
              <a:xfrm>
                <a:off x="1526126" y="3833406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126" y="3833406"/>
                <a:ext cx="715161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1145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>
                <a:extLst>
                  <a:ext uri="{FF2B5EF4-FFF2-40B4-BE49-F238E27FC236}">
                    <ele attr="{695BB679-DB4A-49DC-AD2B-B2817945ACB7}"/>
                  </a:ext>
                </a:extLst>
              </p:cNvPr>
              <p:cNvSpPr txBox="1"/>
              <p:nvPr/>
            </p:nvSpPr>
            <p:spPr>
              <a:xfrm>
                <a:off x="964022" y="384368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22" y="3843680"/>
                <a:ext cx="715161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583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>
                <a:extLst>
                  <a:ext uri="{FF2B5EF4-FFF2-40B4-BE49-F238E27FC236}">
                    <ele attr="{EF4CC1BA-CF56-44B1-A2B3-E71E741B668E}"/>
                  </a:ext>
                </a:extLst>
              </p:cNvPr>
              <p:cNvSpPr txBox="1"/>
              <p:nvPr/>
            </p:nvSpPr>
            <p:spPr>
              <a:xfrm>
                <a:off x="401919" y="384368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9" y="3843680"/>
                <a:ext cx="71516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32" name="直線單箭頭接點 31"/>
          <p:cNvCxnSpPr/>
          <p:nvPr/>
        </p:nvCxnSpPr>
        <p:spPr>
          <a:xfrm flipV="1">
            <a:off x="1298095" y="433981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716018" y="4619649"/>
            <a:ext cx="114586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716018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1861885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994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>
                <a:extLst>
                  <a:ext uri="{FF2B5EF4-FFF2-40B4-BE49-F238E27FC236}">
                    <ele attr="{050A3D89-2121-4DA7-B602-6AF9D5D5B4C3}"/>
                  </a:ext>
                </a:extLst>
              </p:cNvPr>
              <p:cNvSpPr txBox="1"/>
              <p:nvPr/>
            </p:nvSpPr>
            <p:spPr>
              <a:xfrm>
                <a:off x="3802338" y="3816476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338" y="3816476"/>
                <a:ext cx="71516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3421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>
                <a:extLst>
                  <a:ext uri="{FF2B5EF4-FFF2-40B4-BE49-F238E27FC236}">
                    <ele attr="{C095B23D-4C97-4D25-9290-CDFE8B70DBC7}"/>
                  </a:ext>
                </a:extLst>
              </p:cNvPr>
              <p:cNvSpPr txBox="1"/>
              <p:nvPr/>
            </p:nvSpPr>
            <p:spPr>
              <a:xfrm>
                <a:off x="3240234" y="382675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34" y="3826750"/>
                <a:ext cx="71516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2859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>
                <a:extLst>
                  <a:ext uri="{FF2B5EF4-FFF2-40B4-BE49-F238E27FC236}">
                    <ele attr="{929F966E-B970-4D98-9608-2404261C2D18}"/>
                  </a:ext>
                </a:extLst>
              </p:cNvPr>
              <p:cNvSpPr txBox="1"/>
              <p:nvPr/>
            </p:nvSpPr>
            <p:spPr>
              <a:xfrm>
                <a:off x="2678131" y="382675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31" y="3826750"/>
                <a:ext cx="715161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43" name="直線單箭頭接點 42"/>
          <p:cNvCxnSpPr/>
          <p:nvPr/>
        </p:nvCxnSpPr>
        <p:spPr>
          <a:xfrm flipV="1">
            <a:off x="3574307" y="432288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2992230" y="4602719"/>
            <a:ext cx="114586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2992230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4138097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238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>
                <a:extLst>
                  <a:ext uri="{FF2B5EF4-FFF2-40B4-BE49-F238E27FC236}">
                    <ele attr="{D4DC085F-092E-4ACC-B97A-B449CF047D4D}"/>
                  </a:ext>
                </a:extLst>
              </p:cNvPr>
              <p:cNvSpPr txBox="1"/>
              <p:nvPr/>
            </p:nvSpPr>
            <p:spPr>
              <a:xfrm>
                <a:off x="6046454" y="382707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54" y="3827070"/>
                <a:ext cx="71516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5665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>
                <a:extLst>
                  <a:ext uri="{FF2B5EF4-FFF2-40B4-BE49-F238E27FC236}">
                    <ele attr="{2F928C3E-BC74-436F-9275-DFFF64761919}"/>
                  </a:ext>
                </a:extLst>
              </p:cNvPr>
              <p:cNvSpPr txBox="1"/>
              <p:nvPr/>
            </p:nvSpPr>
            <p:spPr>
              <a:xfrm>
                <a:off x="5484350" y="3837344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50" y="3837344"/>
                <a:ext cx="715161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>
            <a:off x="5103732" y="3789527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>
                <a:extLst>
                  <a:ext uri="{FF2B5EF4-FFF2-40B4-BE49-F238E27FC236}">
                    <ele attr="{42371904-9D32-473C-BA14-F0B6FCA13C25}"/>
                  </a:ext>
                </a:extLst>
              </p:cNvPr>
              <p:cNvSpPr txBox="1"/>
              <p:nvPr/>
            </p:nvSpPr>
            <p:spPr>
              <a:xfrm>
                <a:off x="4922247" y="3837344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47" y="3837344"/>
                <a:ext cx="715161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54" name="直線單箭頭接點 53"/>
          <p:cNvCxnSpPr/>
          <p:nvPr/>
        </p:nvCxnSpPr>
        <p:spPr>
          <a:xfrm flipV="1">
            <a:off x="5818423" y="4333474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5236346" y="4613313"/>
            <a:ext cx="114586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5236346" y="4331464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H="1" flipV="1">
            <a:off x="6371923" y="4360244"/>
            <a:ext cx="0" cy="24271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8490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字方塊 59">
                <a:extLst>
                  <a:ext uri="{FF2B5EF4-FFF2-40B4-BE49-F238E27FC236}">
                    <ele attr="{8D2579E3-D824-4F47-A490-7BFB6DA9C758}"/>
                  </a:ext>
                </a:extLst>
              </p:cNvPr>
              <p:cNvSpPr txBox="1"/>
              <p:nvPr/>
            </p:nvSpPr>
            <p:spPr>
              <a:xfrm>
                <a:off x="8299158" y="3840658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158" y="3840658"/>
                <a:ext cx="71516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61" name="矩形 60"/>
          <p:cNvSpPr/>
          <p:nvPr/>
        </p:nvSpPr>
        <p:spPr>
          <a:xfrm>
            <a:off x="7918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>
                <a:extLst>
                  <a:ext uri="{FF2B5EF4-FFF2-40B4-BE49-F238E27FC236}">
                    <ele attr="{533C18EC-F19E-4BF8-A4A2-05805206B5E4}"/>
                  </a:ext>
                </a:extLst>
              </p:cNvPr>
              <p:cNvSpPr txBox="1"/>
              <p:nvPr/>
            </p:nvSpPr>
            <p:spPr>
              <a:xfrm>
                <a:off x="7737054" y="3850932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54" y="3850932"/>
                <a:ext cx="7151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78" name="群組 77"/>
          <p:cNvGrpSpPr/>
          <p:nvPr/>
        </p:nvGrpSpPr>
        <p:grpSpPr>
          <a:xfrm>
            <a:off x="7174951" y="3803115"/>
            <a:ext cx="715161" cy="540000"/>
            <a:chOff x="7174951" y="3803115"/>
            <a:chExt cx="715161" cy="540000"/>
          </a:xfrm>
        </p:grpSpPr>
        <p:sp>
          <p:nvSpPr>
            <p:cNvPr id="63" name="矩形 62"/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字方塊 63">
                  <a:extLst>
                    <a:ext uri="{FF2B5EF4-FFF2-40B4-BE49-F238E27FC236}">
                      <ele attr="{C3EC488F-A4FC-422D-A82D-C0365A389B27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64" name="文字方塊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cxnSp>
        <p:nvCxnSpPr>
          <p:cNvPr id="65" name="直線單箭頭接點 64"/>
          <p:cNvCxnSpPr/>
          <p:nvPr/>
        </p:nvCxnSpPr>
        <p:spPr>
          <a:xfrm flipV="1">
            <a:off x="8071127" y="4347062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7489050" y="4626901"/>
            <a:ext cx="114586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7489050" y="434505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8634917" y="434505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字方塊 68">
                <a:extLst>
                  <a:ext uri="{FF2B5EF4-FFF2-40B4-BE49-F238E27FC236}">
                    <ele attr="{299201A6-C7CC-4F23-995E-F497C9095F7C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字方塊 69">
                <a:extLst>
                  <a:ext uri="{FF2B5EF4-FFF2-40B4-BE49-F238E27FC236}">
                    <ele attr="{136E4718-A150-4CF9-AC1D-EF6A13EB9578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字方塊 70">
                <a:extLst>
                  <a:ext uri="{FF2B5EF4-FFF2-40B4-BE49-F238E27FC236}">
                    <ele attr="{4AD374FC-9D89-45DE-9B31-8D373F109DAC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字方塊 71">
                <a:extLst>
                  <a:ext uri="{FF2B5EF4-FFF2-40B4-BE49-F238E27FC236}">
                    <ele attr="{A7A88752-A919-4950-B251-B731AC0372B5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字方塊 73">
                <a:extLst>
                  <a:ext uri="{FF2B5EF4-FFF2-40B4-BE49-F238E27FC236}">
                    <ele attr="{E44D86F6-FF22-4EAD-A0C2-1BAADE8983EA}"/>
                  </a:ext>
                </a:extLst>
              </p:cNvPr>
              <p:cNvSpPr txBox="1"/>
              <p:nvPr/>
            </p:nvSpPr>
            <p:spPr>
              <a:xfrm>
                <a:off x="401970" y="1580777"/>
                <a:ext cx="1485791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0" y="1580777"/>
                <a:ext cx="1485791" cy="381258"/>
              </a:xfrm>
              <a:prstGeom prst="rect">
                <a:avLst/>
              </a:prstGeom>
              <a:blipFill rotWithShape="1">
                <a:blip r:embed="rId21"/>
                <a:stretch>
                  <a:fillRect l="-4508" r="-1230" b="-238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字方塊 74">
                <a:extLst>
                  <a:ext uri="{FF2B5EF4-FFF2-40B4-BE49-F238E27FC236}">
                    <ele attr="{BC2FB289-726F-4B3D-8A2A-D10E6B4FEA6D}"/>
                  </a:ext>
                </a:extLst>
              </p:cNvPr>
              <p:cNvSpPr txBox="1"/>
              <p:nvPr/>
            </p:nvSpPr>
            <p:spPr>
              <a:xfrm>
                <a:off x="401919" y="2185911"/>
                <a:ext cx="1497782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9" y="2185911"/>
                <a:ext cx="1497782" cy="381258"/>
              </a:xfrm>
              <a:prstGeom prst="rect">
                <a:avLst/>
              </a:prstGeom>
              <a:blipFill rotWithShape="1">
                <a:blip r:embed="rId22"/>
                <a:stretch>
                  <a:fillRect l="-4472" t="-1613" r="-1220"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字方塊 75">
                <a:extLst>
                  <a:ext uri="{FF2B5EF4-FFF2-40B4-BE49-F238E27FC236}">
                    <ele attr="{81735BE0-0334-4F31-9B55-E610F8E599C3}"/>
                  </a:ext>
                </a:extLst>
              </p:cNvPr>
              <p:cNvSpPr txBox="1"/>
              <p:nvPr/>
            </p:nvSpPr>
            <p:spPr>
              <a:xfrm>
                <a:off x="412628" y="2770016"/>
                <a:ext cx="1487074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28" y="2770016"/>
                <a:ext cx="1487074" cy="381258"/>
              </a:xfrm>
              <a:prstGeom prst="rect">
                <a:avLst/>
              </a:prstGeom>
              <a:blipFill rotWithShape="1">
                <a:blip r:embed="rId23"/>
                <a:stretch>
                  <a:fillRect l="-2459" r="-1230" b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79" name="群組 78"/>
          <p:cNvGrpSpPr/>
          <p:nvPr/>
        </p:nvGrpSpPr>
        <p:grpSpPr>
          <a:xfrm>
            <a:off x="3464597" y="210833"/>
            <a:ext cx="715161" cy="540000"/>
            <a:chOff x="7174951" y="3803115"/>
            <a:chExt cx="715161" cy="540000"/>
          </a:xfrm>
        </p:grpSpPr>
        <p:sp>
          <p:nvSpPr>
            <p:cNvPr id="80" name="矩形 79"/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字方塊 80">
                  <a:extLst>
                    <a:ext uri="{FF2B5EF4-FFF2-40B4-BE49-F238E27FC236}">
                      <ele attr="{A7781FBF-8F7A-4DBC-8ED6-DA6AD69B6DD8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1" name="文字方塊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82" name="群組 81"/>
          <p:cNvGrpSpPr/>
          <p:nvPr/>
        </p:nvGrpSpPr>
        <p:grpSpPr>
          <a:xfrm>
            <a:off x="3808419" y="210833"/>
            <a:ext cx="715161" cy="540000"/>
            <a:chOff x="7174951" y="3803115"/>
            <a:chExt cx="715161" cy="540000"/>
          </a:xfrm>
        </p:grpSpPr>
        <p:sp>
          <p:nvSpPr>
            <p:cNvPr id="83" name="矩形 82"/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字方塊 83">
                  <a:extLst>
                    <a:ext uri="{FF2B5EF4-FFF2-40B4-BE49-F238E27FC236}">
                      <ele attr="{A4521AC1-E903-4E56-B4D7-F386DD34A721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4" name="文字方塊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85" name="群組 84"/>
          <p:cNvGrpSpPr/>
          <p:nvPr/>
        </p:nvGrpSpPr>
        <p:grpSpPr>
          <a:xfrm>
            <a:off x="4152241" y="210833"/>
            <a:ext cx="715161" cy="540000"/>
            <a:chOff x="7174951" y="3803115"/>
            <a:chExt cx="715161" cy="540000"/>
          </a:xfrm>
        </p:grpSpPr>
        <p:sp>
          <p:nvSpPr>
            <p:cNvPr id="86" name="矩形 85"/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字方塊 86">
                  <a:extLst>
                    <a:ext uri="{FF2B5EF4-FFF2-40B4-BE49-F238E27FC236}">
                      <ele attr="{78324DEE-4099-4EBA-A142-E146462A7AAC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88" name="群組 87"/>
          <p:cNvGrpSpPr/>
          <p:nvPr/>
        </p:nvGrpSpPr>
        <p:grpSpPr>
          <a:xfrm>
            <a:off x="4496062" y="217705"/>
            <a:ext cx="715161" cy="540000"/>
            <a:chOff x="7174951" y="3803115"/>
            <a:chExt cx="715161" cy="540000"/>
          </a:xfrm>
        </p:grpSpPr>
        <p:sp>
          <p:nvSpPr>
            <p:cNvPr id="89" name="矩形 88"/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文字方塊 89">
                  <a:extLst>
                    <a:ext uri="{FF2B5EF4-FFF2-40B4-BE49-F238E27FC236}">
                      <ele attr="{FC59C7E7-99CA-4D3A-8AC1-52044D7AF8AA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90" name="文字方塊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91" name="文字方塊 90"/>
          <p:cNvSpPr txBox="1"/>
          <p:nvPr/>
        </p:nvSpPr>
        <p:spPr>
          <a:xfrm>
            <a:off x="5055854" y="274431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94" name="群組 93"/>
          <p:cNvGrpSpPr/>
          <p:nvPr/>
        </p:nvGrpSpPr>
        <p:grpSpPr>
          <a:xfrm>
            <a:off x="5496633" y="189497"/>
            <a:ext cx="639241" cy="608154"/>
            <a:chOff x="5091792" y="1543557"/>
            <a:chExt cx="639241" cy="608154"/>
          </a:xfrm>
        </p:grpSpPr>
        <p:sp>
          <p:nvSpPr>
            <p:cNvPr id="92" name="文字方塊 91"/>
            <p:cNvSpPr txBox="1"/>
            <p:nvPr/>
          </p:nvSpPr>
          <p:spPr>
            <a:xfrm>
              <a:off x="5091792" y="1543557"/>
              <a:ext cx="639241" cy="6081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字方塊 92">
                  <a:extLst>
                    <a:ext uri="{FF2B5EF4-FFF2-40B4-BE49-F238E27FC236}">
                      <ele attr="{9A07F579-82D4-48F9-A50F-7CE81F761110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341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34184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13793" r="-4598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96" name="矩形 95"/>
          <p:cNvSpPr/>
          <p:nvPr/>
        </p:nvSpPr>
        <p:spPr>
          <a:xfrm>
            <a:off x="6246110" y="229984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字方塊 96">
                <a:extLst>
                  <a:ext uri="{FF2B5EF4-FFF2-40B4-BE49-F238E27FC236}">
                    <ele attr="{B1DADBF8-68D8-4058-A55C-ED85475A45BB}"/>
                  </a:ext>
                </a:extLst>
              </p:cNvPr>
              <p:cNvSpPr txBox="1"/>
              <p:nvPr/>
            </p:nvSpPr>
            <p:spPr>
              <a:xfrm>
                <a:off x="6078662" y="270161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62" y="270161"/>
                <a:ext cx="715161" cy="461665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99" name="矩形 98"/>
          <p:cNvSpPr/>
          <p:nvPr/>
        </p:nvSpPr>
        <p:spPr>
          <a:xfrm>
            <a:off x="6589932" y="229984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字方塊 99">
                <a:extLst>
                  <a:ext uri="{FF2B5EF4-FFF2-40B4-BE49-F238E27FC236}">
                    <ele attr="{1C285146-A5EF-41B2-94AA-B6E8B0C8AB00}"/>
                  </a:ext>
                </a:extLst>
              </p:cNvPr>
              <p:cNvSpPr txBox="1"/>
              <p:nvPr/>
            </p:nvSpPr>
            <p:spPr>
              <a:xfrm>
                <a:off x="6408447" y="270162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447" y="270162"/>
                <a:ext cx="715161" cy="461665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02" name="矩形 101"/>
          <p:cNvSpPr/>
          <p:nvPr/>
        </p:nvSpPr>
        <p:spPr>
          <a:xfrm>
            <a:off x="6933754" y="229984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字方塊 102">
                <a:extLst>
                  <a:ext uri="{FF2B5EF4-FFF2-40B4-BE49-F238E27FC236}">
                    <ele attr="{474E5FE8-5F2C-44E0-BE54-D1CEEDE561A5}"/>
                  </a:ext>
                </a:extLst>
              </p:cNvPr>
              <p:cNvSpPr txBox="1"/>
              <p:nvPr/>
            </p:nvSpPr>
            <p:spPr>
              <a:xfrm>
                <a:off x="6752269" y="270162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3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69" y="270162"/>
                <a:ext cx="715161" cy="46166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05" name="矩形 104"/>
          <p:cNvSpPr/>
          <p:nvPr/>
        </p:nvSpPr>
        <p:spPr>
          <a:xfrm>
            <a:off x="7277575" y="236856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字方塊 105">
                <a:extLst>
                  <a:ext uri="{FF2B5EF4-FFF2-40B4-BE49-F238E27FC236}">
                    <ele attr="{76644354-9D7D-4C3E-B80F-59EFDBB8AEBA}"/>
                  </a:ext>
                </a:extLst>
              </p:cNvPr>
              <p:cNvSpPr txBox="1"/>
              <p:nvPr/>
            </p:nvSpPr>
            <p:spPr>
              <a:xfrm>
                <a:off x="7096090" y="277034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6" name="文字方塊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090" y="277034"/>
                <a:ext cx="715161" cy="461665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07" name="矩形 106"/>
          <p:cNvSpPr/>
          <p:nvPr/>
        </p:nvSpPr>
        <p:spPr>
          <a:xfrm>
            <a:off x="3650529" y="1391860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3994351" y="1391860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4338173" y="1391860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4681994" y="1398732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3664048" y="257072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4007870" y="257072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4351692" y="257072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4695513" y="2577594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5058428" y="1479344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116" name="群組 115"/>
          <p:cNvGrpSpPr/>
          <p:nvPr/>
        </p:nvGrpSpPr>
        <p:grpSpPr>
          <a:xfrm>
            <a:off x="5508723" y="1371055"/>
            <a:ext cx="639241" cy="608154"/>
            <a:chOff x="5091792" y="1543557"/>
            <a:chExt cx="639241" cy="608154"/>
          </a:xfrm>
        </p:grpSpPr>
        <p:sp>
          <p:nvSpPr>
            <p:cNvPr id="117" name="文字方塊 116"/>
            <p:cNvSpPr txBox="1"/>
            <p:nvPr/>
          </p:nvSpPr>
          <p:spPr>
            <a:xfrm>
              <a:off x="5091792" y="1543557"/>
              <a:ext cx="639241" cy="6081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文字方塊 117">
                  <a:extLst>
                    <a:ext uri="{FF2B5EF4-FFF2-40B4-BE49-F238E27FC236}">
                      <ele attr="{D84F6214-9419-41C7-BA1D-1307291233C3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35595" cy="375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18" name="文字方塊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35595" cy="37587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l="-13793" t="-3226" r="-4598" b="-48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119" name="文字方塊 118"/>
          <p:cNvSpPr txBox="1"/>
          <p:nvPr/>
        </p:nvSpPr>
        <p:spPr>
          <a:xfrm>
            <a:off x="5073030" y="2639652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120" name="群組 119"/>
          <p:cNvGrpSpPr/>
          <p:nvPr/>
        </p:nvGrpSpPr>
        <p:grpSpPr>
          <a:xfrm>
            <a:off x="5523325" y="2531363"/>
            <a:ext cx="639241" cy="608154"/>
            <a:chOff x="5091792" y="1543557"/>
            <a:chExt cx="639241" cy="608154"/>
          </a:xfrm>
        </p:grpSpPr>
        <p:sp>
          <p:nvSpPr>
            <p:cNvPr id="121" name="文字方塊 120"/>
            <p:cNvSpPr txBox="1"/>
            <p:nvPr/>
          </p:nvSpPr>
          <p:spPr>
            <a:xfrm>
              <a:off x="5091792" y="1543557"/>
              <a:ext cx="639241" cy="6081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字方塊 121">
                  <a:extLst>
                    <a:ext uri="{FF2B5EF4-FFF2-40B4-BE49-F238E27FC236}">
                      <ele attr="{4B9D82B1-44B2-4B82-81D5-9ABE0C974AF3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250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25079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13953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24" name="群組 123"/>
          <p:cNvGrpSpPr/>
          <p:nvPr/>
        </p:nvGrpSpPr>
        <p:grpSpPr>
          <a:xfrm>
            <a:off x="6082026" y="1392943"/>
            <a:ext cx="1732589" cy="546872"/>
            <a:chOff x="6336961" y="1989986"/>
            <a:chExt cx="1732589" cy="546872"/>
          </a:xfrm>
        </p:grpSpPr>
        <p:sp>
          <p:nvSpPr>
            <p:cNvPr id="125" name="矩形 124"/>
            <p:cNvSpPr/>
            <p:nvPr/>
          </p:nvSpPr>
          <p:spPr>
            <a:xfrm>
              <a:off x="6504409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字方塊 125">
                  <a:extLst>
                    <a:ext uri="{FF2B5EF4-FFF2-40B4-BE49-F238E27FC236}">
                      <ele attr="{4F2E0F2A-29EE-43C5-9737-58E9DCE6630D}"/>
                    </a:ext>
                  </a:extLst>
                </p:cNvPr>
                <p:cNvSpPr txBox="1"/>
                <p:nvPr/>
              </p:nvSpPr>
              <p:spPr>
                <a:xfrm>
                  <a:off x="6336961" y="2030163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26" name="文字方塊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961" y="2030163"/>
                  <a:ext cx="715161" cy="461665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127" name="矩形 126"/>
            <p:cNvSpPr/>
            <p:nvPr/>
          </p:nvSpPr>
          <p:spPr>
            <a:xfrm>
              <a:off x="6848231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字方塊 127">
                  <a:extLst>
                    <a:ext uri="{FF2B5EF4-FFF2-40B4-BE49-F238E27FC236}">
                      <ele attr="{BF9009BE-BFD7-4D14-9432-4A97CA64501E}"/>
                    </a:ext>
                  </a:extLst>
                </p:cNvPr>
                <p:cNvSpPr txBox="1"/>
                <p:nvPr/>
              </p:nvSpPr>
              <p:spPr>
                <a:xfrm>
                  <a:off x="6666746" y="2030164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746" y="2030164"/>
                  <a:ext cx="715161" cy="461665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129" name="矩形 128"/>
            <p:cNvSpPr/>
            <p:nvPr/>
          </p:nvSpPr>
          <p:spPr>
            <a:xfrm>
              <a:off x="7192053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字方塊 129">
                  <a:extLst>
                    <a:ext uri="{FF2B5EF4-FFF2-40B4-BE49-F238E27FC236}">
                      <ele attr="{56AC6304-868D-42CD-819A-A55A1F705D2B}"/>
                    </a:ext>
                  </a:extLst>
                </p:cNvPr>
                <p:cNvSpPr txBox="1"/>
                <p:nvPr/>
              </p:nvSpPr>
              <p:spPr>
                <a:xfrm>
                  <a:off x="7010568" y="2030164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30" name="文字方塊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568" y="2030164"/>
                  <a:ext cx="715161" cy="461665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131" name="矩形 130"/>
            <p:cNvSpPr/>
            <p:nvPr/>
          </p:nvSpPr>
          <p:spPr>
            <a:xfrm>
              <a:off x="7535874" y="1996858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字方塊 131">
                  <a:extLst>
                    <a:ext uri="{FF2B5EF4-FFF2-40B4-BE49-F238E27FC236}">
                      <ele attr="{19B08353-8E95-4DDA-9723-9BE60D61E612}"/>
                    </a:ext>
                  </a:extLst>
                </p:cNvPr>
                <p:cNvSpPr txBox="1"/>
                <p:nvPr/>
              </p:nvSpPr>
              <p:spPr>
                <a:xfrm>
                  <a:off x="7354389" y="2037036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32" name="文字方塊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389" y="2037036"/>
                  <a:ext cx="715161" cy="461665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33" name="群組 132"/>
          <p:cNvGrpSpPr/>
          <p:nvPr/>
        </p:nvGrpSpPr>
        <p:grpSpPr>
          <a:xfrm>
            <a:off x="6096628" y="2542883"/>
            <a:ext cx="1732589" cy="546872"/>
            <a:chOff x="6336961" y="1989986"/>
            <a:chExt cx="1732589" cy="546872"/>
          </a:xfrm>
        </p:grpSpPr>
        <p:sp>
          <p:nvSpPr>
            <p:cNvPr id="134" name="矩形 133"/>
            <p:cNvSpPr/>
            <p:nvPr/>
          </p:nvSpPr>
          <p:spPr>
            <a:xfrm>
              <a:off x="6504409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文字方塊 134">
                  <a:extLst>
                    <a:ext uri="{FF2B5EF4-FFF2-40B4-BE49-F238E27FC236}">
                      <ele attr="{61CD09E4-2D73-4E5F-A836-9CAB4C3D7DE1}"/>
                    </a:ext>
                  </a:extLst>
                </p:cNvPr>
                <p:cNvSpPr txBox="1"/>
                <p:nvPr/>
              </p:nvSpPr>
              <p:spPr>
                <a:xfrm>
                  <a:off x="6336961" y="2030163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35" name="文字方塊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961" y="2030163"/>
                  <a:ext cx="715161" cy="461665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136" name="矩形 135"/>
            <p:cNvSpPr/>
            <p:nvPr/>
          </p:nvSpPr>
          <p:spPr>
            <a:xfrm>
              <a:off x="6848231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文字方塊 136">
                  <a:extLst>
                    <a:ext uri="{FF2B5EF4-FFF2-40B4-BE49-F238E27FC236}">
                      <ele attr="{8CEC3B84-65C5-421A-917F-B37075B4914C}"/>
                    </a:ext>
                  </a:extLst>
                </p:cNvPr>
                <p:cNvSpPr txBox="1"/>
                <p:nvPr/>
              </p:nvSpPr>
              <p:spPr>
                <a:xfrm>
                  <a:off x="6666746" y="2030164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37" name="文字方塊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746" y="2030164"/>
                  <a:ext cx="715161" cy="461665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138" name="矩形 137"/>
            <p:cNvSpPr/>
            <p:nvPr/>
          </p:nvSpPr>
          <p:spPr>
            <a:xfrm>
              <a:off x="7192053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文字方塊 138">
                  <a:extLst>
                    <a:ext uri="{FF2B5EF4-FFF2-40B4-BE49-F238E27FC236}">
                      <ele attr="{6AB455D0-01D5-4CD6-8A8B-5CE2F4F5FF56}"/>
                    </a:ext>
                  </a:extLst>
                </p:cNvPr>
                <p:cNvSpPr txBox="1"/>
                <p:nvPr/>
              </p:nvSpPr>
              <p:spPr>
                <a:xfrm>
                  <a:off x="7010568" y="2030164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39" name="文字方塊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568" y="2030164"/>
                  <a:ext cx="715161" cy="461665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140" name="矩形 139"/>
            <p:cNvSpPr/>
            <p:nvPr/>
          </p:nvSpPr>
          <p:spPr>
            <a:xfrm>
              <a:off x="7535874" y="1996858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文字方塊 140">
                  <a:extLst>
                    <a:ext uri="{FF2B5EF4-FFF2-40B4-BE49-F238E27FC236}">
                      <ele attr="{D8E42D89-E243-4082-9656-E83B06CDDBBB}"/>
                    </a:ext>
                  </a:extLst>
                </p:cNvPr>
                <p:cNvSpPr txBox="1"/>
                <p:nvPr/>
              </p:nvSpPr>
              <p:spPr>
                <a:xfrm>
                  <a:off x="7354389" y="2037036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41" name="文字方塊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389" y="2037036"/>
                  <a:ext cx="715161" cy="461665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50" name="群組 149"/>
          <p:cNvGrpSpPr/>
          <p:nvPr/>
        </p:nvGrpSpPr>
        <p:grpSpPr>
          <a:xfrm>
            <a:off x="3485279" y="2595674"/>
            <a:ext cx="1732589" cy="487788"/>
            <a:chOff x="3387509" y="317020"/>
            <a:chExt cx="1732589" cy="4877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字方塊 141">
                  <a:extLst>
                    <a:ext uri="{FF2B5EF4-FFF2-40B4-BE49-F238E27FC236}">
                      <ele attr="{7CD8A03C-1D2E-46F6-BAEB-7848821D268E}"/>
                    </a:ext>
                  </a:extLst>
                </p:cNvPr>
                <p:cNvSpPr txBox="1"/>
                <p:nvPr/>
              </p:nvSpPr>
              <p:spPr>
                <a:xfrm>
                  <a:off x="3387509" y="31702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42" name="文字方塊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509" y="317020"/>
                  <a:ext cx="715161" cy="461665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文字方塊 142">
                  <a:extLst>
                    <a:ext uri="{FF2B5EF4-FFF2-40B4-BE49-F238E27FC236}">
                      <ele attr="{BE8E745F-F01B-49B2-9F4F-515D4C176D96}"/>
                    </a:ext>
                  </a:extLst>
                </p:cNvPr>
                <p:cNvSpPr txBox="1"/>
                <p:nvPr/>
              </p:nvSpPr>
              <p:spPr>
                <a:xfrm>
                  <a:off x="4061116" y="336271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43" name="文字方塊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116" y="336271"/>
                  <a:ext cx="715161" cy="461665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文字方塊 143">
                  <a:extLst>
                    <a:ext uri="{FF2B5EF4-FFF2-40B4-BE49-F238E27FC236}">
                      <ele attr="{890411A0-1588-4AFE-AA16-AE27D45BF85D}"/>
                    </a:ext>
                  </a:extLst>
                </p:cNvPr>
                <p:cNvSpPr txBox="1"/>
                <p:nvPr/>
              </p:nvSpPr>
              <p:spPr>
                <a:xfrm>
                  <a:off x="4404937" y="343143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44" name="文字方塊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937" y="343143"/>
                  <a:ext cx="715161" cy="461665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文字方塊 144">
                  <a:extLst>
                    <a:ext uri="{FF2B5EF4-FFF2-40B4-BE49-F238E27FC236}">
                      <ele attr="{D1C5D9D8-3D65-43F8-85B8-5D1BD14576FA}"/>
                    </a:ext>
                  </a:extLst>
                </p:cNvPr>
                <p:cNvSpPr txBox="1"/>
                <p:nvPr/>
              </p:nvSpPr>
              <p:spPr>
                <a:xfrm>
                  <a:off x="3745089" y="325081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45" name="文字方塊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089" y="325081"/>
                  <a:ext cx="715161" cy="461665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字方塊 145">
                <a:extLst>
                  <a:ext uri="{FF2B5EF4-FFF2-40B4-BE49-F238E27FC236}">
                    <ele attr="{6A6C0F21-9260-43AC-86A1-3F2B96588C22}"/>
                  </a:ext>
                </a:extLst>
              </p:cNvPr>
              <p:cNvSpPr txBox="1"/>
              <p:nvPr/>
            </p:nvSpPr>
            <p:spPr>
              <a:xfrm>
                <a:off x="3467419" y="1433878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6" name="文字方塊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419" y="1433878"/>
                <a:ext cx="715161" cy="461665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字方塊 146">
                <a:extLst>
                  <a:ext uri="{FF2B5EF4-FFF2-40B4-BE49-F238E27FC236}">
                    <ele attr="{D416AE2E-FA3D-4058-8524-B52A9B9B470F}"/>
                  </a:ext>
                </a:extLst>
              </p:cNvPr>
              <p:cNvSpPr txBox="1"/>
              <p:nvPr/>
            </p:nvSpPr>
            <p:spPr>
              <a:xfrm>
                <a:off x="4141026" y="1453129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7" name="文字方塊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026" y="1453129"/>
                <a:ext cx="715161" cy="461665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字方塊 147">
                <a:extLst>
                  <a:ext uri="{FF2B5EF4-FFF2-40B4-BE49-F238E27FC236}">
                    <ele attr="{039976BC-510B-47BF-B8E6-B24FDF6E8C47}"/>
                  </a:ext>
                </a:extLst>
              </p:cNvPr>
              <p:cNvSpPr txBox="1"/>
              <p:nvPr/>
            </p:nvSpPr>
            <p:spPr>
              <a:xfrm>
                <a:off x="4484847" y="1460001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8" name="文字方塊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47" y="1460001"/>
                <a:ext cx="715161" cy="461665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文字方塊 148">
                <a:extLst>
                  <a:ext uri="{FF2B5EF4-FFF2-40B4-BE49-F238E27FC236}">
                    <ele attr="{5B7773F3-030F-47FE-A965-4D6EC72BEBB4}"/>
                  </a:ext>
                </a:extLst>
              </p:cNvPr>
              <p:cNvSpPr txBox="1"/>
              <p:nvPr/>
            </p:nvSpPr>
            <p:spPr>
              <a:xfrm>
                <a:off x="3824999" y="1441939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9" name="文字方塊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999" y="1441939"/>
                <a:ext cx="715161" cy="461665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字方塊 150">
                <a:extLst>
                  <a:ext uri="{FF2B5EF4-FFF2-40B4-BE49-F238E27FC236}">
                    <ele attr="{2DA4962A-B99E-4279-9983-1E3D3161D923}"/>
                  </a:ext>
                </a:extLst>
              </p:cNvPr>
              <p:cNvSpPr txBox="1"/>
              <p:nvPr/>
            </p:nvSpPr>
            <p:spPr>
              <a:xfrm>
                <a:off x="6718993" y="776632"/>
                <a:ext cx="1987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51" name="文字方塊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993" y="776632"/>
                <a:ext cx="198772" cy="430887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字方塊 151">
                <a:extLst>
                  <a:ext uri="{FF2B5EF4-FFF2-40B4-BE49-F238E27FC236}">
                    <ele attr="{93EE366E-A7D7-4E8E-A3A2-5D73BF344BBA}"/>
                  </a:ext>
                </a:extLst>
              </p:cNvPr>
              <p:cNvSpPr txBox="1"/>
              <p:nvPr/>
            </p:nvSpPr>
            <p:spPr>
              <a:xfrm>
                <a:off x="6686693" y="1910881"/>
                <a:ext cx="1987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52" name="文字方塊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693" y="1910881"/>
                <a:ext cx="198772" cy="430887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文字方塊 152">
                <a:extLst>
                  <a:ext uri="{FF2B5EF4-FFF2-40B4-BE49-F238E27FC236}">
                    <ele attr="{A598BD79-BBF2-4033-AD27-C14299DA8DF5}"/>
                  </a:ext>
                </a:extLst>
              </p:cNvPr>
              <p:cNvSpPr txBox="1"/>
              <p:nvPr/>
            </p:nvSpPr>
            <p:spPr>
              <a:xfrm>
                <a:off x="6692193" y="3071605"/>
                <a:ext cx="1987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53" name="文字方塊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193" y="3071605"/>
                <a:ext cx="198772" cy="430887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字方塊 153">
                <a:extLst>
                  <a:ext uri="{FF2B5EF4-FFF2-40B4-BE49-F238E27FC236}">
                    <ele attr="{5C0FA774-D4E9-49C7-AC0F-E0EA80178040}"/>
                  </a:ext>
                </a:extLst>
              </p:cNvPr>
              <p:cNvSpPr txBox="1"/>
              <p:nvPr/>
            </p:nvSpPr>
            <p:spPr>
              <a:xfrm>
                <a:off x="4147847" y="738377"/>
                <a:ext cx="3343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54" name="文字方塊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847" y="738377"/>
                <a:ext cx="334322" cy="430887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字方塊 154">
                <a:extLst>
                  <a:ext uri="{FF2B5EF4-FFF2-40B4-BE49-F238E27FC236}">
                    <ele attr="{5F4649F1-C282-41F5-B77C-21310FAA7C79}"/>
                  </a:ext>
                </a:extLst>
              </p:cNvPr>
              <p:cNvSpPr txBox="1"/>
              <p:nvPr/>
            </p:nvSpPr>
            <p:spPr>
              <a:xfrm>
                <a:off x="4150503" y="1921666"/>
                <a:ext cx="3343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55" name="文字方塊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503" y="1921666"/>
                <a:ext cx="334322" cy="430887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字方塊 155">
                <a:extLst>
                  <a:ext uri="{FF2B5EF4-FFF2-40B4-BE49-F238E27FC236}">
                    <ele attr="{9BAE9F94-111B-43BF-9568-CF9C0829C4D5}"/>
                  </a:ext>
                </a:extLst>
              </p:cNvPr>
              <p:cNvSpPr txBox="1"/>
              <p:nvPr/>
            </p:nvSpPr>
            <p:spPr>
              <a:xfrm>
                <a:off x="4147847" y="3083462"/>
                <a:ext cx="3175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56" name="文字方塊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847" y="3083462"/>
                <a:ext cx="317587" cy="430887"/>
              </a:xfrm>
              <a:prstGeom prst="rect">
                <a:avLst/>
              </a:prstGeom>
              <a:blipFill rotWithShape="1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6" grpId="0" animBg="1"/>
      <p:bldP spid="97" grpId="0"/>
      <p:bldP spid="99" grpId="0" animBg="1"/>
      <p:bldP spid="100" grpId="0"/>
      <p:bldP spid="102" grpId="0" animBg="1"/>
      <p:bldP spid="103" grpId="0"/>
      <p:bldP spid="105" grpId="0" animBg="1"/>
      <p:bldP spid="106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9" grpId="0"/>
      <p:bldP spid="146" grpId="0"/>
      <p:bldP spid="147" grpId="0"/>
      <p:bldP spid="148" grpId="0"/>
      <p:bldP spid="149" grpId="0"/>
      <p:bldP spid="151" grpId="0"/>
      <p:bldP spid="152" grpId="0"/>
      <p:bldP spid="153" grpId="0"/>
      <p:bldP spid="154" grpId="0"/>
      <p:bldP spid="155" grpId="0"/>
      <p:bldP spid="1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108"/>
          <p:cNvCxnSpPr>
            <a:stCxn id="33" idx="0"/>
            <a:endCxn id="8" idx="4"/>
          </p:cNvCxnSpPr>
          <p:nvPr/>
        </p:nvCxnSpPr>
        <p:spPr>
          <a:xfrm flipH="1" flipV="1">
            <a:off x="1032678" y="278769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H="1" flipV="1">
            <a:off x="3311336" y="27668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 flipH="1" flipV="1">
            <a:off x="5534176" y="276591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 flipH="1" flipV="1">
            <a:off x="7794534" y="278401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717885" y="379586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>
                <a:extLst>
                  <a:ext uri="{FF2B5EF4-FFF2-40B4-BE49-F238E27FC236}">
                    <ele attr="{CA39C7C9-378B-44A0-AD6B-2E36DB5D8392}"/>
                  </a:ext>
                </a:extLst>
              </p:cNvPr>
              <p:cNvSpPr txBox="1"/>
              <p:nvPr/>
            </p:nvSpPr>
            <p:spPr>
              <a:xfrm>
                <a:off x="1526126" y="3833406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126" y="3833406"/>
                <a:ext cx="715161" cy="4616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1145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>
                <a:extLst>
                  <a:ext uri="{FF2B5EF4-FFF2-40B4-BE49-F238E27FC236}">
                    <ele attr="{7350EB45-D91B-47A4-9BFE-A58888BF4C33}"/>
                  </a:ext>
                </a:extLst>
              </p:cNvPr>
              <p:cNvSpPr txBox="1"/>
              <p:nvPr/>
            </p:nvSpPr>
            <p:spPr>
              <a:xfrm>
                <a:off x="964022" y="384368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22" y="3843680"/>
                <a:ext cx="715161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583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ele attr="{160A7DB3-34DA-474B-BD32-CE9026DBA575}"/>
                  </a:ext>
                </a:extLst>
              </p:cNvPr>
              <p:cNvSpPr txBox="1"/>
              <p:nvPr/>
            </p:nvSpPr>
            <p:spPr>
              <a:xfrm>
                <a:off x="401919" y="384368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9" y="3843680"/>
                <a:ext cx="71516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74" name="矩形 73"/>
          <p:cNvSpPr/>
          <p:nvPr/>
        </p:nvSpPr>
        <p:spPr>
          <a:xfrm>
            <a:off x="3994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字方塊 74">
                <a:extLst>
                  <a:ext uri="{FF2B5EF4-FFF2-40B4-BE49-F238E27FC236}">
                    <ele attr="{C01D62FF-687D-4A54-9854-C1E4ECF5EFFA}"/>
                  </a:ext>
                </a:extLst>
              </p:cNvPr>
              <p:cNvSpPr txBox="1"/>
              <p:nvPr/>
            </p:nvSpPr>
            <p:spPr>
              <a:xfrm>
                <a:off x="3802338" y="3816476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338" y="3816476"/>
                <a:ext cx="71516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76" name="矩形 75"/>
          <p:cNvSpPr/>
          <p:nvPr/>
        </p:nvSpPr>
        <p:spPr>
          <a:xfrm>
            <a:off x="3421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字方塊 76">
                <a:extLst>
                  <a:ext uri="{FF2B5EF4-FFF2-40B4-BE49-F238E27FC236}">
                    <ele attr="{226301BF-4009-43B8-B051-F260EB669ABC}"/>
                  </a:ext>
                </a:extLst>
              </p:cNvPr>
              <p:cNvSpPr txBox="1"/>
              <p:nvPr/>
            </p:nvSpPr>
            <p:spPr>
              <a:xfrm>
                <a:off x="3240234" y="382675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34" y="3826750"/>
                <a:ext cx="715161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78" name="矩形 77"/>
          <p:cNvSpPr/>
          <p:nvPr/>
        </p:nvSpPr>
        <p:spPr>
          <a:xfrm>
            <a:off x="2859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字方塊 78">
                <a:extLst>
                  <a:ext uri="{FF2B5EF4-FFF2-40B4-BE49-F238E27FC236}">
                    <ele attr="{E9F96B7D-2E13-4DB4-B0EE-35895557D0DF}"/>
                  </a:ext>
                </a:extLst>
              </p:cNvPr>
              <p:cNvSpPr txBox="1"/>
              <p:nvPr/>
            </p:nvSpPr>
            <p:spPr>
              <a:xfrm>
                <a:off x="2678131" y="382675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31" y="3826750"/>
                <a:ext cx="715161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85" name="矩形 84"/>
          <p:cNvSpPr/>
          <p:nvPr/>
        </p:nvSpPr>
        <p:spPr>
          <a:xfrm>
            <a:off x="6238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字方塊 85">
                <a:extLst>
                  <a:ext uri="{FF2B5EF4-FFF2-40B4-BE49-F238E27FC236}">
                    <ele attr="{92675ACB-13E8-44EF-B173-E90DEC6BAB6F}"/>
                  </a:ext>
                </a:extLst>
              </p:cNvPr>
              <p:cNvSpPr txBox="1"/>
              <p:nvPr/>
            </p:nvSpPr>
            <p:spPr>
              <a:xfrm>
                <a:off x="6046454" y="382707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54" y="3827070"/>
                <a:ext cx="715161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87" name="矩形 86"/>
          <p:cNvSpPr/>
          <p:nvPr/>
        </p:nvSpPr>
        <p:spPr>
          <a:xfrm>
            <a:off x="5665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字方塊 87">
                <a:extLst>
                  <a:ext uri="{FF2B5EF4-FFF2-40B4-BE49-F238E27FC236}">
                    <ele attr="{B403A141-0AC7-4631-832F-4618E7A43D98}"/>
                  </a:ext>
                </a:extLst>
              </p:cNvPr>
              <p:cNvSpPr txBox="1"/>
              <p:nvPr/>
            </p:nvSpPr>
            <p:spPr>
              <a:xfrm>
                <a:off x="5484350" y="3837344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50" y="3837344"/>
                <a:ext cx="71516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89" name="矩形 88"/>
          <p:cNvSpPr/>
          <p:nvPr/>
        </p:nvSpPr>
        <p:spPr>
          <a:xfrm>
            <a:off x="5103732" y="3789527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字方塊 89">
                <a:extLst>
                  <a:ext uri="{FF2B5EF4-FFF2-40B4-BE49-F238E27FC236}">
                    <ele attr="{085D5BDC-DC9F-44C4-A5AC-F97D17A25EE7}"/>
                  </a:ext>
                </a:extLst>
              </p:cNvPr>
              <p:cNvSpPr txBox="1"/>
              <p:nvPr/>
            </p:nvSpPr>
            <p:spPr>
              <a:xfrm>
                <a:off x="4922247" y="3837344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47" y="3837344"/>
                <a:ext cx="715161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96" name="矩形 95"/>
          <p:cNvSpPr/>
          <p:nvPr/>
        </p:nvSpPr>
        <p:spPr>
          <a:xfrm>
            <a:off x="8490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字方塊 96">
                <a:extLst>
                  <a:ext uri="{FF2B5EF4-FFF2-40B4-BE49-F238E27FC236}">
                    <ele attr="{35C05A69-52C5-43DC-95C9-232BBA1C5E23}"/>
                  </a:ext>
                </a:extLst>
              </p:cNvPr>
              <p:cNvSpPr txBox="1"/>
              <p:nvPr/>
            </p:nvSpPr>
            <p:spPr>
              <a:xfrm>
                <a:off x="8299158" y="3840658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158" y="3840658"/>
                <a:ext cx="71516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7918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字方塊 98">
                <a:extLst>
                  <a:ext uri="{FF2B5EF4-FFF2-40B4-BE49-F238E27FC236}">
                    <ele attr="{0843BFA9-51E7-41DF-8430-AF5CF51EF49C}"/>
                  </a:ext>
                </a:extLst>
              </p:cNvPr>
              <p:cNvSpPr txBox="1"/>
              <p:nvPr/>
            </p:nvSpPr>
            <p:spPr>
              <a:xfrm>
                <a:off x="7737054" y="3850932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54" y="3850932"/>
                <a:ext cx="71516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00" name="矩形 99"/>
          <p:cNvSpPr/>
          <p:nvPr/>
        </p:nvSpPr>
        <p:spPr>
          <a:xfrm>
            <a:off x="7356436" y="380311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字方塊 100">
                <a:extLst>
                  <a:ext uri="{FF2B5EF4-FFF2-40B4-BE49-F238E27FC236}">
                    <ele attr="{47F583DF-037D-4FA1-AF0F-1001093CAC78}"/>
                  </a:ext>
                </a:extLst>
              </p:cNvPr>
              <p:cNvSpPr txBox="1"/>
              <p:nvPr/>
            </p:nvSpPr>
            <p:spPr>
              <a:xfrm>
                <a:off x="7174951" y="3850932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951" y="3850932"/>
                <a:ext cx="715161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8" name="橢圓 7"/>
          <p:cNvSpPr/>
          <p:nvPr/>
        </p:nvSpPr>
        <p:spPr>
          <a:xfrm>
            <a:off x="942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3240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5445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/>
          <p:cNvSpPr/>
          <p:nvPr/>
        </p:nvSpPr>
        <p:spPr>
          <a:xfrm>
            <a:off x="7696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/>
          <p:cNvCxnSpPr>
            <a:stCxn id="34" idx="0"/>
            <a:endCxn id="114" idx="4"/>
          </p:cNvCxnSpPr>
          <p:nvPr/>
        </p:nvCxnSpPr>
        <p:spPr>
          <a:xfrm flipV="1">
            <a:off x="727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34" idx="0"/>
            <a:endCxn id="111" idx="4"/>
          </p:cNvCxnSpPr>
          <p:nvPr/>
        </p:nvCxnSpPr>
        <p:spPr>
          <a:xfrm flipV="1">
            <a:off x="727404" y="2805020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34" idx="0"/>
            <a:endCxn id="108" idx="4"/>
          </p:cNvCxnSpPr>
          <p:nvPr/>
        </p:nvCxnSpPr>
        <p:spPr>
          <a:xfrm flipV="1">
            <a:off x="727404" y="2796162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06" name="直線單箭頭接點 105"/>
          <p:cNvCxnSpPr>
            <a:stCxn id="34" idx="0"/>
            <a:endCxn id="8" idx="4"/>
          </p:cNvCxnSpPr>
          <p:nvPr/>
        </p:nvCxnSpPr>
        <p:spPr>
          <a:xfrm flipV="1">
            <a:off x="727404" y="2787695"/>
            <a:ext cx="305274" cy="1008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字方塊 131">
                <a:extLst>
                  <a:ext uri="{FF2B5EF4-FFF2-40B4-BE49-F238E27FC236}">
                    <ele attr="{0716B576-9B54-409B-BDA7-861A7A2A430A}"/>
                  </a:ext>
                </a:extLst>
              </p:cNvPr>
              <p:cNvSpPr txBox="1"/>
              <p:nvPr/>
            </p:nvSpPr>
            <p:spPr>
              <a:xfrm>
                <a:off x="866594" y="2189234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4" y="2189234"/>
                <a:ext cx="565091" cy="385555"/>
              </a:xfrm>
              <a:prstGeom prst="rect">
                <a:avLst/>
              </a:prstGeom>
              <a:blipFill rotWithShape="1">
                <a:blip r:embed="rId13"/>
                <a:stretch>
                  <a:fillRect l="-6452" t="-14286" r="-2688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字方塊 133">
                <a:extLst>
                  <a:ext uri="{FF2B5EF4-FFF2-40B4-BE49-F238E27FC236}">
                    <ele attr="{B362D09D-27F2-40E3-A28F-35BFE4FE1A91}"/>
                  </a:ext>
                </a:extLst>
              </p:cNvPr>
              <p:cNvSpPr txBox="1"/>
              <p:nvPr/>
            </p:nvSpPr>
            <p:spPr>
              <a:xfrm>
                <a:off x="3139192" y="2189234"/>
                <a:ext cx="565090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4" name="文字方塊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92" y="2189234"/>
                <a:ext cx="565090" cy="385555"/>
              </a:xfrm>
              <a:prstGeom prst="rect">
                <a:avLst/>
              </a:prstGeom>
              <a:blipFill rotWithShape="1">
                <a:blip r:embed="rId14"/>
                <a:stretch>
                  <a:fillRect l="-7527" t="-14286" r="-25806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字方塊 137">
                <a:extLst>
                  <a:ext uri="{FF2B5EF4-FFF2-40B4-BE49-F238E27FC236}">
                    <ele attr="{59DD0272-3037-403E-AAF4-217D07B930F3}"/>
                  </a:ext>
                </a:extLst>
              </p:cNvPr>
              <p:cNvSpPr txBox="1"/>
              <p:nvPr/>
            </p:nvSpPr>
            <p:spPr>
              <a:xfrm>
                <a:off x="5290390" y="2189234"/>
                <a:ext cx="565090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8" name="文字方塊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390" y="2189234"/>
                <a:ext cx="565090" cy="385555"/>
              </a:xfrm>
              <a:prstGeom prst="rect">
                <a:avLst/>
              </a:prstGeom>
              <a:blipFill rotWithShape="1">
                <a:blip r:embed="rId15"/>
                <a:stretch>
                  <a:fillRect l="-7527" t="-14286" r="-25806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字方塊 138">
                <a:extLst>
                  <a:ext uri="{FF2B5EF4-FFF2-40B4-BE49-F238E27FC236}">
                    <ele attr="{AD81E8AF-4B00-44BA-AEC8-CD4A12EF42F4}"/>
                  </a:ext>
                </a:extLst>
              </p:cNvPr>
              <p:cNvSpPr txBox="1"/>
              <p:nvPr/>
            </p:nvSpPr>
            <p:spPr>
              <a:xfrm>
                <a:off x="7646255" y="2205457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9" name="文字方塊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255" y="2205457"/>
                <a:ext cx="565091" cy="385555"/>
              </a:xfrm>
              <a:prstGeom prst="rect">
                <a:avLst/>
              </a:prstGeom>
              <a:blipFill rotWithShape="1">
                <a:blip r:embed="rId16"/>
                <a:stretch>
                  <a:fillRect l="-6452" t="-15873" r="-2688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2" name="群組 1"/>
          <p:cNvGrpSpPr/>
          <p:nvPr/>
        </p:nvGrpSpPr>
        <p:grpSpPr>
          <a:xfrm>
            <a:off x="957448" y="1265686"/>
            <a:ext cx="715161" cy="605813"/>
            <a:chOff x="635402" y="1337615"/>
            <a:chExt cx="715161" cy="605813"/>
          </a:xfrm>
        </p:grpSpPr>
        <p:sp>
          <p:nvSpPr>
            <p:cNvPr id="116" name="矩形 115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字方塊 116">
                  <a:extLst>
                    <a:ext uri="{FF2B5EF4-FFF2-40B4-BE49-F238E27FC236}">
                      <ele attr="{07CEA81A-83E9-4CB4-8A43-D4602BF7C715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17" name="文字方塊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cxnSp>
        <p:nvCxnSpPr>
          <p:cNvPr id="118" name="直線單箭頭接點 117"/>
          <p:cNvCxnSpPr>
            <a:endCxn id="11" idx="2"/>
          </p:cNvCxnSpPr>
          <p:nvPr/>
        </p:nvCxnSpPr>
        <p:spPr>
          <a:xfrm flipH="1" flipV="1">
            <a:off x="1860830" y="2877457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/>
          <p:cNvGrpSpPr/>
          <p:nvPr/>
        </p:nvGrpSpPr>
        <p:grpSpPr>
          <a:xfrm>
            <a:off x="1711638" y="2567444"/>
            <a:ext cx="298383" cy="310013"/>
            <a:chOff x="-105878" y="1740168"/>
            <a:chExt cx="461666" cy="461665"/>
          </a:xfrm>
        </p:grpSpPr>
        <p:sp>
          <p:nvSpPr>
            <p:cNvPr id="11" name="矩形 10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3" name="直線接點 22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2" name="直線單箭頭接點 121"/>
          <p:cNvCxnSpPr>
            <a:endCxn id="129" idx="2"/>
          </p:cNvCxnSpPr>
          <p:nvPr/>
        </p:nvCxnSpPr>
        <p:spPr>
          <a:xfrm flipH="1" flipV="1">
            <a:off x="4123409" y="288503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3974217" y="2575022"/>
            <a:ext cx="298383" cy="310013"/>
            <a:chOff x="-105878" y="1740168"/>
            <a:chExt cx="461666" cy="461665"/>
          </a:xfrm>
        </p:grpSpPr>
        <p:sp>
          <p:nvSpPr>
            <p:cNvPr id="129" name="矩形 128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3" name="群組 132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35" name="直線接點 134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接點 135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7" name="直線單箭頭接點 136"/>
          <p:cNvCxnSpPr>
            <a:endCxn id="146" idx="2"/>
          </p:cNvCxnSpPr>
          <p:nvPr/>
        </p:nvCxnSpPr>
        <p:spPr>
          <a:xfrm flipH="1" flipV="1">
            <a:off x="6384832" y="290102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群組 144"/>
          <p:cNvGrpSpPr/>
          <p:nvPr/>
        </p:nvGrpSpPr>
        <p:grpSpPr>
          <a:xfrm>
            <a:off x="6235640" y="2591012"/>
            <a:ext cx="298383" cy="310013"/>
            <a:chOff x="-105878" y="1740168"/>
            <a:chExt cx="461666" cy="461665"/>
          </a:xfrm>
        </p:grpSpPr>
        <p:sp>
          <p:nvSpPr>
            <p:cNvPr id="146" name="矩形 145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7" name="群組 146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48" name="直線接點 147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直線單箭頭接點 149"/>
          <p:cNvCxnSpPr>
            <a:endCxn id="152" idx="2"/>
          </p:cNvCxnSpPr>
          <p:nvPr/>
        </p:nvCxnSpPr>
        <p:spPr>
          <a:xfrm flipH="1" flipV="1">
            <a:off x="8614932" y="2917708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/>
          <p:cNvGrpSpPr/>
          <p:nvPr/>
        </p:nvGrpSpPr>
        <p:grpSpPr>
          <a:xfrm>
            <a:off x="8465740" y="2607695"/>
            <a:ext cx="298383" cy="310013"/>
            <a:chOff x="-105878" y="1740168"/>
            <a:chExt cx="461666" cy="461665"/>
          </a:xfrm>
        </p:grpSpPr>
        <p:sp>
          <p:nvSpPr>
            <p:cNvPr id="152" name="矩形 151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3" name="群組 152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54" name="直線接點 153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6" name="直線單箭頭接點 155"/>
          <p:cNvCxnSpPr/>
          <p:nvPr/>
        </p:nvCxnSpPr>
        <p:spPr>
          <a:xfrm flipV="1">
            <a:off x="1869663" y="160186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4116138" y="1576040"/>
            <a:ext cx="0" cy="98721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 flipV="1">
            <a:off x="6382507" y="1544948"/>
            <a:ext cx="0" cy="10363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 flipH="1" flipV="1">
            <a:off x="8613577" y="1564945"/>
            <a:ext cx="0" cy="1053869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>
            <a:endCxn id="11" idx="1"/>
          </p:cNvCxnSpPr>
          <p:nvPr/>
        </p:nvCxnSpPr>
        <p:spPr>
          <a:xfrm>
            <a:off x="1155001" y="270968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3448691" y="2728030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/>
          <p:cNvCxnSpPr/>
          <p:nvPr/>
        </p:nvCxnSpPr>
        <p:spPr>
          <a:xfrm>
            <a:off x="5679003" y="274601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/>
          <p:nvPr/>
        </p:nvCxnSpPr>
        <p:spPr>
          <a:xfrm>
            <a:off x="7883672" y="2762701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/>
          <p:nvPr/>
        </p:nvCxnSpPr>
        <p:spPr>
          <a:xfrm flipH="1">
            <a:off x="1526125" y="1568592"/>
            <a:ext cx="707782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字方塊 125">
                <a:extLst>
                  <a:ext uri="{FF2B5EF4-FFF2-40B4-BE49-F238E27FC236}">
                    <ele attr="{28C20DAD-9DF5-49AB-B23B-7BCE57A727D4}"/>
                  </a:ext>
                </a:extLst>
              </p:cNvPr>
              <p:cNvSpPr txBox="1"/>
              <p:nvPr/>
            </p:nvSpPr>
            <p:spPr>
              <a:xfrm>
                <a:off x="137206" y="4766636"/>
                <a:ext cx="87979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6" name="文字方塊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06" y="4766636"/>
                <a:ext cx="879793" cy="385555"/>
              </a:xfrm>
              <a:prstGeom prst="rect">
                <a:avLst/>
              </a:prstGeom>
              <a:blipFill rotWithShape="1">
                <a:blip r:embed="rId18"/>
                <a:stretch>
                  <a:fillRect l="-4861" r="-347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127" name="群組 126"/>
          <p:cNvGrpSpPr/>
          <p:nvPr/>
        </p:nvGrpSpPr>
        <p:grpSpPr>
          <a:xfrm>
            <a:off x="1644639" y="4681541"/>
            <a:ext cx="715161" cy="540000"/>
            <a:chOff x="7174951" y="3803115"/>
            <a:chExt cx="715161" cy="540000"/>
          </a:xfrm>
        </p:grpSpPr>
        <p:sp>
          <p:nvSpPr>
            <p:cNvPr id="130" name="矩形 129"/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文字方塊 130">
                  <a:extLst>
                    <a:ext uri="{FF2B5EF4-FFF2-40B4-BE49-F238E27FC236}">
                      <ele attr="{94ED528F-B572-486B-8712-FE31CE7A5498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31" name="文字方塊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166" name="矩形 165"/>
          <p:cNvSpPr/>
          <p:nvPr/>
        </p:nvSpPr>
        <p:spPr>
          <a:xfrm rot="5400000">
            <a:off x="1270705" y="466983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字方塊 166">
                <a:extLst>
                  <a:ext uri="{FF2B5EF4-FFF2-40B4-BE49-F238E27FC236}">
                    <ele attr="{CE10B263-C985-4886-816E-7755652081A2}"/>
                  </a:ext>
                </a:extLst>
              </p:cNvPr>
              <p:cNvSpPr txBox="1"/>
              <p:nvPr/>
            </p:nvSpPr>
            <p:spPr>
              <a:xfrm>
                <a:off x="1087595" y="4711855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7" name="文字方塊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95" y="4711855"/>
                <a:ext cx="715161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ele attr="{6DEE4B34-DB60-4B9D-AC90-8ABC952079C1}"/>
                  </a:ext>
                </a:extLst>
              </p:cNvPr>
              <p:cNvSpPr txBox="1"/>
              <p:nvPr/>
            </p:nvSpPr>
            <p:spPr>
              <a:xfrm>
                <a:off x="551163" y="6157212"/>
                <a:ext cx="3284292" cy="500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(ignore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US" altLang="zh-TW" sz="2400" dirty="0"/>
                  <a:t> for simplicity)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63" y="6157212"/>
                <a:ext cx="3284292" cy="500137"/>
              </a:xfrm>
              <a:prstGeom prst="rect">
                <a:avLst/>
              </a:prstGeom>
              <a:blipFill rotWithShape="1">
                <a:blip r:embed="rId21"/>
                <a:stretch>
                  <a:fillRect l="-2783" t="-2439" r="-2226" b="-268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文字方塊 169">
                <a:extLst>
                  <a:ext uri="{FF2B5EF4-FFF2-40B4-BE49-F238E27FC236}">
                    <ele attr="{95104CB6-3C26-4A67-BC01-D430F603A29F}"/>
                  </a:ext>
                </a:extLst>
              </p:cNvPr>
              <p:cNvSpPr txBox="1"/>
              <p:nvPr/>
            </p:nvSpPr>
            <p:spPr>
              <a:xfrm>
                <a:off x="2362784" y="4785374"/>
                <a:ext cx="87979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0" name="文字方塊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784" y="4785374"/>
                <a:ext cx="879793" cy="385555"/>
              </a:xfrm>
              <a:prstGeom prst="rect">
                <a:avLst/>
              </a:prstGeom>
              <a:blipFill rotWithShape="1">
                <a:blip r:embed="rId22"/>
                <a:stretch>
                  <a:fillRect l="-4861" r="-347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171" name="群組 170"/>
          <p:cNvGrpSpPr/>
          <p:nvPr/>
        </p:nvGrpSpPr>
        <p:grpSpPr>
          <a:xfrm>
            <a:off x="3870217" y="4700279"/>
            <a:ext cx="715161" cy="540000"/>
            <a:chOff x="7174951" y="3803115"/>
            <a:chExt cx="715161" cy="540000"/>
          </a:xfrm>
        </p:grpSpPr>
        <p:sp>
          <p:nvSpPr>
            <p:cNvPr id="172" name="矩形 171"/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文字方塊 172">
                  <a:extLst>
                    <a:ext uri="{FF2B5EF4-FFF2-40B4-BE49-F238E27FC236}">
                      <ele attr="{C63CDA66-8339-4956-8084-5BDB02275C4D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73" name="文字方塊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174" name="矩形 173"/>
          <p:cNvSpPr/>
          <p:nvPr/>
        </p:nvSpPr>
        <p:spPr>
          <a:xfrm rot="5400000">
            <a:off x="3496283" y="468857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字方塊 174">
                <a:extLst>
                  <a:ext uri="{FF2B5EF4-FFF2-40B4-BE49-F238E27FC236}">
                    <ele attr="{AD6D3B6A-C1D2-4164-A391-FB77E49C7832}"/>
                  </a:ext>
                </a:extLst>
              </p:cNvPr>
              <p:cNvSpPr txBox="1"/>
              <p:nvPr/>
            </p:nvSpPr>
            <p:spPr>
              <a:xfrm>
                <a:off x="3313173" y="4730593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5" name="文字方塊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173" y="4730593"/>
                <a:ext cx="715161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字方塊 175">
                <a:extLst>
                  <a:ext uri="{FF2B5EF4-FFF2-40B4-BE49-F238E27FC236}">
                    <ele attr="{7E746B03-C52E-4630-9ACC-9612B3D88F83}"/>
                  </a:ext>
                </a:extLst>
              </p:cNvPr>
              <p:cNvSpPr txBox="1"/>
              <p:nvPr/>
            </p:nvSpPr>
            <p:spPr>
              <a:xfrm>
                <a:off x="137206" y="5508540"/>
                <a:ext cx="87979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6" name="文字方塊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06" y="5508540"/>
                <a:ext cx="879793" cy="385555"/>
              </a:xfrm>
              <a:prstGeom prst="rect">
                <a:avLst/>
              </a:prstGeom>
              <a:blipFill rotWithShape="1">
                <a:blip r:embed="rId25"/>
                <a:stretch>
                  <a:fillRect l="-4861" r="-347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177" name="群組 176"/>
          <p:cNvGrpSpPr/>
          <p:nvPr/>
        </p:nvGrpSpPr>
        <p:grpSpPr>
          <a:xfrm>
            <a:off x="1644639" y="5423445"/>
            <a:ext cx="715161" cy="540000"/>
            <a:chOff x="7174951" y="3803115"/>
            <a:chExt cx="715161" cy="540000"/>
          </a:xfrm>
        </p:grpSpPr>
        <p:sp>
          <p:nvSpPr>
            <p:cNvPr id="178" name="矩形 177"/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文字方塊 178">
                  <a:extLst>
                    <a:ext uri="{FF2B5EF4-FFF2-40B4-BE49-F238E27FC236}">
                      <ele attr="{6573334F-0A3D-404B-8432-7FBF3A7D7D79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79" name="文字方塊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180" name="矩形 179"/>
          <p:cNvSpPr/>
          <p:nvPr/>
        </p:nvSpPr>
        <p:spPr>
          <a:xfrm rot="5400000">
            <a:off x="1270705" y="541174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文字方塊 180">
                <a:extLst>
                  <a:ext uri="{FF2B5EF4-FFF2-40B4-BE49-F238E27FC236}">
                    <ele attr="{3788470A-90C4-49E9-83E7-2E7CD5A90A7F}"/>
                  </a:ext>
                </a:extLst>
              </p:cNvPr>
              <p:cNvSpPr txBox="1"/>
              <p:nvPr/>
            </p:nvSpPr>
            <p:spPr>
              <a:xfrm>
                <a:off x="1087595" y="5453759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1" name="文字方塊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95" y="5453759"/>
                <a:ext cx="715161" cy="46166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字方塊 181">
                <a:extLst>
                  <a:ext uri="{FF2B5EF4-FFF2-40B4-BE49-F238E27FC236}">
                    <ele attr="{E09021A5-6EC9-417F-BB08-A638444B7FD1}"/>
                  </a:ext>
                </a:extLst>
              </p:cNvPr>
              <p:cNvSpPr txBox="1"/>
              <p:nvPr/>
            </p:nvSpPr>
            <p:spPr>
              <a:xfrm>
                <a:off x="2345517" y="5526043"/>
                <a:ext cx="87979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2" name="文字方塊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517" y="5526043"/>
                <a:ext cx="879793" cy="385555"/>
              </a:xfrm>
              <a:prstGeom prst="rect">
                <a:avLst/>
              </a:prstGeom>
              <a:blipFill rotWithShape="1">
                <a:blip r:embed="rId28"/>
                <a:stretch>
                  <a:fillRect l="-4861" r="-347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183" name="群組 182"/>
          <p:cNvGrpSpPr/>
          <p:nvPr/>
        </p:nvGrpSpPr>
        <p:grpSpPr>
          <a:xfrm>
            <a:off x="3852950" y="5440948"/>
            <a:ext cx="715161" cy="540000"/>
            <a:chOff x="7174951" y="3803115"/>
            <a:chExt cx="715161" cy="540000"/>
          </a:xfrm>
        </p:grpSpPr>
        <p:sp>
          <p:nvSpPr>
            <p:cNvPr id="184" name="矩形 183"/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字方塊 184">
                  <a:extLst>
                    <a:ext uri="{FF2B5EF4-FFF2-40B4-BE49-F238E27FC236}">
                      <ele attr="{EB78D4CE-FA93-4E02-8206-8ED5CD860EF0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85" name="文字方塊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186" name="矩形 185"/>
          <p:cNvSpPr/>
          <p:nvPr/>
        </p:nvSpPr>
        <p:spPr>
          <a:xfrm rot="5400000">
            <a:off x="3479016" y="542924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字方塊 186">
                <a:extLst>
                  <a:ext uri="{FF2B5EF4-FFF2-40B4-BE49-F238E27FC236}">
                    <ele attr="{9AD3161D-E3F0-47AB-A97D-4BB4D62B75F7}"/>
                  </a:ext>
                </a:extLst>
              </p:cNvPr>
              <p:cNvSpPr txBox="1"/>
              <p:nvPr/>
            </p:nvSpPr>
            <p:spPr>
              <a:xfrm>
                <a:off x="3295906" y="5471262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7" name="文字方塊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906" y="5471262"/>
                <a:ext cx="715161" cy="461665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188" name="群組 187"/>
          <p:cNvGrpSpPr/>
          <p:nvPr/>
        </p:nvGrpSpPr>
        <p:grpSpPr>
          <a:xfrm>
            <a:off x="7491081" y="5347093"/>
            <a:ext cx="715161" cy="540000"/>
            <a:chOff x="7174951" y="3803115"/>
            <a:chExt cx="715161" cy="540000"/>
          </a:xfrm>
        </p:grpSpPr>
        <p:sp>
          <p:nvSpPr>
            <p:cNvPr id="189" name="矩形 188"/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文字方塊 189">
                  <a:extLst>
                    <a:ext uri="{FF2B5EF4-FFF2-40B4-BE49-F238E27FC236}">
                      <ele attr="{8E44EA20-EDBF-43C3-A420-CB7F8071AC6B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90" name="文字方塊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6" name="群組 25"/>
          <p:cNvGrpSpPr/>
          <p:nvPr/>
        </p:nvGrpSpPr>
        <p:grpSpPr>
          <a:xfrm>
            <a:off x="6833253" y="4791619"/>
            <a:ext cx="715161" cy="461665"/>
            <a:chOff x="7193535" y="5191659"/>
            <a:chExt cx="715161" cy="461665"/>
          </a:xfrm>
        </p:grpSpPr>
        <p:sp>
          <p:nvSpPr>
            <p:cNvPr id="191" name="矩形 190"/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文字方塊 191">
                  <a:extLst>
                    <a:ext uri="{FF2B5EF4-FFF2-40B4-BE49-F238E27FC236}">
                      <ele attr="{C252CB0D-5A2D-42F4-B1B7-BEA89291E72B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92" name="文字方塊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61665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93" name="群組 192"/>
          <p:cNvGrpSpPr/>
          <p:nvPr/>
        </p:nvGrpSpPr>
        <p:grpSpPr>
          <a:xfrm>
            <a:off x="6833253" y="5205194"/>
            <a:ext cx="715161" cy="461665"/>
            <a:chOff x="7193535" y="5191659"/>
            <a:chExt cx="715161" cy="461665"/>
          </a:xfrm>
        </p:grpSpPr>
        <p:sp>
          <p:nvSpPr>
            <p:cNvPr id="194" name="矩形 193"/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文字方塊 194">
                  <a:extLst>
                    <a:ext uri="{FF2B5EF4-FFF2-40B4-BE49-F238E27FC236}">
                      <ele attr="{0DA6C2FA-F529-417F-A97D-FCB93AC3630F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95" name="文字方塊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61665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96" name="群組 195"/>
          <p:cNvGrpSpPr/>
          <p:nvPr/>
        </p:nvGrpSpPr>
        <p:grpSpPr>
          <a:xfrm>
            <a:off x="6833253" y="5617093"/>
            <a:ext cx="715161" cy="461665"/>
            <a:chOff x="7193535" y="5191659"/>
            <a:chExt cx="715161" cy="461665"/>
          </a:xfrm>
        </p:grpSpPr>
        <p:sp>
          <p:nvSpPr>
            <p:cNvPr id="197" name="矩形 196"/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文字方塊 197">
                  <a:extLst>
                    <a:ext uri="{FF2B5EF4-FFF2-40B4-BE49-F238E27FC236}">
                      <ele attr="{C96BDFB1-3D53-4109-A999-E8512A5BC44A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98" name="文字方塊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61665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99" name="群組 198"/>
          <p:cNvGrpSpPr/>
          <p:nvPr/>
        </p:nvGrpSpPr>
        <p:grpSpPr>
          <a:xfrm>
            <a:off x="6833253" y="6013525"/>
            <a:ext cx="715161" cy="461665"/>
            <a:chOff x="7193535" y="5191659"/>
            <a:chExt cx="715161" cy="461665"/>
          </a:xfrm>
        </p:grpSpPr>
        <p:sp>
          <p:nvSpPr>
            <p:cNvPr id="200" name="矩形 199"/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文字方塊 200">
                  <a:extLst>
                    <a:ext uri="{FF2B5EF4-FFF2-40B4-BE49-F238E27FC236}">
                      <ele attr="{C9FA8E32-97B0-43FA-BFE4-D8655710C876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01" name="文字方塊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61665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字方塊 201">
                <a:extLst>
                  <a:ext uri="{FF2B5EF4-FFF2-40B4-BE49-F238E27FC236}">
                    <ele attr="{F2336D0F-8E9E-403A-819C-2BE3A1B24695}"/>
                  </a:ext>
                </a:extLst>
              </p:cNvPr>
              <p:cNvSpPr txBox="1"/>
              <p:nvPr/>
            </p:nvSpPr>
            <p:spPr>
              <a:xfrm>
                <a:off x="6364922" y="5473663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2" name="文字方塊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922" y="5473663"/>
                <a:ext cx="298159" cy="369332"/>
              </a:xfrm>
              <a:prstGeom prst="rect">
                <a:avLst/>
              </a:prstGeom>
              <a:blipFill rotWithShape="1">
                <a:blip r:embed="rId36"/>
                <a:stretch>
                  <a:fillRect l="-10204" r="-102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29" name="群組 28"/>
          <p:cNvGrpSpPr/>
          <p:nvPr/>
        </p:nvGrpSpPr>
        <p:grpSpPr>
          <a:xfrm>
            <a:off x="5686213" y="4717020"/>
            <a:ext cx="565091" cy="430683"/>
            <a:chOff x="5686213" y="4717020"/>
            <a:chExt cx="565091" cy="430683"/>
          </a:xfrm>
        </p:grpSpPr>
        <p:sp>
          <p:nvSpPr>
            <p:cNvPr id="204" name="矩形 203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文字方塊 202">
                  <a:extLst>
                    <a:ext uri="{FF2B5EF4-FFF2-40B4-BE49-F238E27FC236}">
                      <ele attr="{150682AA-20AD-4781-B1E3-DCCB3C1B1B5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03" name="文字方塊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l="-7609" r="-543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05" name="群組 204"/>
          <p:cNvGrpSpPr/>
          <p:nvPr/>
        </p:nvGrpSpPr>
        <p:grpSpPr>
          <a:xfrm>
            <a:off x="5694922" y="5147703"/>
            <a:ext cx="565091" cy="430683"/>
            <a:chOff x="5686213" y="4717020"/>
            <a:chExt cx="565091" cy="430683"/>
          </a:xfrm>
        </p:grpSpPr>
        <p:sp>
          <p:nvSpPr>
            <p:cNvPr id="206" name="矩形 205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文字方塊 206">
                  <a:extLst>
                    <a:ext uri="{FF2B5EF4-FFF2-40B4-BE49-F238E27FC236}">
                      <ele attr="{24093C6C-E1F7-4049-B5E5-D0BEDECEF784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07" name="文字方塊 2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l="-6452" r="-430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08" name="群組 207"/>
          <p:cNvGrpSpPr/>
          <p:nvPr/>
        </p:nvGrpSpPr>
        <p:grpSpPr>
          <a:xfrm>
            <a:off x="5695290" y="5580617"/>
            <a:ext cx="565091" cy="430683"/>
            <a:chOff x="5686213" y="4717020"/>
            <a:chExt cx="565091" cy="430683"/>
          </a:xfrm>
        </p:grpSpPr>
        <p:sp>
          <p:nvSpPr>
            <p:cNvPr id="209" name="矩形 208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文字方塊 209">
                  <a:extLst>
                    <a:ext uri="{FF2B5EF4-FFF2-40B4-BE49-F238E27FC236}">
                      <ele attr="{E64EBE73-BBE1-4C59-89E9-13ED8A4054AA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10" name="文字方塊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 l="-6452" r="-430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11" name="群組 210"/>
          <p:cNvGrpSpPr/>
          <p:nvPr/>
        </p:nvGrpSpPr>
        <p:grpSpPr>
          <a:xfrm>
            <a:off x="5695626" y="6008843"/>
            <a:ext cx="565091" cy="430683"/>
            <a:chOff x="5686213" y="4717020"/>
            <a:chExt cx="565091" cy="430683"/>
          </a:xfrm>
        </p:grpSpPr>
        <p:sp>
          <p:nvSpPr>
            <p:cNvPr id="212" name="矩形 211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文字方塊 212">
                  <a:extLst>
                    <a:ext uri="{FF2B5EF4-FFF2-40B4-BE49-F238E27FC236}">
                      <ele attr="{3437F765-4524-45C8-A97C-584B5281428C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13" name="文字方塊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l="-6452" r="-4301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140" name="矩形 139"/>
          <p:cNvSpPr/>
          <p:nvPr/>
        </p:nvSpPr>
        <p:spPr>
          <a:xfrm>
            <a:off x="473261" y="3697230"/>
            <a:ext cx="515179" cy="771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66" grpId="0" animBg="1"/>
      <p:bldP spid="167" grpId="0"/>
      <p:bldP spid="170" grpId="0"/>
      <p:bldP spid="174" grpId="0" animBg="1"/>
      <p:bldP spid="175" grpId="0"/>
      <p:bldP spid="176" grpId="0"/>
      <p:bldP spid="180" grpId="0" animBg="1"/>
      <p:bldP spid="181" grpId="0"/>
      <p:bldP spid="182" grpId="0"/>
      <p:bldP spid="186" grpId="0" animBg="1"/>
      <p:bldP spid="187" grpId="0"/>
      <p:bldP spid="2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108"/>
          <p:cNvCxnSpPr/>
          <p:nvPr/>
        </p:nvCxnSpPr>
        <p:spPr>
          <a:xfrm flipH="1" flipV="1">
            <a:off x="3305668" y="2797539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endCxn id="8" idx="5"/>
          </p:cNvCxnSpPr>
          <p:nvPr/>
        </p:nvCxnSpPr>
        <p:spPr>
          <a:xfrm flipH="1" flipV="1">
            <a:off x="1096318" y="2761335"/>
            <a:ext cx="1939394" cy="10654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 flipH="1" flipV="1">
            <a:off x="5534176" y="276591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 flipH="1" flipV="1">
            <a:off x="7794534" y="278401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942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3240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5445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/>
          <p:cNvSpPr/>
          <p:nvPr/>
        </p:nvSpPr>
        <p:spPr>
          <a:xfrm>
            <a:off x="7696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/>
          <p:cNvCxnSpPr>
            <a:endCxn id="114" idx="4"/>
          </p:cNvCxnSpPr>
          <p:nvPr/>
        </p:nvCxnSpPr>
        <p:spPr>
          <a:xfrm flipV="1">
            <a:off x="3003616" y="2830421"/>
            <a:ext cx="4783108" cy="9485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endCxn id="111" idx="4"/>
          </p:cNvCxnSpPr>
          <p:nvPr/>
        </p:nvCxnSpPr>
        <p:spPr>
          <a:xfrm flipV="1">
            <a:off x="3003616" y="2805020"/>
            <a:ext cx="2532148" cy="9739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endCxn id="108" idx="4"/>
          </p:cNvCxnSpPr>
          <p:nvPr/>
        </p:nvCxnSpPr>
        <p:spPr>
          <a:xfrm flipV="1">
            <a:off x="3003616" y="2796162"/>
            <a:ext cx="326739" cy="9827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06" name="直線單箭頭接點 105"/>
          <p:cNvCxnSpPr>
            <a:endCxn id="8" idx="4"/>
          </p:cNvCxnSpPr>
          <p:nvPr/>
        </p:nvCxnSpPr>
        <p:spPr>
          <a:xfrm flipH="1" flipV="1">
            <a:off x="1032678" y="2787695"/>
            <a:ext cx="248650" cy="922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字方塊 131">
                <a:extLst>
                  <a:ext uri="{FF2B5EF4-FFF2-40B4-BE49-F238E27FC236}">
                    <ele attr="{0716B576-9B54-409B-BDA7-861A7A2A430A}"/>
                  </a:ext>
                </a:extLst>
              </p:cNvPr>
              <p:cNvSpPr txBox="1"/>
              <p:nvPr/>
            </p:nvSpPr>
            <p:spPr>
              <a:xfrm>
                <a:off x="866594" y="2189234"/>
                <a:ext cx="57220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4" y="2189234"/>
                <a:ext cx="572208" cy="385555"/>
              </a:xfrm>
              <a:prstGeom prst="rect">
                <a:avLst/>
              </a:prstGeom>
              <a:blipFill rotWithShape="1">
                <a:blip r:embed="rId1"/>
                <a:stretch>
                  <a:fillRect l="-6383" t="-14286" r="-2553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字方塊 133">
                <a:extLst>
                  <a:ext uri="{FF2B5EF4-FFF2-40B4-BE49-F238E27FC236}">
                    <ele attr="{B362D09D-27F2-40E3-A28F-35BFE4FE1A91}"/>
                  </a:ext>
                </a:extLst>
              </p:cNvPr>
              <p:cNvSpPr txBox="1"/>
              <p:nvPr/>
            </p:nvSpPr>
            <p:spPr>
              <a:xfrm>
                <a:off x="3139192" y="2189234"/>
                <a:ext cx="57220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4" name="文字方塊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92" y="2189234"/>
                <a:ext cx="572208" cy="385555"/>
              </a:xfrm>
              <a:prstGeom prst="rect">
                <a:avLst/>
              </a:prstGeom>
              <a:blipFill rotWithShape="1">
                <a:blip r:embed="rId2"/>
                <a:stretch>
                  <a:fillRect l="-7447" t="-14286" r="-24468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字方塊 137">
                <a:extLst>
                  <a:ext uri="{FF2B5EF4-FFF2-40B4-BE49-F238E27FC236}">
                    <ele attr="{59DD0272-3037-403E-AAF4-217D07B930F3}"/>
                  </a:ext>
                </a:extLst>
              </p:cNvPr>
              <p:cNvSpPr txBox="1"/>
              <p:nvPr/>
            </p:nvSpPr>
            <p:spPr>
              <a:xfrm>
                <a:off x="5290390" y="2189234"/>
                <a:ext cx="57220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8" name="文字方塊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390" y="2189234"/>
                <a:ext cx="572208" cy="385555"/>
              </a:xfrm>
              <a:prstGeom prst="rect">
                <a:avLst/>
              </a:prstGeom>
              <a:blipFill rotWithShape="1">
                <a:blip r:embed="rId3"/>
                <a:stretch>
                  <a:fillRect l="-7447" t="-14286" r="-24468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字方塊 138">
                <a:extLst>
                  <a:ext uri="{FF2B5EF4-FFF2-40B4-BE49-F238E27FC236}">
                    <ele attr="{AD81E8AF-4B00-44BA-AEC8-CD4A12EF42F4}"/>
                  </a:ext>
                </a:extLst>
              </p:cNvPr>
              <p:cNvSpPr txBox="1"/>
              <p:nvPr/>
            </p:nvSpPr>
            <p:spPr>
              <a:xfrm>
                <a:off x="7646255" y="2205457"/>
                <a:ext cx="57220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9" name="文字方塊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255" y="2205457"/>
                <a:ext cx="572208" cy="385555"/>
              </a:xfrm>
              <a:prstGeom prst="rect">
                <a:avLst/>
              </a:prstGeom>
              <a:blipFill rotWithShape="1">
                <a:blip r:embed="rId4"/>
                <a:stretch>
                  <a:fillRect l="-6383" t="-15873" r="-2553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2" name="群組 1"/>
          <p:cNvGrpSpPr/>
          <p:nvPr/>
        </p:nvGrpSpPr>
        <p:grpSpPr>
          <a:xfrm>
            <a:off x="3225911" y="1277296"/>
            <a:ext cx="715161" cy="605813"/>
            <a:chOff x="635402" y="1337615"/>
            <a:chExt cx="715161" cy="605813"/>
          </a:xfrm>
        </p:grpSpPr>
        <p:sp>
          <p:nvSpPr>
            <p:cNvPr id="116" name="矩形 115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字方塊 116">
                  <a:extLst>
                    <a:ext uri="{FF2B5EF4-FFF2-40B4-BE49-F238E27FC236}">
                      <ele attr="{07CEA81A-83E9-4CB4-8A43-D4602BF7C715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17" name="文字方塊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cxnSp>
        <p:nvCxnSpPr>
          <p:cNvPr id="118" name="直線單箭頭接點 117"/>
          <p:cNvCxnSpPr>
            <a:endCxn id="11" idx="2"/>
          </p:cNvCxnSpPr>
          <p:nvPr/>
        </p:nvCxnSpPr>
        <p:spPr>
          <a:xfrm flipH="1" flipV="1">
            <a:off x="1860830" y="2877457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/>
          <p:cNvGrpSpPr/>
          <p:nvPr/>
        </p:nvGrpSpPr>
        <p:grpSpPr>
          <a:xfrm>
            <a:off x="1711638" y="2567444"/>
            <a:ext cx="298383" cy="310013"/>
            <a:chOff x="-105878" y="1740168"/>
            <a:chExt cx="461666" cy="461665"/>
          </a:xfrm>
        </p:grpSpPr>
        <p:sp>
          <p:nvSpPr>
            <p:cNvPr id="11" name="矩形 10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3" name="直線接點 22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2" name="直線單箭頭接點 121"/>
          <p:cNvCxnSpPr>
            <a:endCxn id="129" idx="2"/>
          </p:cNvCxnSpPr>
          <p:nvPr/>
        </p:nvCxnSpPr>
        <p:spPr>
          <a:xfrm flipH="1" flipV="1">
            <a:off x="4123409" y="288503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3974217" y="2575022"/>
            <a:ext cx="298383" cy="310013"/>
            <a:chOff x="-105878" y="1740168"/>
            <a:chExt cx="461666" cy="461665"/>
          </a:xfrm>
        </p:grpSpPr>
        <p:sp>
          <p:nvSpPr>
            <p:cNvPr id="129" name="矩形 128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3" name="群組 132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35" name="直線接點 134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接點 135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7" name="直線單箭頭接點 136"/>
          <p:cNvCxnSpPr>
            <a:endCxn id="146" idx="2"/>
          </p:cNvCxnSpPr>
          <p:nvPr/>
        </p:nvCxnSpPr>
        <p:spPr>
          <a:xfrm flipH="1" flipV="1">
            <a:off x="6384832" y="290102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群組 144"/>
          <p:cNvGrpSpPr/>
          <p:nvPr/>
        </p:nvGrpSpPr>
        <p:grpSpPr>
          <a:xfrm>
            <a:off x="6235640" y="2591012"/>
            <a:ext cx="298383" cy="310013"/>
            <a:chOff x="-105878" y="1740168"/>
            <a:chExt cx="461666" cy="461665"/>
          </a:xfrm>
        </p:grpSpPr>
        <p:sp>
          <p:nvSpPr>
            <p:cNvPr id="146" name="矩形 145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7" name="群組 146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48" name="直線接點 147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直線單箭頭接點 149"/>
          <p:cNvCxnSpPr>
            <a:endCxn id="152" idx="2"/>
          </p:cNvCxnSpPr>
          <p:nvPr/>
        </p:nvCxnSpPr>
        <p:spPr>
          <a:xfrm flipH="1" flipV="1">
            <a:off x="8614932" y="2917708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/>
          <p:cNvGrpSpPr/>
          <p:nvPr/>
        </p:nvGrpSpPr>
        <p:grpSpPr>
          <a:xfrm>
            <a:off x="8465740" y="2607695"/>
            <a:ext cx="298383" cy="310013"/>
            <a:chOff x="-105878" y="1740168"/>
            <a:chExt cx="461666" cy="461665"/>
          </a:xfrm>
        </p:grpSpPr>
        <p:sp>
          <p:nvSpPr>
            <p:cNvPr id="152" name="矩形 151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3" name="群組 152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54" name="直線接點 153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6" name="直線單箭頭接點 155"/>
          <p:cNvCxnSpPr/>
          <p:nvPr/>
        </p:nvCxnSpPr>
        <p:spPr>
          <a:xfrm flipV="1">
            <a:off x="1869663" y="160186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4123304" y="1598271"/>
            <a:ext cx="0" cy="98721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 flipV="1">
            <a:off x="6382507" y="1544948"/>
            <a:ext cx="0" cy="10363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 flipH="1" flipV="1">
            <a:off x="8613577" y="1564945"/>
            <a:ext cx="0" cy="1053869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>
            <a:endCxn id="11" idx="1"/>
          </p:cNvCxnSpPr>
          <p:nvPr/>
        </p:nvCxnSpPr>
        <p:spPr>
          <a:xfrm>
            <a:off x="1155001" y="270968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3448691" y="2728030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/>
          <p:cNvCxnSpPr/>
          <p:nvPr/>
        </p:nvCxnSpPr>
        <p:spPr>
          <a:xfrm>
            <a:off x="5679003" y="274601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/>
          <p:nvPr/>
        </p:nvCxnSpPr>
        <p:spPr>
          <a:xfrm>
            <a:off x="7883672" y="2762701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/>
          <p:nvPr/>
        </p:nvCxnSpPr>
        <p:spPr>
          <a:xfrm flipH="1">
            <a:off x="3802339" y="1564945"/>
            <a:ext cx="481123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>
                <a:extLst>
                  <a:ext uri="{FF2B5EF4-FFF2-40B4-BE49-F238E27FC236}">
                    <ele attr="{DF511227-D070-43B9-B0D2-6A33A96A7CC8}"/>
                  </a:ext>
                </a:extLst>
              </p:cNvPr>
              <p:cNvSpPr txBox="1"/>
              <p:nvPr/>
            </p:nvSpPr>
            <p:spPr>
              <a:xfrm>
                <a:off x="5565775" y="168704"/>
                <a:ext cx="2407647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775" y="168704"/>
                <a:ext cx="2407647" cy="10455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140" name="直線單箭頭接點 139"/>
          <p:cNvCxnSpPr/>
          <p:nvPr/>
        </p:nvCxnSpPr>
        <p:spPr>
          <a:xfrm>
            <a:off x="1861006" y="1564945"/>
            <a:ext cx="138415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717885" y="379586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字方塊 125">
                <a:extLst>
                  <a:ext uri="{FF2B5EF4-FFF2-40B4-BE49-F238E27FC236}">
                    <ele attr="{C498D48F-F1E5-4DAC-81C0-0A670AAAC9E7}"/>
                  </a:ext>
                </a:extLst>
              </p:cNvPr>
              <p:cNvSpPr txBox="1"/>
              <p:nvPr/>
            </p:nvSpPr>
            <p:spPr>
              <a:xfrm>
                <a:off x="1526126" y="3833406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6" name="文字方塊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126" y="3833406"/>
                <a:ext cx="715161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27" name="矩形 126"/>
          <p:cNvSpPr/>
          <p:nvPr/>
        </p:nvSpPr>
        <p:spPr>
          <a:xfrm>
            <a:off x="1145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字方塊 129">
                <a:extLst>
                  <a:ext uri="{FF2B5EF4-FFF2-40B4-BE49-F238E27FC236}">
                    <ele attr="{28D59FBD-E3BC-42FB-A29A-38A872CCCFA4}"/>
                  </a:ext>
                </a:extLst>
              </p:cNvPr>
              <p:cNvSpPr txBox="1"/>
              <p:nvPr/>
            </p:nvSpPr>
            <p:spPr>
              <a:xfrm>
                <a:off x="964022" y="384368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0" name="文字方塊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22" y="3843680"/>
                <a:ext cx="71516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31" name="矩形 130"/>
          <p:cNvSpPr/>
          <p:nvPr/>
        </p:nvSpPr>
        <p:spPr>
          <a:xfrm>
            <a:off x="583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字方塊 164">
                <a:extLst>
                  <a:ext uri="{FF2B5EF4-FFF2-40B4-BE49-F238E27FC236}">
                    <ele attr="{8D39E76D-0585-45E3-B93E-D046035D8D7C}"/>
                  </a:ext>
                </a:extLst>
              </p:cNvPr>
              <p:cNvSpPr txBox="1"/>
              <p:nvPr/>
            </p:nvSpPr>
            <p:spPr>
              <a:xfrm>
                <a:off x="401919" y="384368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5" name="文字方塊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9" y="3843680"/>
                <a:ext cx="715161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66" name="矩形 165"/>
          <p:cNvSpPr/>
          <p:nvPr/>
        </p:nvSpPr>
        <p:spPr>
          <a:xfrm>
            <a:off x="3994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字方塊 166">
                <a:extLst>
                  <a:ext uri="{FF2B5EF4-FFF2-40B4-BE49-F238E27FC236}">
                    <ele attr="{581900A0-2A24-44E5-928C-8753BAD80789}"/>
                  </a:ext>
                </a:extLst>
              </p:cNvPr>
              <p:cNvSpPr txBox="1"/>
              <p:nvPr/>
            </p:nvSpPr>
            <p:spPr>
              <a:xfrm>
                <a:off x="3802338" y="3816476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7" name="文字方塊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338" y="3816476"/>
                <a:ext cx="71516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68" name="矩形 167"/>
          <p:cNvSpPr/>
          <p:nvPr/>
        </p:nvSpPr>
        <p:spPr>
          <a:xfrm>
            <a:off x="3421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字方塊 168">
                <a:extLst>
                  <a:ext uri="{FF2B5EF4-FFF2-40B4-BE49-F238E27FC236}">
                    <ele attr="{AA66187E-270D-425E-BB8C-6B5503A0B26F}"/>
                  </a:ext>
                </a:extLst>
              </p:cNvPr>
              <p:cNvSpPr txBox="1"/>
              <p:nvPr/>
            </p:nvSpPr>
            <p:spPr>
              <a:xfrm>
                <a:off x="3240234" y="382675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9" name="文字方塊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34" y="3826750"/>
                <a:ext cx="71516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70" name="矩形 169"/>
          <p:cNvSpPr/>
          <p:nvPr/>
        </p:nvSpPr>
        <p:spPr>
          <a:xfrm>
            <a:off x="2859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文字方塊 170">
                <a:extLst>
                  <a:ext uri="{FF2B5EF4-FFF2-40B4-BE49-F238E27FC236}">
                    <ele attr="{51EF13B0-E442-4CBF-A736-BFBAC9E30CFC}"/>
                  </a:ext>
                </a:extLst>
              </p:cNvPr>
              <p:cNvSpPr txBox="1"/>
              <p:nvPr/>
            </p:nvSpPr>
            <p:spPr>
              <a:xfrm>
                <a:off x="2678131" y="382675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1" name="文字方塊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31" y="3826750"/>
                <a:ext cx="715161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72" name="矩形 171"/>
          <p:cNvSpPr/>
          <p:nvPr/>
        </p:nvSpPr>
        <p:spPr>
          <a:xfrm>
            <a:off x="6238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字方塊 172">
                <a:extLst>
                  <a:ext uri="{FF2B5EF4-FFF2-40B4-BE49-F238E27FC236}">
                    <ele attr="{E829B031-8443-4252-B42B-569360A0578E}"/>
                  </a:ext>
                </a:extLst>
              </p:cNvPr>
              <p:cNvSpPr txBox="1"/>
              <p:nvPr/>
            </p:nvSpPr>
            <p:spPr>
              <a:xfrm>
                <a:off x="6046454" y="382707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3" name="文字方塊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54" y="3827070"/>
                <a:ext cx="71516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74" name="矩形 173"/>
          <p:cNvSpPr/>
          <p:nvPr/>
        </p:nvSpPr>
        <p:spPr>
          <a:xfrm>
            <a:off x="5665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字方塊 174">
                <a:extLst>
                  <a:ext uri="{FF2B5EF4-FFF2-40B4-BE49-F238E27FC236}">
                    <ele attr="{76E32E36-88F8-4442-8DDC-0D4DD4B94ADC}"/>
                  </a:ext>
                </a:extLst>
              </p:cNvPr>
              <p:cNvSpPr txBox="1"/>
              <p:nvPr/>
            </p:nvSpPr>
            <p:spPr>
              <a:xfrm>
                <a:off x="5484350" y="3837344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5" name="文字方塊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50" y="3837344"/>
                <a:ext cx="71516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76" name="矩形 175"/>
          <p:cNvSpPr/>
          <p:nvPr/>
        </p:nvSpPr>
        <p:spPr>
          <a:xfrm>
            <a:off x="5103732" y="3789527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字方塊 176">
                <a:extLst>
                  <a:ext uri="{FF2B5EF4-FFF2-40B4-BE49-F238E27FC236}">
                    <ele attr="{E788EF0A-3F1E-427F-9867-EFFC0DA54AB6}"/>
                  </a:ext>
                </a:extLst>
              </p:cNvPr>
              <p:cNvSpPr txBox="1"/>
              <p:nvPr/>
            </p:nvSpPr>
            <p:spPr>
              <a:xfrm>
                <a:off x="4922247" y="3837344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7" name="文字方塊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47" y="3837344"/>
                <a:ext cx="715161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78" name="矩形 177"/>
          <p:cNvSpPr/>
          <p:nvPr/>
        </p:nvSpPr>
        <p:spPr>
          <a:xfrm>
            <a:off x="8490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字方塊 178">
                <a:extLst>
                  <a:ext uri="{FF2B5EF4-FFF2-40B4-BE49-F238E27FC236}">
                    <ele attr="{573E02FE-EDF7-46DE-BAA5-3B47291AA057}"/>
                  </a:ext>
                </a:extLst>
              </p:cNvPr>
              <p:cNvSpPr txBox="1"/>
              <p:nvPr/>
            </p:nvSpPr>
            <p:spPr>
              <a:xfrm>
                <a:off x="8299158" y="3840658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9" name="文字方塊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158" y="3840658"/>
                <a:ext cx="715161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80" name="矩形 179"/>
          <p:cNvSpPr/>
          <p:nvPr/>
        </p:nvSpPr>
        <p:spPr>
          <a:xfrm>
            <a:off x="7918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文字方塊 180">
                <a:extLst>
                  <a:ext uri="{FF2B5EF4-FFF2-40B4-BE49-F238E27FC236}">
                    <ele attr="{53E09230-8F52-4028-BEFC-CAA77CB73312}"/>
                  </a:ext>
                </a:extLst>
              </p:cNvPr>
              <p:cNvSpPr txBox="1"/>
              <p:nvPr/>
            </p:nvSpPr>
            <p:spPr>
              <a:xfrm>
                <a:off x="7737054" y="3850932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1" name="文字方塊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54" y="3850932"/>
                <a:ext cx="715161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82" name="矩形 181"/>
          <p:cNvSpPr/>
          <p:nvPr/>
        </p:nvSpPr>
        <p:spPr>
          <a:xfrm>
            <a:off x="7356436" y="380311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字方塊 182">
                <a:extLst>
                  <a:ext uri="{FF2B5EF4-FFF2-40B4-BE49-F238E27FC236}">
                    <ele attr="{3BFA6C9D-B465-4999-B04D-2DF6594A1C17}"/>
                  </a:ext>
                </a:extLst>
              </p:cNvPr>
              <p:cNvSpPr txBox="1"/>
              <p:nvPr/>
            </p:nvSpPr>
            <p:spPr>
              <a:xfrm>
                <a:off x="7174951" y="3850932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3" name="文字方塊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951" y="3850932"/>
                <a:ext cx="715161" cy="461665"/>
              </a:xfrm>
              <a:prstGeom prst="rect">
                <a:avLst/>
              </a:prstGeom>
              <a:blipFill rotWithShape="1">
                <a:blip r:embed="rId1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184" name="群組 183"/>
          <p:cNvGrpSpPr/>
          <p:nvPr/>
        </p:nvGrpSpPr>
        <p:grpSpPr>
          <a:xfrm>
            <a:off x="7021721" y="5277714"/>
            <a:ext cx="715161" cy="540000"/>
            <a:chOff x="7174951" y="3803115"/>
            <a:chExt cx="715161" cy="540000"/>
          </a:xfrm>
        </p:grpSpPr>
        <p:sp>
          <p:nvSpPr>
            <p:cNvPr id="185" name="矩形 184"/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文字方塊 185">
                  <a:extLst>
                    <a:ext uri="{FF2B5EF4-FFF2-40B4-BE49-F238E27FC236}">
                      <ele attr="{E6D535BA-B46D-4F18-8EE2-5B9F7DBBA93B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86" name="文字方塊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87" name="群組 186"/>
          <p:cNvGrpSpPr/>
          <p:nvPr/>
        </p:nvGrpSpPr>
        <p:grpSpPr>
          <a:xfrm>
            <a:off x="6376867" y="4729604"/>
            <a:ext cx="715161" cy="461665"/>
            <a:chOff x="7193535" y="5191659"/>
            <a:chExt cx="715161" cy="461665"/>
          </a:xfrm>
        </p:grpSpPr>
        <p:sp>
          <p:nvSpPr>
            <p:cNvPr id="188" name="矩形 187"/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文字方塊 188">
                  <a:extLst>
                    <a:ext uri="{FF2B5EF4-FFF2-40B4-BE49-F238E27FC236}">
                      <ele attr="{B496837E-DDE5-41FB-8DB8-868A957DBEB8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89" name="文字方塊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90" name="群組 189"/>
          <p:cNvGrpSpPr/>
          <p:nvPr/>
        </p:nvGrpSpPr>
        <p:grpSpPr>
          <a:xfrm>
            <a:off x="6376867" y="5143179"/>
            <a:ext cx="715161" cy="461665"/>
            <a:chOff x="7193535" y="5191659"/>
            <a:chExt cx="715161" cy="461665"/>
          </a:xfrm>
        </p:grpSpPr>
        <p:sp>
          <p:nvSpPr>
            <p:cNvPr id="191" name="矩形 190"/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文字方塊 191">
                  <a:extLst>
                    <a:ext uri="{FF2B5EF4-FFF2-40B4-BE49-F238E27FC236}">
                      <ele attr="{D4F38831-DDA5-4F6E-A6C4-9F2E48FF0106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92" name="文字方塊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616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93" name="群組 192"/>
          <p:cNvGrpSpPr/>
          <p:nvPr/>
        </p:nvGrpSpPr>
        <p:grpSpPr>
          <a:xfrm>
            <a:off x="6376867" y="5555078"/>
            <a:ext cx="715161" cy="461665"/>
            <a:chOff x="7193535" y="5191659"/>
            <a:chExt cx="715161" cy="461665"/>
          </a:xfrm>
        </p:grpSpPr>
        <p:sp>
          <p:nvSpPr>
            <p:cNvPr id="194" name="矩形 193"/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文字方塊 194">
                  <a:extLst>
                    <a:ext uri="{FF2B5EF4-FFF2-40B4-BE49-F238E27FC236}">
                      <ele attr="{1C208ACF-1655-47A0-BA31-64FC7DB86385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95" name="文字方塊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61665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96" name="群組 195"/>
          <p:cNvGrpSpPr/>
          <p:nvPr/>
        </p:nvGrpSpPr>
        <p:grpSpPr>
          <a:xfrm>
            <a:off x="6376867" y="5951510"/>
            <a:ext cx="715161" cy="461665"/>
            <a:chOff x="7193535" y="5191659"/>
            <a:chExt cx="715161" cy="461665"/>
          </a:xfrm>
        </p:grpSpPr>
        <p:sp>
          <p:nvSpPr>
            <p:cNvPr id="197" name="矩形 196"/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文字方塊 197">
                  <a:extLst>
                    <a:ext uri="{FF2B5EF4-FFF2-40B4-BE49-F238E27FC236}">
                      <ele attr="{F3EF312D-2998-4632-AB96-0DEEEE18487E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98" name="文字方塊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61665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字方塊 198">
                <a:extLst>
                  <a:ext uri="{FF2B5EF4-FFF2-40B4-BE49-F238E27FC236}">
                    <ele attr="{A1724F84-FFEC-4C85-8BE6-F355A4CE8460}"/>
                  </a:ext>
                </a:extLst>
              </p:cNvPr>
              <p:cNvSpPr txBox="1"/>
              <p:nvPr/>
            </p:nvSpPr>
            <p:spPr>
              <a:xfrm>
                <a:off x="5908536" y="5411648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9" name="文字方塊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536" y="5411648"/>
                <a:ext cx="298159" cy="369332"/>
              </a:xfrm>
              <a:prstGeom prst="rect">
                <a:avLst/>
              </a:prstGeom>
              <a:blipFill rotWithShape="1">
                <a:blip r:embed="rId24"/>
                <a:stretch>
                  <a:fillRect l="-10204" r="-102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200" name="群組 199"/>
          <p:cNvGrpSpPr/>
          <p:nvPr/>
        </p:nvGrpSpPr>
        <p:grpSpPr>
          <a:xfrm>
            <a:off x="3442300" y="4609126"/>
            <a:ext cx="565091" cy="430683"/>
            <a:chOff x="5686213" y="4717020"/>
            <a:chExt cx="565091" cy="430683"/>
          </a:xfrm>
        </p:grpSpPr>
        <p:sp>
          <p:nvSpPr>
            <p:cNvPr id="201" name="矩形 200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文字方塊 201">
                  <a:extLst>
                    <a:ext uri="{FF2B5EF4-FFF2-40B4-BE49-F238E27FC236}">
                      <ele attr="{61E0D0A6-3C62-48FA-B107-74BE0EC6616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02" name="文字方塊 2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7609" r="-543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03" name="群組 202"/>
          <p:cNvGrpSpPr/>
          <p:nvPr/>
        </p:nvGrpSpPr>
        <p:grpSpPr>
          <a:xfrm>
            <a:off x="3451009" y="5039809"/>
            <a:ext cx="565091" cy="430683"/>
            <a:chOff x="5686213" y="4717020"/>
            <a:chExt cx="565091" cy="430683"/>
          </a:xfrm>
        </p:grpSpPr>
        <p:sp>
          <p:nvSpPr>
            <p:cNvPr id="204" name="矩形 203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文字方塊 204">
                  <a:extLst>
                    <a:ext uri="{FF2B5EF4-FFF2-40B4-BE49-F238E27FC236}">
                      <ele attr="{17C59726-E86A-4B5C-AD2C-B5D62461277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05" name="文字方塊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6452" r="-4301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06" name="群組 205"/>
          <p:cNvGrpSpPr/>
          <p:nvPr/>
        </p:nvGrpSpPr>
        <p:grpSpPr>
          <a:xfrm>
            <a:off x="3451377" y="5472723"/>
            <a:ext cx="565091" cy="430683"/>
            <a:chOff x="5686213" y="4717020"/>
            <a:chExt cx="565091" cy="430683"/>
          </a:xfrm>
        </p:grpSpPr>
        <p:sp>
          <p:nvSpPr>
            <p:cNvPr id="207" name="矩形 206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文字方塊 207">
                  <a:extLst>
                    <a:ext uri="{FF2B5EF4-FFF2-40B4-BE49-F238E27FC236}">
                      <ele attr="{294E108D-6BD3-479B-9DF0-1023321015F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08" name="文字方塊 2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l="-6452" r="-4301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09" name="群組 208"/>
          <p:cNvGrpSpPr/>
          <p:nvPr/>
        </p:nvGrpSpPr>
        <p:grpSpPr>
          <a:xfrm>
            <a:off x="3451713" y="5900949"/>
            <a:ext cx="565091" cy="430683"/>
            <a:chOff x="5686213" y="4717020"/>
            <a:chExt cx="565091" cy="430683"/>
          </a:xfrm>
        </p:grpSpPr>
        <p:sp>
          <p:nvSpPr>
            <p:cNvPr id="210" name="矩形 209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文字方塊 210">
                  <a:extLst>
                    <a:ext uri="{FF2B5EF4-FFF2-40B4-BE49-F238E27FC236}">
                      <ele attr="{89F3B038-3917-4476-B584-6E092FE2BC7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11" name="文字方塊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6452" r="-4301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12" name="群組 211"/>
          <p:cNvGrpSpPr/>
          <p:nvPr/>
        </p:nvGrpSpPr>
        <p:grpSpPr>
          <a:xfrm>
            <a:off x="7476606" y="5285078"/>
            <a:ext cx="715161" cy="540000"/>
            <a:chOff x="7174951" y="3803115"/>
            <a:chExt cx="715161" cy="540000"/>
          </a:xfrm>
        </p:grpSpPr>
        <p:sp>
          <p:nvSpPr>
            <p:cNvPr id="213" name="矩形 212"/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文字方塊 213">
                  <a:extLst>
                    <a:ext uri="{FF2B5EF4-FFF2-40B4-BE49-F238E27FC236}">
                      <ele attr="{ACA262D8-C4DF-4E3E-9C0B-D5F8415868F7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14" name="文字方塊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15" name="群組 214"/>
          <p:cNvGrpSpPr/>
          <p:nvPr/>
        </p:nvGrpSpPr>
        <p:grpSpPr>
          <a:xfrm>
            <a:off x="4015407" y="4624020"/>
            <a:ext cx="572208" cy="430683"/>
            <a:chOff x="5686213" y="4717020"/>
            <a:chExt cx="572208" cy="430683"/>
          </a:xfrm>
        </p:grpSpPr>
        <p:sp>
          <p:nvSpPr>
            <p:cNvPr id="216" name="矩形 215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文字方塊 216">
                  <a:extLst>
                    <a:ext uri="{FF2B5EF4-FFF2-40B4-BE49-F238E27FC236}">
                      <ele attr="{59787C86-7D95-438E-AA5B-F461ECB52B3A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17" name="文字方塊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7447" r="-425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18" name="群組 217"/>
          <p:cNvGrpSpPr/>
          <p:nvPr/>
        </p:nvGrpSpPr>
        <p:grpSpPr>
          <a:xfrm>
            <a:off x="4024116" y="5054703"/>
            <a:ext cx="572208" cy="430683"/>
            <a:chOff x="5686213" y="4717020"/>
            <a:chExt cx="572208" cy="430683"/>
          </a:xfrm>
        </p:grpSpPr>
        <p:sp>
          <p:nvSpPr>
            <p:cNvPr id="219" name="矩形 218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" name="文字方塊 219">
                  <a:extLst>
                    <a:ext uri="{FF2B5EF4-FFF2-40B4-BE49-F238E27FC236}">
                      <ele attr="{7E1E2F14-38D6-49F5-BEB3-7F6A4E176984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20" name="文字方塊 2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l="-6383" r="-425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21" name="群組 220"/>
          <p:cNvGrpSpPr/>
          <p:nvPr/>
        </p:nvGrpSpPr>
        <p:grpSpPr>
          <a:xfrm>
            <a:off x="4024484" y="5487617"/>
            <a:ext cx="572208" cy="430683"/>
            <a:chOff x="5686213" y="4717020"/>
            <a:chExt cx="572208" cy="430683"/>
          </a:xfrm>
        </p:grpSpPr>
        <p:sp>
          <p:nvSpPr>
            <p:cNvPr id="222" name="矩形 221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文字方塊 222">
                  <a:extLst>
                    <a:ext uri="{FF2B5EF4-FFF2-40B4-BE49-F238E27FC236}">
                      <ele attr="{C9C02927-198F-464C-9B39-7881357DF867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23" name="文字方塊 2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l="-6383" r="-425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24" name="群組 223"/>
          <p:cNvGrpSpPr/>
          <p:nvPr/>
        </p:nvGrpSpPr>
        <p:grpSpPr>
          <a:xfrm>
            <a:off x="4024820" y="5915843"/>
            <a:ext cx="572208" cy="430683"/>
            <a:chOff x="5686213" y="4717020"/>
            <a:chExt cx="572208" cy="430683"/>
          </a:xfrm>
        </p:grpSpPr>
        <p:sp>
          <p:nvSpPr>
            <p:cNvPr id="225" name="矩形 224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文字方塊 225">
                  <a:extLst>
                    <a:ext uri="{FF2B5EF4-FFF2-40B4-BE49-F238E27FC236}">
                      <ele attr="{0C102C06-BC16-4867-BB08-1207685B7D1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26" name="文字方塊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l="-6383" r="-4255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27" name="群組 226"/>
          <p:cNvGrpSpPr/>
          <p:nvPr/>
        </p:nvGrpSpPr>
        <p:grpSpPr>
          <a:xfrm>
            <a:off x="4591387" y="4609126"/>
            <a:ext cx="572208" cy="430683"/>
            <a:chOff x="5686213" y="4717020"/>
            <a:chExt cx="572208" cy="430683"/>
          </a:xfrm>
        </p:grpSpPr>
        <p:sp>
          <p:nvSpPr>
            <p:cNvPr id="228" name="矩形 227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9" name="文字方塊 228">
                  <a:extLst>
                    <a:ext uri="{FF2B5EF4-FFF2-40B4-BE49-F238E27FC236}">
                      <ele attr="{FF0B4BC3-FB1E-4F2E-84CF-D596B2D627AA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29" name="文字方塊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6383" r="-425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30" name="群組 229"/>
          <p:cNvGrpSpPr/>
          <p:nvPr/>
        </p:nvGrpSpPr>
        <p:grpSpPr>
          <a:xfrm>
            <a:off x="4600096" y="5039809"/>
            <a:ext cx="572208" cy="430683"/>
            <a:chOff x="5686213" y="4717020"/>
            <a:chExt cx="572208" cy="430683"/>
          </a:xfrm>
        </p:grpSpPr>
        <p:sp>
          <p:nvSpPr>
            <p:cNvPr id="231" name="矩形 230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2" name="文字方塊 231">
                  <a:extLst>
                    <a:ext uri="{FF2B5EF4-FFF2-40B4-BE49-F238E27FC236}">
                      <ele attr="{31F03D20-8891-472B-91EF-BB42E674269D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32" name="文字方塊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l="-7527" r="-5376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33" name="群組 232"/>
          <p:cNvGrpSpPr/>
          <p:nvPr/>
        </p:nvGrpSpPr>
        <p:grpSpPr>
          <a:xfrm>
            <a:off x="4600464" y="5472723"/>
            <a:ext cx="572208" cy="430683"/>
            <a:chOff x="5686213" y="4717020"/>
            <a:chExt cx="572208" cy="430683"/>
          </a:xfrm>
        </p:grpSpPr>
        <p:sp>
          <p:nvSpPr>
            <p:cNvPr id="234" name="矩形 233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" name="文字方塊 234">
                  <a:extLst>
                    <a:ext uri="{FF2B5EF4-FFF2-40B4-BE49-F238E27FC236}">
                      <ele attr="{74CB9112-6F0A-4AA8-9888-99CC2E918C4E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35" name="文字方塊 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l="-7447" r="-425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36" name="群組 235"/>
          <p:cNvGrpSpPr/>
          <p:nvPr/>
        </p:nvGrpSpPr>
        <p:grpSpPr>
          <a:xfrm>
            <a:off x="4600800" y="5900949"/>
            <a:ext cx="572208" cy="430683"/>
            <a:chOff x="5686213" y="4717020"/>
            <a:chExt cx="572208" cy="430683"/>
          </a:xfrm>
        </p:grpSpPr>
        <p:sp>
          <p:nvSpPr>
            <p:cNvPr id="237" name="矩形 236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8" name="文字方塊 237">
                  <a:extLst>
                    <a:ext uri="{FF2B5EF4-FFF2-40B4-BE49-F238E27FC236}">
                      <ele attr="{1CB96246-4D96-4A0F-BF61-44F7AFF907A4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38" name="文字方塊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l="-7447" r="-425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39" name="群組 238"/>
          <p:cNvGrpSpPr/>
          <p:nvPr/>
        </p:nvGrpSpPr>
        <p:grpSpPr>
          <a:xfrm>
            <a:off x="5148180" y="4635237"/>
            <a:ext cx="572208" cy="430683"/>
            <a:chOff x="5686213" y="4717020"/>
            <a:chExt cx="572208" cy="430683"/>
          </a:xfrm>
        </p:grpSpPr>
        <p:sp>
          <p:nvSpPr>
            <p:cNvPr id="240" name="矩形 239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文字方塊 240">
                  <a:extLst>
                    <a:ext uri="{FF2B5EF4-FFF2-40B4-BE49-F238E27FC236}">
                      <ele attr="{B8A08B94-3F25-4E4B-89A5-928047E87147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41" name="文字方塊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l="-7527" r="-5376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42" name="群組 241"/>
          <p:cNvGrpSpPr/>
          <p:nvPr/>
        </p:nvGrpSpPr>
        <p:grpSpPr>
          <a:xfrm>
            <a:off x="5156889" y="5065920"/>
            <a:ext cx="572208" cy="430683"/>
            <a:chOff x="5686213" y="4717020"/>
            <a:chExt cx="572208" cy="430683"/>
          </a:xfrm>
        </p:grpSpPr>
        <p:sp>
          <p:nvSpPr>
            <p:cNvPr id="243" name="矩形 242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4" name="文字方塊 243">
                  <a:extLst>
                    <a:ext uri="{FF2B5EF4-FFF2-40B4-BE49-F238E27FC236}">
                      <ele attr="{7C45C3CF-1E04-4319-BA4B-1F73444D5AA0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44" name="文字方塊 2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 l="-7447" r="-425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45" name="群組 244"/>
          <p:cNvGrpSpPr/>
          <p:nvPr/>
        </p:nvGrpSpPr>
        <p:grpSpPr>
          <a:xfrm>
            <a:off x="5157257" y="5498834"/>
            <a:ext cx="572208" cy="430683"/>
            <a:chOff x="5686213" y="4717020"/>
            <a:chExt cx="572208" cy="430683"/>
          </a:xfrm>
        </p:grpSpPr>
        <p:sp>
          <p:nvSpPr>
            <p:cNvPr id="246" name="矩形 245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7" name="文字方塊 246">
                  <a:extLst>
                    <a:ext uri="{FF2B5EF4-FFF2-40B4-BE49-F238E27FC236}">
                      <ele attr="{8A6C3B5D-AC3C-45C3-A70F-57BB03D97937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47" name="文字方塊 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l="-6383" r="-4255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48" name="群組 247"/>
          <p:cNvGrpSpPr/>
          <p:nvPr/>
        </p:nvGrpSpPr>
        <p:grpSpPr>
          <a:xfrm>
            <a:off x="5157593" y="5927060"/>
            <a:ext cx="572208" cy="430683"/>
            <a:chOff x="5686213" y="4717020"/>
            <a:chExt cx="572208" cy="430683"/>
          </a:xfrm>
        </p:grpSpPr>
        <p:sp>
          <p:nvSpPr>
            <p:cNvPr id="249" name="矩形 248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文字方塊 249">
                  <a:extLst>
                    <a:ext uri="{FF2B5EF4-FFF2-40B4-BE49-F238E27FC236}">
                      <ele attr="{61C14693-DD39-414B-B523-393F92E9B13D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50" name="文字方塊 2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 l="-6383" r="-4255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字方塊 250">
                <a:extLst>
                  <a:ext uri="{FF2B5EF4-FFF2-40B4-BE49-F238E27FC236}">
                    <ele attr="{C729E611-09CE-4D71-864B-3B3D2D9CB42B}"/>
                  </a:ext>
                </a:extLst>
              </p:cNvPr>
              <p:cNvSpPr txBox="1"/>
              <p:nvPr/>
            </p:nvSpPr>
            <p:spPr>
              <a:xfrm>
                <a:off x="6534561" y="6362045"/>
                <a:ext cx="3343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51" name="文字方塊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61" y="6362045"/>
                <a:ext cx="334322" cy="430887"/>
              </a:xfrm>
              <a:prstGeom prst="rect">
                <a:avLst/>
              </a:prstGeom>
              <a:blipFill rotWithShape="1">
                <a:blip r:embed="rId42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字方塊 251">
                <a:extLst>
                  <a:ext uri="{FF2B5EF4-FFF2-40B4-BE49-F238E27FC236}">
                    <ele attr="{EB7F88C0-EE68-4D14-B4AA-E3CB51899DFF}"/>
                  </a:ext>
                </a:extLst>
              </p:cNvPr>
              <p:cNvSpPr txBox="1"/>
              <p:nvPr/>
            </p:nvSpPr>
            <p:spPr>
              <a:xfrm>
                <a:off x="4425857" y="6362044"/>
                <a:ext cx="3343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52" name="文字方塊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857" y="6362044"/>
                <a:ext cx="334322" cy="430887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文字方塊 252">
                <a:extLst>
                  <a:ext uri="{FF2B5EF4-FFF2-40B4-BE49-F238E27FC236}">
                    <ele attr="{90FE3C2C-8697-4DAD-AC8F-B8D4A0596BF4}"/>
                  </a:ext>
                </a:extLst>
              </p:cNvPr>
              <p:cNvSpPr txBox="1"/>
              <p:nvPr/>
            </p:nvSpPr>
            <p:spPr>
              <a:xfrm>
                <a:off x="7794534" y="5870511"/>
                <a:ext cx="3343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53" name="文字方塊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34" y="5870511"/>
                <a:ext cx="334322" cy="430887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254" name="群組 253"/>
          <p:cNvGrpSpPr/>
          <p:nvPr/>
        </p:nvGrpSpPr>
        <p:grpSpPr>
          <a:xfrm>
            <a:off x="7916671" y="5285691"/>
            <a:ext cx="715161" cy="540000"/>
            <a:chOff x="7174951" y="3803115"/>
            <a:chExt cx="715161" cy="540000"/>
          </a:xfrm>
        </p:grpSpPr>
        <p:sp>
          <p:nvSpPr>
            <p:cNvPr id="255" name="矩形 254"/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" name="文字方塊 255">
                  <a:extLst>
                    <a:ext uri="{FF2B5EF4-FFF2-40B4-BE49-F238E27FC236}">
                      <ele attr="{8AE6D7F6-C5BB-46B5-B600-D5C3C53A58FD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56" name="文字方塊 2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57" name="群組 256"/>
          <p:cNvGrpSpPr/>
          <p:nvPr/>
        </p:nvGrpSpPr>
        <p:grpSpPr>
          <a:xfrm>
            <a:off x="8371556" y="5293055"/>
            <a:ext cx="715161" cy="540000"/>
            <a:chOff x="7174951" y="3803115"/>
            <a:chExt cx="715161" cy="540000"/>
          </a:xfrm>
        </p:grpSpPr>
        <p:sp>
          <p:nvSpPr>
            <p:cNvPr id="258" name="矩形 257"/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9" name="文字方塊 258">
                  <a:extLst>
                    <a:ext uri="{FF2B5EF4-FFF2-40B4-BE49-F238E27FC236}">
                      <ele attr="{D10EC73F-CAB7-4A6B-B5C2-B8ADAFBD07B0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59" name="文字方塊 2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1665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9" name="箭號: 向右 8"/>
          <p:cNvSpPr/>
          <p:nvPr/>
        </p:nvSpPr>
        <p:spPr>
          <a:xfrm flipH="1">
            <a:off x="2832697" y="5154189"/>
            <a:ext cx="515279" cy="693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0" name="群組 259"/>
          <p:cNvGrpSpPr/>
          <p:nvPr/>
        </p:nvGrpSpPr>
        <p:grpSpPr>
          <a:xfrm>
            <a:off x="466234" y="4580918"/>
            <a:ext cx="565090" cy="430683"/>
            <a:chOff x="5686213" y="4717020"/>
            <a:chExt cx="565090" cy="430683"/>
          </a:xfrm>
        </p:grpSpPr>
        <p:sp>
          <p:nvSpPr>
            <p:cNvPr id="261" name="矩形 260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2" name="文字方塊 261">
                  <a:extLst>
                    <a:ext uri="{FF2B5EF4-FFF2-40B4-BE49-F238E27FC236}">
                      <ele attr="{2230713A-0279-4B8B-8AF5-074BAFA77D8E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0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62" name="文字方塊 2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0" cy="385555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l="-6452" t="-14063" r="-26882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63" name="群組 262"/>
          <p:cNvGrpSpPr/>
          <p:nvPr/>
        </p:nvGrpSpPr>
        <p:grpSpPr>
          <a:xfrm>
            <a:off x="474943" y="5011601"/>
            <a:ext cx="565091" cy="430683"/>
            <a:chOff x="5686213" y="4717020"/>
            <a:chExt cx="565091" cy="430683"/>
          </a:xfrm>
        </p:grpSpPr>
        <p:sp>
          <p:nvSpPr>
            <p:cNvPr id="264" name="矩形 263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5" name="文字方塊 264">
                  <a:extLst>
                    <a:ext uri="{FF2B5EF4-FFF2-40B4-BE49-F238E27FC236}">
                      <ele attr="{8ABCA2F8-E407-47F4-B7EA-FA62F8BE3F9B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65" name="文字方塊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l="-7527" t="-14286" r="-25806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66" name="群組 265"/>
          <p:cNvGrpSpPr/>
          <p:nvPr/>
        </p:nvGrpSpPr>
        <p:grpSpPr>
          <a:xfrm>
            <a:off x="475311" y="5444515"/>
            <a:ext cx="565091" cy="430683"/>
            <a:chOff x="5686213" y="4717020"/>
            <a:chExt cx="565091" cy="430683"/>
          </a:xfrm>
        </p:grpSpPr>
        <p:sp>
          <p:nvSpPr>
            <p:cNvPr id="267" name="矩形 266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8" name="文字方塊 267">
                  <a:extLst>
                    <a:ext uri="{FF2B5EF4-FFF2-40B4-BE49-F238E27FC236}">
                      <ele attr="{9A81DEB5-1607-41A9-B458-055E57B6C851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68" name="文字方塊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 l="-7527" t="-14286" r="-25806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69" name="群組 268"/>
          <p:cNvGrpSpPr/>
          <p:nvPr/>
        </p:nvGrpSpPr>
        <p:grpSpPr>
          <a:xfrm>
            <a:off x="475647" y="5872741"/>
            <a:ext cx="565091" cy="430683"/>
            <a:chOff x="5686213" y="4717020"/>
            <a:chExt cx="565091" cy="430683"/>
          </a:xfrm>
        </p:grpSpPr>
        <p:sp>
          <p:nvSpPr>
            <p:cNvPr id="270" name="矩形 269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1" name="文字方塊 270">
                  <a:extLst>
                    <a:ext uri="{FF2B5EF4-FFF2-40B4-BE49-F238E27FC236}">
                      <ele attr="{0B818BFE-7F88-4294-A527-966D7E4869E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71" name="文字方塊 2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 l="-6452" t="-14063" r="-26882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72" name="群組 271"/>
          <p:cNvGrpSpPr/>
          <p:nvPr/>
        </p:nvGrpSpPr>
        <p:grpSpPr>
          <a:xfrm>
            <a:off x="1039341" y="4595812"/>
            <a:ext cx="572208" cy="430683"/>
            <a:chOff x="5686213" y="4717020"/>
            <a:chExt cx="572208" cy="430683"/>
          </a:xfrm>
        </p:grpSpPr>
        <p:sp>
          <p:nvSpPr>
            <p:cNvPr id="273" name="矩形 272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4" name="文字方塊 273">
                  <a:extLst>
                    <a:ext uri="{FF2B5EF4-FFF2-40B4-BE49-F238E27FC236}">
                      <ele attr="{88F6A0E3-EE5E-4D13-B172-9CDA97593E4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74" name="文字方塊 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 l="-6383" t="-15873" r="-25532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75" name="群組 274"/>
          <p:cNvGrpSpPr/>
          <p:nvPr/>
        </p:nvGrpSpPr>
        <p:grpSpPr>
          <a:xfrm>
            <a:off x="1048050" y="5026495"/>
            <a:ext cx="572208" cy="430683"/>
            <a:chOff x="5686213" y="4717020"/>
            <a:chExt cx="572208" cy="430683"/>
          </a:xfrm>
        </p:grpSpPr>
        <p:sp>
          <p:nvSpPr>
            <p:cNvPr id="276" name="矩形 275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文字方塊 276">
                  <a:extLst>
                    <a:ext uri="{FF2B5EF4-FFF2-40B4-BE49-F238E27FC236}">
                      <ele attr="{FB82C5AB-0977-4953-A433-C5CAE15703B5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77" name="文字方塊 2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 l="-7447" t="-15873" r="-24468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78" name="群組 277"/>
          <p:cNvGrpSpPr/>
          <p:nvPr/>
        </p:nvGrpSpPr>
        <p:grpSpPr>
          <a:xfrm>
            <a:off x="1048418" y="5459409"/>
            <a:ext cx="572208" cy="430683"/>
            <a:chOff x="5686213" y="4717020"/>
            <a:chExt cx="572208" cy="430683"/>
          </a:xfrm>
        </p:grpSpPr>
        <p:sp>
          <p:nvSpPr>
            <p:cNvPr id="279" name="矩形 278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0" name="文字方塊 279">
                  <a:extLst>
                    <a:ext uri="{FF2B5EF4-FFF2-40B4-BE49-F238E27FC236}">
                      <ele attr="{013A88F1-396A-4043-ADAF-B252DEC9E129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80" name="文字方塊 2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 l="-7447" t="-15873" r="-24468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81" name="群組 280"/>
          <p:cNvGrpSpPr/>
          <p:nvPr/>
        </p:nvGrpSpPr>
        <p:grpSpPr>
          <a:xfrm>
            <a:off x="1048754" y="5887635"/>
            <a:ext cx="572208" cy="430683"/>
            <a:chOff x="5686213" y="4717020"/>
            <a:chExt cx="572208" cy="430683"/>
          </a:xfrm>
        </p:grpSpPr>
        <p:sp>
          <p:nvSpPr>
            <p:cNvPr id="282" name="矩形 281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3" name="文字方塊 282">
                  <a:extLst>
                    <a:ext uri="{FF2B5EF4-FFF2-40B4-BE49-F238E27FC236}">
                      <ele attr="{A85D3605-93FC-48E7-B084-4D33CFCBF07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83" name="文字方塊 2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54"/>
                  <a:stretch>
                    <a:fillRect l="-6383" t="-15873" r="-25532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84" name="群組 283"/>
          <p:cNvGrpSpPr/>
          <p:nvPr/>
        </p:nvGrpSpPr>
        <p:grpSpPr>
          <a:xfrm>
            <a:off x="1615321" y="4580918"/>
            <a:ext cx="572208" cy="430683"/>
            <a:chOff x="5686213" y="4717020"/>
            <a:chExt cx="572208" cy="430683"/>
          </a:xfrm>
        </p:grpSpPr>
        <p:sp>
          <p:nvSpPr>
            <p:cNvPr id="285" name="矩形 284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" name="文字方塊 285">
                  <a:extLst>
                    <a:ext uri="{FF2B5EF4-FFF2-40B4-BE49-F238E27FC236}">
                      <ele attr="{4303DBAB-FBB6-4426-8BD9-DE2BE566FBA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86" name="文字方塊 2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55"/>
                  <a:stretch>
                    <a:fillRect l="-7447" t="-14063" r="-24468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87" name="群組 286"/>
          <p:cNvGrpSpPr/>
          <p:nvPr/>
        </p:nvGrpSpPr>
        <p:grpSpPr>
          <a:xfrm>
            <a:off x="1624030" y="5011601"/>
            <a:ext cx="572208" cy="430683"/>
            <a:chOff x="5686213" y="4717020"/>
            <a:chExt cx="572208" cy="430683"/>
          </a:xfrm>
        </p:grpSpPr>
        <p:sp>
          <p:nvSpPr>
            <p:cNvPr id="288" name="矩形 287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9" name="文字方塊 288">
                  <a:extLst>
                    <a:ext uri="{FF2B5EF4-FFF2-40B4-BE49-F238E27FC236}">
                      <ele attr="{2437486D-CE51-411B-B47E-CA2617EAE73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89" name="文字方塊 2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56"/>
                  <a:stretch>
                    <a:fillRect l="-6383" t="-14286" r="-25532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90" name="群組 289"/>
          <p:cNvGrpSpPr/>
          <p:nvPr/>
        </p:nvGrpSpPr>
        <p:grpSpPr>
          <a:xfrm>
            <a:off x="1624398" y="5444515"/>
            <a:ext cx="572208" cy="430683"/>
            <a:chOff x="5686213" y="4717020"/>
            <a:chExt cx="572208" cy="430683"/>
          </a:xfrm>
        </p:grpSpPr>
        <p:sp>
          <p:nvSpPr>
            <p:cNvPr id="291" name="矩形 290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2" name="文字方塊 291">
                  <a:extLst>
                    <a:ext uri="{FF2B5EF4-FFF2-40B4-BE49-F238E27FC236}">
                      <ele attr="{A986160E-7A90-4CA5-9C0F-0F92BE26B7B4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92" name="文字方塊 2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57"/>
                  <a:stretch>
                    <a:fillRect l="-6383" t="-14286" r="-25532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93" name="群組 292"/>
          <p:cNvGrpSpPr/>
          <p:nvPr/>
        </p:nvGrpSpPr>
        <p:grpSpPr>
          <a:xfrm>
            <a:off x="1624734" y="5872741"/>
            <a:ext cx="572208" cy="430683"/>
            <a:chOff x="5686213" y="4717020"/>
            <a:chExt cx="572208" cy="430683"/>
          </a:xfrm>
        </p:grpSpPr>
        <p:sp>
          <p:nvSpPr>
            <p:cNvPr id="294" name="矩形 293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5" name="文字方塊 294">
                  <a:extLst>
                    <a:ext uri="{FF2B5EF4-FFF2-40B4-BE49-F238E27FC236}">
                      <ele attr="{9A2D2BED-3373-4657-B7BD-9107DD55D97C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95" name="文字方塊 2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58"/>
                  <a:stretch>
                    <a:fillRect l="-7527" t="-14063" r="-25806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96" name="群組 295"/>
          <p:cNvGrpSpPr/>
          <p:nvPr/>
        </p:nvGrpSpPr>
        <p:grpSpPr>
          <a:xfrm>
            <a:off x="2172114" y="4607029"/>
            <a:ext cx="572208" cy="430683"/>
            <a:chOff x="5686213" y="4717020"/>
            <a:chExt cx="572208" cy="430683"/>
          </a:xfrm>
        </p:grpSpPr>
        <p:sp>
          <p:nvSpPr>
            <p:cNvPr id="297" name="矩形 296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8" name="文字方塊 297">
                  <a:extLst>
                    <a:ext uri="{FF2B5EF4-FFF2-40B4-BE49-F238E27FC236}">
                      <ele attr="{B69F3DD9-4D8E-4D0B-A5FF-8E221309AE67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98" name="文字方塊 2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59"/>
                  <a:stretch>
                    <a:fillRect l="-6383" t="-15873" r="-25532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99" name="群組 298"/>
          <p:cNvGrpSpPr/>
          <p:nvPr/>
        </p:nvGrpSpPr>
        <p:grpSpPr>
          <a:xfrm>
            <a:off x="2180823" y="5037712"/>
            <a:ext cx="572208" cy="430683"/>
            <a:chOff x="5686213" y="4717020"/>
            <a:chExt cx="572208" cy="430683"/>
          </a:xfrm>
        </p:grpSpPr>
        <p:sp>
          <p:nvSpPr>
            <p:cNvPr id="300" name="矩形 299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1" name="文字方塊 300">
                  <a:extLst>
                    <a:ext uri="{FF2B5EF4-FFF2-40B4-BE49-F238E27FC236}">
                      <ele attr="{A3C4069D-3F07-4439-9A51-6E6CB39EDE9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01" name="文字方塊 3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60"/>
                  <a:stretch>
                    <a:fillRect l="-7447" t="-14063" r="-24468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302" name="群組 301"/>
          <p:cNvGrpSpPr/>
          <p:nvPr/>
        </p:nvGrpSpPr>
        <p:grpSpPr>
          <a:xfrm>
            <a:off x="2181191" y="5470626"/>
            <a:ext cx="572208" cy="430683"/>
            <a:chOff x="5686213" y="4717020"/>
            <a:chExt cx="572208" cy="430683"/>
          </a:xfrm>
        </p:grpSpPr>
        <p:sp>
          <p:nvSpPr>
            <p:cNvPr id="303" name="矩形 302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4" name="文字方塊 303">
                  <a:extLst>
                    <a:ext uri="{FF2B5EF4-FFF2-40B4-BE49-F238E27FC236}">
                      <ele attr="{9ADE15F2-02D2-4623-B907-D658AF735C1B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04" name="文字方塊 3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61"/>
                  <a:stretch>
                    <a:fillRect l="-7447" t="-14063" r="-24468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305" name="群組 304"/>
          <p:cNvGrpSpPr/>
          <p:nvPr/>
        </p:nvGrpSpPr>
        <p:grpSpPr>
          <a:xfrm>
            <a:off x="2181527" y="5898852"/>
            <a:ext cx="572208" cy="430683"/>
            <a:chOff x="5686213" y="4717020"/>
            <a:chExt cx="572208" cy="430683"/>
          </a:xfrm>
        </p:grpSpPr>
        <p:sp>
          <p:nvSpPr>
            <p:cNvPr id="306" name="矩形 305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7" name="文字方塊 306">
                  <a:extLst>
                    <a:ext uri="{FF2B5EF4-FFF2-40B4-BE49-F238E27FC236}">
                      <ele attr="{2BCB28E2-AAE2-4C20-A36C-D3C07AAC5189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07" name="文字方塊 3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62"/>
                  <a:stretch>
                    <a:fillRect l="-7447" t="-15873" r="-24468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文字方塊 307">
                <a:extLst>
                  <a:ext uri="{FF2B5EF4-FFF2-40B4-BE49-F238E27FC236}">
                    <ele attr="{DD4A658E-556A-43EF-BC39-EC0558B43310}"/>
                  </a:ext>
                </a:extLst>
              </p:cNvPr>
              <p:cNvSpPr txBox="1"/>
              <p:nvPr/>
            </p:nvSpPr>
            <p:spPr>
              <a:xfrm>
                <a:off x="1449791" y="6333836"/>
                <a:ext cx="334322" cy="445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08" name="文字方塊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791" y="6333836"/>
                <a:ext cx="334322" cy="445443"/>
              </a:xfrm>
              <a:prstGeom prst="rect">
                <a:avLst/>
              </a:prstGeom>
              <a:blipFill rotWithShape="1"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09" name="矩形 308"/>
          <p:cNvSpPr/>
          <p:nvPr/>
        </p:nvSpPr>
        <p:spPr>
          <a:xfrm>
            <a:off x="2744179" y="3670981"/>
            <a:ext cx="515179" cy="771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/>
      <p:bldP spid="252" grpId="0"/>
      <p:bldP spid="253" grpId="0"/>
      <p:bldP spid="9" grpId="0" animBg="1"/>
      <p:bldP spid="3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108"/>
          <p:cNvCxnSpPr/>
          <p:nvPr/>
        </p:nvCxnSpPr>
        <p:spPr>
          <a:xfrm flipH="1" flipV="1">
            <a:off x="3305668" y="2797539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endCxn id="8" idx="5"/>
          </p:cNvCxnSpPr>
          <p:nvPr/>
        </p:nvCxnSpPr>
        <p:spPr>
          <a:xfrm flipH="1" flipV="1">
            <a:off x="1096318" y="2761335"/>
            <a:ext cx="1939394" cy="10654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 flipH="1" flipV="1">
            <a:off x="5534176" y="276591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 flipH="1" flipV="1">
            <a:off x="7794534" y="278401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942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3240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5445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/>
          <p:cNvSpPr/>
          <p:nvPr/>
        </p:nvSpPr>
        <p:spPr>
          <a:xfrm>
            <a:off x="7696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/>
          <p:cNvCxnSpPr>
            <a:endCxn id="114" idx="4"/>
          </p:cNvCxnSpPr>
          <p:nvPr/>
        </p:nvCxnSpPr>
        <p:spPr>
          <a:xfrm flipV="1">
            <a:off x="3003616" y="2830421"/>
            <a:ext cx="4783108" cy="9485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endCxn id="111" idx="4"/>
          </p:cNvCxnSpPr>
          <p:nvPr/>
        </p:nvCxnSpPr>
        <p:spPr>
          <a:xfrm flipV="1">
            <a:off x="3003616" y="2805020"/>
            <a:ext cx="2532148" cy="9739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endCxn id="108" idx="4"/>
          </p:cNvCxnSpPr>
          <p:nvPr/>
        </p:nvCxnSpPr>
        <p:spPr>
          <a:xfrm flipV="1">
            <a:off x="3003616" y="2796162"/>
            <a:ext cx="326739" cy="9827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06" name="直線單箭頭接點 105"/>
          <p:cNvCxnSpPr>
            <a:endCxn id="8" idx="4"/>
          </p:cNvCxnSpPr>
          <p:nvPr/>
        </p:nvCxnSpPr>
        <p:spPr>
          <a:xfrm flipH="1" flipV="1">
            <a:off x="1032678" y="2787695"/>
            <a:ext cx="248650" cy="922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字方塊 131">
                <a:extLst>
                  <a:ext uri="{FF2B5EF4-FFF2-40B4-BE49-F238E27FC236}">
                    <ele attr="{0716B576-9B54-409B-BDA7-861A7A2A430A}"/>
                  </a:ext>
                </a:extLst>
              </p:cNvPr>
              <p:cNvSpPr txBox="1"/>
              <p:nvPr/>
            </p:nvSpPr>
            <p:spPr>
              <a:xfrm>
                <a:off x="866594" y="2189234"/>
                <a:ext cx="57220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4" y="2189234"/>
                <a:ext cx="572208" cy="385555"/>
              </a:xfrm>
              <a:prstGeom prst="rect">
                <a:avLst/>
              </a:prstGeom>
              <a:blipFill rotWithShape="1">
                <a:blip r:embed="rId1"/>
                <a:stretch>
                  <a:fillRect l="-6383" t="-14286" r="-2553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字方塊 133">
                <a:extLst>
                  <a:ext uri="{FF2B5EF4-FFF2-40B4-BE49-F238E27FC236}">
                    <ele attr="{B362D09D-27F2-40E3-A28F-35BFE4FE1A91}"/>
                  </a:ext>
                </a:extLst>
              </p:cNvPr>
              <p:cNvSpPr txBox="1"/>
              <p:nvPr/>
            </p:nvSpPr>
            <p:spPr>
              <a:xfrm>
                <a:off x="3139192" y="2189234"/>
                <a:ext cx="57220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4" name="文字方塊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92" y="2189234"/>
                <a:ext cx="572208" cy="385555"/>
              </a:xfrm>
              <a:prstGeom prst="rect">
                <a:avLst/>
              </a:prstGeom>
              <a:blipFill rotWithShape="1">
                <a:blip r:embed="rId2"/>
                <a:stretch>
                  <a:fillRect l="-7447" t="-14286" r="-24468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字方塊 137">
                <a:extLst>
                  <a:ext uri="{FF2B5EF4-FFF2-40B4-BE49-F238E27FC236}">
                    <ele attr="{59DD0272-3037-403E-AAF4-217D07B930F3}"/>
                  </a:ext>
                </a:extLst>
              </p:cNvPr>
              <p:cNvSpPr txBox="1"/>
              <p:nvPr/>
            </p:nvSpPr>
            <p:spPr>
              <a:xfrm>
                <a:off x="5290390" y="2189234"/>
                <a:ext cx="57220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8" name="文字方塊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390" y="2189234"/>
                <a:ext cx="572208" cy="385555"/>
              </a:xfrm>
              <a:prstGeom prst="rect">
                <a:avLst/>
              </a:prstGeom>
              <a:blipFill rotWithShape="1">
                <a:blip r:embed="rId3"/>
                <a:stretch>
                  <a:fillRect l="-7447" t="-14286" r="-24468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字方塊 138">
                <a:extLst>
                  <a:ext uri="{FF2B5EF4-FFF2-40B4-BE49-F238E27FC236}">
                    <ele attr="{AD81E8AF-4B00-44BA-AEC8-CD4A12EF42F4}"/>
                  </a:ext>
                </a:extLst>
              </p:cNvPr>
              <p:cNvSpPr txBox="1"/>
              <p:nvPr/>
            </p:nvSpPr>
            <p:spPr>
              <a:xfrm>
                <a:off x="7646255" y="2205457"/>
                <a:ext cx="57220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9" name="文字方塊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255" y="2205457"/>
                <a:ext cx="572208" cy="385555"/>
              </a:xfrm>
              <a:prstGeom prst="rect">
                <a:avLst/>
              </a:prstGeom>
              <a:blipFill rotWithShape="1">
                <a:blip r:embed="rId4"/>
                <a:stretch>
                  <a:fillRect l="-6383" t="-15873" r="-2553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2" name="群組 1"/>
          <p:cNvGrpSpPr/>
          <p:nvPr/>
        </p:nvGrpSpPr>
        <p:grpSpPr>
          <a:xfrm>
            <a:off x="3225911" y="1277296"/>
            <a:ext cx="715161" cy="605813"/>
            <a:chOff x="635402" y="1337615"/>
            <a:chExt cx="715161" cy="605813"/>
          </a:xfrm>
        </p:grpSpPr>
        <p:sp>
          <p:nvSpPr>
            <p:cNvPr id="116" name="矩形 115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字方塊 116">
                  <a:extLst>
                    <a:ext uri="{FF2B5EF4-FFF2-40B4-BE49-F238E27FC236}">
                      <ele attr="{07CEA81A-83E9-4CB4-8A43-D4602BF7C715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17" name="文字方塊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cxnSp>
        <p:nvCxnSpPr>
          <p:cNvPr id="118" name="直線單箭頭接點 117"/>
          <p:cNvCxnSpPr>
            <a:endCxn id="11" idx="2"/>
          </p:cNvCxnSpPr>
          <p:nvPr/>
        </p:nvCxnSpPr>
        <p:spPr>
          <a:xfrm flipH="1" flipV="1">
            <a:off x="1860830" y="2877457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/>
          <p:cNvGrpSpPr/>
          <p:nvPr/>
        </p:nvGrpSpPr>
        <p:grpSpPr>
          <a:xfrm>
            <a:off x="1711638" y="2567444"/>
            <a:ext cx="298383" cy="310013"/>
            <a:chOff x="-105878" y="1740168"/>
            <a:chExt cx="461666" cy="461665"/>
          </a:xfrm>
        </p:grpSpPr>
        <p:sp>
          <p:nvSpPr>
            <p:cNvPr id="11" name="矩形 10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3" name="直線接點 22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2" name="直線單箭頭接點 121"/>
          <p:cNvCxnSpPr>
            <a:endCxn id="129" idx="2"/>
          </p:cNvCxnSpPr>
          <p:nvPr/>
        </p:nvCxnSpPr>
        <p:spPr>
          <a:xfrm flipH="1" flipV="1">
            <a:off x="4123409" y="288503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3974217" y="2575022"/>
            <a:ext cx="298383" cy="310013"/>
            <a:chOff x="-105878" y="1740168"/>
            <a:chExt cx="461666" cy="461665"/>
          </a:xfrm>
        </p:grpSpPr>
        <p:sp>
          <p:nvSpPr>
            <p:cNvPr id="129" name="矩形 128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3" name="群組 132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35" name="直線接點 134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接點 135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7" name="直線單箭頭接點 136"/>
          <p:cNvCxnSpPr>
            <a:endCxn id="146" idx="2"/>
          </p:cNvCxnSpPr>
          <p:nvPr/>
        </p:nvCxnSpPr>
        <p:spPr>
          <a:xfrm flipH="1" flipV="1">
            <a:off x="6384832" y="290102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群組 144"/>
          <p:cNvGrpSpPr/>
          <p:nvPr/>
        </p:nvGrpSpPr>
        <p:grpSpPr>
          <a:xfrm>
            <a:off x="6235640" y="2591012"/>
            <a:ext cx="298383" cy="310013"/>
            <a:chOff x="-105878" y="1740168"/>
            <a:chExt cx="461666" cy="461665"/>
          </a:xfrm>
        </p:grpSpPr>
        <p:sp>
          <p:nvSpPr>
            <p:cNvPr id="146" name="矩形 145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7" name="群組 146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48" name="直線接點 147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直線單箭頭接點 149"/>
          <p:cNvCxnSpPr>
            <a:endCxn id="152" idx="2"/>
          </p:cNvCxnSpPr>
          <p:nvPr/>
        </p:nvCxnSpPr>
        <p:spPr>
          <a:xfrm flipH="1" flipV="1">
            <a:off x="8614932" y="2917708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/>
          <p:cNvGrpSpPr/>
          <p:nvPr/>
        </p:nvGrpSpPr>
        <p:grpSpPr>
          <a:xfrm>
            <a:off x="8465740" y="2607695"/>
            <a:ext cx="298383" cy="310013"/>
            <a:chOff x="-105878" y="1740168"/>
            <a:chExt cx="461666" cy="461665"/>
          </a:xfrm>
        </p:grpSpPr>
        <p:sp>
          <p:nvSpPr>
            <p:cNvPr id="152" name="矩形 151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3" name="群組 152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54" name="直線接點 153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6" name="直線單箭頭接點 155"/>
          <p:cNvCxnSpPr/>
          <p:nvPr/>
        </p:nvCxnSpPr>
        <p:spPr>
          <a:xfrm flipV="1">
            <a:off x="1869663" y="160186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4123304" y="1598271"/>
            <a:ext cx="0" cy="98721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 flipV="1">
            <a:off x="6382507" y="1544948"/>
            <a:ext cx="0" cy="10363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 flipH="1" flipV="1">
            <a:off x="8613577" y="1564945"/>
            <a:ext cx="0" cy="1053869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>
            <a:endCxn id="11" idx="1"/>
          </p:cNvCxnSpPr>
          <p:nvPr/>
        </p:nvCxnSpPr>
        <p:spPr>
          <a:xfrm>
            <a:off x="1155001" y="270968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3448691" y="2728030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/>
          <p:cNvCxnSpPr/>
          <p:nvPr/>
        </p:nvCxnSpPr>
        <p:spPr>
          <a:xfrm>
            <a:off x="5679003" y="274601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/>
          <p:nvPr/>
        </p:nvCxnSpPr>
        <p:spPr>
          <a:xfrm>
            <a:off x="7883672" y="2762701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/>
          <p:nvPr/>
        </p:nvCxnSpPr>
        <p:spPr>
          <a:xfrm flipH="1">
            <a:off x="3802339" y="1564945"/>
            <a:ext cx="481123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>
                <a:extLst>
                  <a:ext uri="{FF2B5EF4-FFF2-40B4-BE49-F238E27FC236}">
                    <ele attr="{DF511227-D070-43B9-B0D2-6A33A96A7CC8}"/>
                  </a:ext>
                </a:extLst>
              </p:cNvPr>
              <p:cNvSpPr txBox="1"/>
              <p:nvPr/>
            </p:nvSpPr>
            <p:spPr>
              <a:xfrm>
                <a:off x="5565775" y="168704"/>
                <a:ext cx="2407647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775" y="168704"/>
                <a:ext cx="2407647" cy="10455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140" name="直線單箭頭接點 139"/>
          <p:cNvCxnSpPr/>
          <p:nvPr/>
        </p:nvCxnSpPr>
        <p:spPr>
          <a:xfrm>
            <a:off x="1861006" y="1564945"/>
            <a:ext cx="138415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717885" y="379586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字方塊 125">
                <a:extLst>
                  <a:ext uri="{FF2B5EF4-FFF2-40B4-BE49-F238E27FC236}">
                    <ele attr="{C498D48F-F1E5-4DAC-81C0-0A670AAAC9E7}"/>
                  </a:ext>
                </a:extLst>
              </p:cNvPr>
              <p:cNvSpPr txBox="1"/>
              <p:nvPr/>
            </p:nvSpPr>
            <p:spPr>
              <a:xfrm>
                <a:off x="1526126" y="3833406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6" name="文字方塊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126" y="3833406"/>
                <a:ext cx="715161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27" name="矩形 126"/>
          <p:cNvSpPr/>
          <p:nvPr/>
        </p:nvSpPr>
        <p:spPr>
          <a:xfrm>
            <a:off x="1145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字方塊 129">
                <a:extLst>
                  <a:ext uri="{FF2B5EF4-FFF2-40B4-BE49-F238E27FC236}">
                    <ele attr="{28D59FBD-E3BC-42FB-A29A-38A872CCCFA4}"/>
                  </a:ext>
                </a:extLst>
              </p:cNvPr>
              <p:cNvSpPr txBox="1"/>
              <p:nvPr/>
            </p:nvSpPr>
            <p:spPr>
              <a:xfrm>
                <a:off x="964022" y="384368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0" name="文字方塊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22" y="3843680"/>
                <a:ext cx="71516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31" name="矩形 130"/>
          <p:cNvSpPr/>
          <p:nvPr/>
        </p:nvSpPr>
        <p:spPr>
          <a:xfrm>
            <a:off x="583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字方塊 164">
                <a:extLst>
                  <a:ext uri="{FF2B5EF4-FFF2-40B4-BE49-F238E27FC236}">
                    <ele attr="{8D39E76D-0585-45E3-B93E-D046035D8D7C}"/>
                  </a:ext>
                </a:extLst>
              </p:cNvPr>
              <p:cNvSpPr txBox="1"/>
              <p:nvPr/>
            </p:nvSpPr>
            <p:spPr>
              <a:xfrm>
                <a:off x="401919" y="384368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5" name="文字方塊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9" y="3843680"/>
                <a:ext cx="715161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66" name="矩形 165"/>
          <p:cNvSpPr/>
          <p:nvPr/>
        </p:nvSpPr>
        <p:spPr>
          <a:xfrm>
            <a:off x="3994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字方塊 166">
                <a:extLst>
                  <a:ext uri="{FF2B5EF4-FFF2-40B4-BE49-F238E27FC236}">
                    <ele attr="{581900A0-2A24-44E5-928C-8753BAD80789}"/>
                  </a:ext>
                </a:extLst>
              </p:cNvPr>
              <p:cNvSpPr txBox="1"/>
              <p:nvPr/>
            </p:nvSpPr>
            <p:spPr>
              <a:xfrm>
                <a:off x="3802338" y="3816476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7" name="文字方塊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338" y="3816476"/>
                <a:ext cx="71516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68" name="矩形 167"/>
          <p:cNvSpPr/>
          <p:nvPr/>
        </p:nvSpPr>
        <p:spPr>
          <a:xfrm>
            <a:off x="3421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字方塊 168">
                <a:extLst>
                  <a:ext uri="{FF2B5EF4-FFF2-40B4-BE49-F238E27FC236}">
                    <ele attr="{AA66187E-270D-425E-BB8C-6B5503A0B26F}"/>
                  </a:ext>
                </a:extLst>
              </p:cNvPr>
              <p:cNvSpPr txBox="1"/>
              <p:nvPr/>
            </p:nvSpPr>
            <p:spPr>
              <a:xfrm>
                <a:off x="3240234" y="382675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9" name="文字方塊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34" y="3826750"/>
                <a:ext cx="71516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70" name="矩形 169"/>
          <p:cNvSpPr/>
          <p:nvPr/>
        </p:nvSpPr>
        <p:spPr>
          <a:xfrm>
            <a:off x="2859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文字方塊 170">
                <a:extLst>
                  <a:ext uri="{FF2B5EF4-FFF2-40B4-BE49-F238E27FC236}">
                    <ele attr="{51EF13B0-E442-4CBF-A736-BFBAC9E30CFC}"/>
                  </a:ext>
                </a:extLst>
              </p:cNvPr>
              <p:cNvSpPr txBox="1"/>
              <p:nvPr/>
            </p:nvSpPr>
            <p:spPr>
              <a:xfrm>
                <a:off x="2678131" y="382675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1" name="文字方塊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31" y="3826750"/>
                <a:ext cx="715161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72" name="矩形 171"/>
          <p:cNvSpPr/>
          <p:nvPr/>
        </p:nvSpPr>
        <p:spPr>
          <a:xfrm>
            <a:off x="6238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字方塊 172">
                <a:extLst>
                  <a:ext uri="{FF2B5EF4-FFF2-40B4-BE49-F238E27FC236}">
                    <ele attr="{E829B031-8443-4252-B42B-569360A0578E}"/>
                  </a:ext>
                </a:extLst>
              </p:cNvPr>
              <p:cNvSpPr txBox="1"/>
              <p:nvPr/>
            </p:nvSpPr>
            <p:spPr>
              <a:xfrm>
                <a:off x="6046454" y="382707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3" name="文字方塊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54" y="3827070"/>
                <a:ext cx="71516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74" name="矩形 173"/>
          <p:cNvSpPr/>
          <p:nvPr/>
        </p:nvSpPr>
        <p:spPr>
          <a:xfrm>
            <a:off x="5665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字方塊 174">
                <a:extLst>
                  <a:ext uri="{FF2B5EF4-FFF2-40B4-BE49-F238E27FC236}">
                    <ele attr="{76E32E36-88F8-4442-8DDC-0D4DD4B94ADC}"/>
                  </a:ext>
                </a:extLst>
              </p:cNvPr>
              <p:cNvSpPr txBox="1"/>
              <p:nvPr/>
            </p:nvSpPr>
            <p:spPr>
              <a:xfrm>
                <a:off x="5484350" y="3837344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5" name="文字方塊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50" y="3837344"/>
                <a:ext cx="71516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76" name="矩形 175"/>
          <p:cNvSpPr/>
          <p:nvPr/>
        </p:nvSpPr>
        <p:spPr>
          <a:xfrm>
            <a:off x="5103732" y="3789527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字方塊 176">
                <a:extLst>
                  <a:ext uri="{FF2B5EF4-FFF2-40B4-BE49-F238E27FC236}">
                    <ele attr="{E788EF0A-3F1E-427F-9867-EFFC0DA54AB6}"/>
                  </a:ext>
                </a:extLst>
              </p:cNvPr>
              <p:cNvSpPr txBox="1"/>
              <p:nvPr/>
            </p:nvSpPr>
            <p:spPr>
              <a:xfrm>
                <a:off x="4922247" y="3837344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7" name="文字方塊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47" y="3837344"/>
                <a:ext cx="715161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78" name="矩形 177"/>
          <p:cNvSpPr/>
          <p:nvPr/>
        </p:nvSpPr>
        <p:spPr>
          <a:xfrm>
            <a:off x="8490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字方塊 178">
                <a:extLst>
                  <a:ext uri="{FF2B5EF4-FFF2-40B4-BE49-F238E27FC236}">
                    <ele attr="{573E02FE-EDF7-46DE-BAA5-3B47291AA057}"/>
                  </a:ext>
                </a:extLst>
              </p:cNvPr>
              <p:cNvSpPr txBox="1"/>
              <p:nvPr/>
            </p:nvSpPr>
            <p:spPr>
              <a:xfrm>
                <a:off x="8299158" y="3840658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9" name="文字方塊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158" y="3840658"/>
                <a:ext cx="715161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80" name="矩形 179"/>
          <p:cNvSpPr/>
          <p:nvPr/>
        </p:nvSpPr>
        <p:spPr>
          <a:xfrm>
            <a:off x="7918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文字方塊 180">
                <a:extLst>
                  <a:ext uri="{FF2B5EF4-FFF2-40B4-BE49-F238E27FC236}">
                    <ele attr="{53E09230-8F52-4028-BEFC-CAA77CB73312}"/>
                  </a:ext>
                </a:extLst>
              </p:cNvPr>
              <p:cNvSpPr txBox="1"/>
              <p:nvPr/>
            </p:nvSpPr>
            <p:spPr>
              <a:xfrm>
                <a:off x="7737054" y="3850932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1" name="文字方塊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54" y="3850932"/>
                <a:ext cx="715161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82" name="矩形 181"/>
          <p:cNvSpPr/>
          <p:nvPr/>
        </p:nvSpPr>
        <p:spPr>
          <a:xfrm>
            <a:off x="7356436" y="380311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字方塊 182">
                <a:extLst>
                  <a:ext uri="{FF2B5EF4-FFF2-40B4-BE49-F238E27FC236}">
                    <ele attr="{3BFA6C9D-B465-4999-B04D-2DF6594A1C17}"/>
                  </a:ext>
                </a:extLst>
              </p:cNvPr>
              <p:cNvSpPr txBox="1"/>
              <p:nvPr/>
            </p:nvSpPr>
            <p:spPr>
              <a:xfrm>
                <a:off x="7174951" y="3850932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3" name="文字方塊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951" y="3850932"/>
                <a:ext cx="715161" cy="461665"/>
              </a:xfrm>
              <a:prstGeom prst="rect">
                <a:avLst/>
              </a:prstGeom>
              <a:blipFill rotWithShape="1">
                <a:blip r:embed="rId1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260" name="群組 259"/>
          <p:cNvGrpSpPr/>
          <p:nvPr/>
        </p:nvGrpSpPr>
        <p:grpSpPr>
          <a:xfrm>
            <a:off x="5647779" y="4561578"/>
            <a:ext cx="565090" cy="430683"/>
            <a:chOff x="5686213" y="4717020"/>
            <a:chExt cx="565090" cy="430683"/>
          </a:xfrm>
        </p:grpSpPr>
        <p:sp>
          <p:nvSpPr>
            <p:cNvPr id="261" name="矩形 260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2" name="文字方塊 261">
                  <a:extLst>
                    <a:ext uri="{FF2B5EF4-FFF2-40B4-BE49-F238E27FC236}">
                      <ele attr="{2230713A-0279-4B8B-8AF5-074BAFA77D8E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0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62" name="文字方塊 2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0" cy="38555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6452" t="-14063" r="-26882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63" name="群組 262"/>
          <p:cNvGrpSpPr/>
          <p:nvPr/>
        </p:nvGrpSpPr>
        <p:grpSpPr>
          <a:xfrm>
            <a:off x="5656488" y="4992261"/>
            <a:ext cx="565091" cy="430683"/>
            <a:chOff x="5686213" y="4717020"/>
            <a:chExt cx="565091" cy="430683"/>
          </a:xfrm>
        </p:grpSpPr>
        <p:sp>
          <p:nvSpPr>
            <p:cNvPr id="264" name="矩形 263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5" name="文字方塊 264">
                  <a:extLst>
                    <a:ext uri="{FF2B5EF4-FFF2-40B4-BE49-F238E27FC236}">
                      <ele attr="{8ABCA2F8-E407-47F4-B7EA-FA62F8BE3F9B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65" name="文字方塊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7527" t="-15873" r="-25806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66" name="群組 265"/>
          <p:cNvGrpSpPr/>
          <p:nvPr/>
        </p:nvGrpSpPr>
        <p:grpSpPr>
          <a:xfrm>
            <a:off x="5656856" y="5425175"/>
            <a:ext cx="565091" cy="430683"/>
            <a:chOff x="5686213" y="4717020"/>
            <a:chExt cx="565091" cy="430683"/>
          </a:xfrm>
        </p:grpSpPr>
        <p:sp>
          <p:nvSpPr>
            <p:cNvPr id="267" name="矩形 266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8" name="文字方塊 267">
                  <a:extLst>
                    <a:ext uri="{FF2B5EF4-FFF2-40B4-BE49-F238E27FC236}">
                      <ele attr="{9A81DEB5-1607-41A9-B458-055E57B6C851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68" name="文字方塊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7527" t="-15873" r="-25806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69" name="群組 268"/>
          <p:cNvGrpSpPr/>
          <p:nvPr/>
        </p:nvGrpSpPr>
        <p:grpSpPr>
          <a:xfrm>
            <a:off x="5657192" y="5853401"/>
            <a:ext cx="565091" cy="430683"/>
            <a:chOff x="5686213" y="4717020"/>
            <a:chExt cx="565091" cy="430683"/>
          </a:xfrm>
        </p:grpSpPr>
        <p:sp>
          <p:nvSpPr>
            <p:cNvPr id="270" name="矩形 269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1" name="文字方塊 270">
                  <a:extLst>
                    <a:ext uri="{FF2B5EF4-FFF2-40B4-BE49-F238E27FC236}">
                      <ele attr="{0B818BFE-7F88-4294-A527-966D7E4869E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71" name="文字方塊 2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65091" cy="385555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6452" t="-14286" r="-26882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72" name="群組 271"/>
          <p:cNvGrpSpPr/>
          <p:nvPr/>
        </p:nvGrpSpPr>
        <p:grpSpPr>
          <a:xfrm>
            <a:off x="6220886" y="4576472"/>
            <a:ext cx="572208" cy="430683"/>
            <a:chOff x="5686213" y="4717020"/>
            <a:chExt cx="572208" cy="430683"/>
          </a:xfrm>
        </p:grpSpPr>
        <p:sp>
          <p:nvSpPr>
            <p:cNvPr id="273" name="矩形 272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4" name="文字方塊 273">
                  <a:extLst>
                    <a:ext uri="{FF2B5EF4-FFF2-40B4-BE49-F238E27FC236}">
                      <ele attr="{88F6A0E3-EE5E-4D13-B172-9CDA97593E4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74" name="文字方塊 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l="-6383" t="-15873" r="-25532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75" name="群組 274"/>
          <p:cNvGrpSpPr/>
          <p:nvPr/>
        </p:nvGrpSpPr>
        <p:grpSpPr>
          <a:xfrm>
            <a:off x="6229595" y="5007155"/>
            <a:ext cx="572208" cy="430683"/>
            <a:chOff x="5686213" y="4717020"/>
            <a:chExt cx="572208" cy="430683"/>
          </a:xfrm>
        </p:grpSpPr>
        <p:sp>
          <p:nvSpPr>
            <p:cNvPr id="276" name="矩形 275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文字方塊 276">
                  <a:extLst>
                    <a:ext uri="{FF2B5EF4-FFF2-40B4-BE49-F238E27FC236}">
                      <ele attr="{FB82C5AB-0977-4953-A433-C5CAE15703B5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77" name="文字方塊 2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7447" t="-14063" r="-24468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78" name="群組 277"/>
          <p:cNvGrpSpPr/>
          <p:nvPr/>
        </p:nvGrpSpPr>
        <p:grpSpPr>
          <a:xfrm>
            <a:off x="6229963" y="5440069"/>
            <a:ext cx="572208" cy="430683"/>
            <a:chOff x="5686213" y="4717020"/>
            <a:chExt cx="572208" cy="430683"/>
          </a:xfrm>
        </p:grpSpPr>
        <p:sp>
          <p:nvSpPr>
            <p:cNvPr id="279" name="矩形 278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0" name="文字方塊 279">
                  <a:extLst>
                    <a:ext uri="{FF2B5EF4-FFF2-40B4-BE49-F238E27FC236}">
                      <ele attr="{013A88F1-396A-4043-ADAF-B252DEC9E129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80" name="文字方塊 2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7447" t="-14063" r="-24468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81" name="群組 280"/>
          <p:cNvGrpSpPr/>
          <p:nvPr/>
        </p:nvGrpSpPr>
        <p:grpSpPr>
          <a:xfrm>
            <a:off x="6230299" y="5868295"/>
            <a:ext cx="572208" cy="430683"/>
            <a:chOff x="5686213" y="4717020"/>
            <a:chExt cx="572208" cy="430683"/>
          </a:xfrm>
        </p:grpSpPr>
        <p:sp>
          <p:nvSpPr>
            <p:cNvPr id="282" name="矩形 281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3" name="文字方塊 282">
                  <a:extLst>
                    <a:ext uri="{FF2B5EF4-FFF2-40B4-BE49-F238E27FC236}">
                      <ele attr="{A85D3605-93FC-48E7-B084-4D33CFCBF07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83" name="文字方塊 2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6383" t="-15873" r="-25532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84" name="群組 283"/>
          <p:cNvGrpSpPr/>
          <p:nvPr/>
        </p:nvGrpSpPr>
        <p:grpSpPr>
          <a:xfrm>
            <a:off x="6796866" y="4561578"/>
            <a:ext cx="572208" cy="430683"/>
            <a:chOff x="5686213" y="4717020"/>
            <a:chExt cx="572208" cy="430683"/>
          </a:xfrm>
        </p:grpSpPr>
        <p:sp>
          <p:nvSpPr>
            <p:cNvPr id="285" name="矩形 284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" name="文字方塊 285">
                  <a:extLst>
                    <a:ext uri="{FF2B5EF4-FFF2-40B4-BE49-F238E27FC236}">
                      <ele attr="{4303DBAB-FBB6-4426-8BD9-DE2BE566FBA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86" name="文字方塊 2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l="-7447" t="-14063" r="-24468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87" name="群組 286"/>
          <p:cNvGrpSpPr/>
          <p:nvPr/>
        </p:nvGrpSpPr>
        <p:grpSpPr>
          <a:xfrm>
            <a:off x="6805575" y="4992261"/>
            <a:ext cx="572208" cy="430683"/>
            <a:chOff x="5686213" y="4717020"/>
            <a:chExt cx="572208" cy="430683"/>
          </a:xfrm>
        </p:grpSpPr>
        <p:sp>
          <p:nvSpPr>
            <p:cNvPr id="288" name="矩形 287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9" name="文字方塊 288">
                  <a:extLst>
                    <a:ext uri="{FF2B5EF4-FFF2-40B4-BE49-F238E27FC236}">
                      <ele attr="{2437486D-CE51-411B-B47E-CA2617EAE73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89" name="文字方塊 2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6383" t="-15873" r="-25532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90" name="群組 289"/>
          <p:cNvGrpSpPr/>
          <p:nvPr/>
        </p:nvGrpSpPr>
        <p:grpSpPr>
          <a:xfrm>
            <a:off x="6805943" y="5425175"/>
            <a:ext cx="572208" cy="430683"/>
            <a:chOff x="5686213" y="4717020"/>
            <a:chExt cx="572208" cy="430683"/>
          </a:xfrm>
        </p:grpSpPr>
        <p:sp>
          <p:nvSpPr>
            <p:cNvPr id="291" name="矩形 290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2" name="文字方塊 291">
                  <a:extLst>
                    <a:ext uri="{FF2B5EF4-FFF2-40B4-BE49-F238E27FC236}">
                      <ele attr="{A986160E-7A90-4CA5-9C0F-0F92BE26B7B4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92" name="文字方塊 2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6383" t="-15873" r="-25532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93" name="群組 292"/>
          <p:cNvGrpSpPr/>
          <p:nvPr/>
        </p:nvGrpSpPr>
        <p:grpSpPr>
          <a:xfrm>
            <a:off x="6806279" y="5853401"/>
            <a:ext cx="572208" cy="430683"/>
            <a:chOff x="5686213" y="4717020"/>
            <a:chExt cx="572208" cy="430683"/>
          </a:xfrm>
        </p:grpSpPr>
        <p:sp>
          <p:nvSpPr>
            <p:cNvPr id="294" name="矩形 293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5" name="文字方塊 294">
                  <a:extLst>
                    <a:ext uri="{FF2B5EF4-FFF2-40B4-BE49-F238E27FC236}">
                      <ele attr="{9A2D2BED-3373-4657-B7BD-9107DD55D97C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95" name="文字方塊 2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7527" t="-14286" r="-25806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96" name="群組 295"/>
          <p:cNvGrpSpPr/>
          <p:nvPr/>
        </p:nvGrpSpPr>
        <p:grpSpPr>
          <a:xfrm>
            <a:off x="7353659" y="4587689"/>
            <a:ext cx="572208" cy="430683"/>
            <a:chOff x="5686213" y="4717020"/>
            <a:chExt cx="572208" cy="430683"/>
          </a:xfrm>
        </p:grpSpPr>
        <p:sp>
          <p:nvSpPr>
            <p:cNvPr id="297" name="矩形 296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8" name="文字方塊 297">
                  <a:extLst>
                    <a:ext uri="{FF2B5EF4-FFF2-40B4-BE49-F238E27FC236}">
                      <ele attr="{B69F3DD9-4D8E-4D0B-A5FF-8E221309AE67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98" name="文字方塊 2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l="-6383" t="-15873" r="-25532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99" name="群組 298"/>
          <p:cNvGrpSpPr/>
          <p:nvPr/>
        </p:nvGrpSpPr>
        <p:grpSpPr>
          <a:xfrm>
            <a:off x="7362368" y="5018372"/>
            <a:ext cx="572208" cy="430683"/>
            <a:chOff x="5686213" y="4717020"/>
            <a:chExt cx="572208" cy="430683"/>
          </a:xfrm>
        </p:grpSpPr>
        <p:sp>
          <p:nvSpPr>
            <p:cNvPr id="300" name="矩形 299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1" name="文字方塊 300">
                  <a:extLst>
                    <a:ext uri="{FF2B5EF4-FFF2-40B4-BE49-F238E27FC236}">
                      <ele attr="{A3C4069D-3F07-4439-9A51-6E6CB39EDE9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01" name="文字方塊 3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l="-7447" t="-14286" r="-24468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302" name="群組 301"/>
          <p:cNvGrpSpPr/>
          <p:nvPr/>
        </p:nvGrpSpPr>
        <p:grpSpPr>
          <a:xfrm>
            <a:off x="7362736" y="5451286"/>
            <a:ext cx="572208" cy="430683"/>
            <a:chOff x="5686213" y="4717020"/>
            <a:chExt cx="572208" cy="430683"/>
          </a:xfrm>
        </p:grpSpPr>
        <p:sp>
          <p:nvSpPr>
            <p:cNvPr id="303" name="矩形 302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4" name="文字方塊 303">
                  <a:extLst>
                    <a:ext uri="{FF2B5EF4-FFF2-40B4-BE49-F238E27FC236}">
                      <ele attr="{9ADE15F2-02D2-4623-B907-D658AF735C1B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04" name="文字方塊 3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l="-7447" t="-14286" r="-24468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305" name="群組 304"/>
          <p:cNvGrpSpPr/>
          <p:nvPr/>
        </p:nvGrpSpPr>
        <p:grpSpPr>
          <a:xfrm>
            <a:off x="7363072" y="5879512"/>
            <a:ext cx="572208" cy="430683"/>
            <a:chOff x="5686213" y="4717020"/>
            <a:chExt cx="572208" cy="430683"/>
          </a:xfrm>
        </p:grpSpPr>
        <p:sp>
          <p:nvSpPr>
            <p:cNvPr id="306" name="矩形 305"/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7" name="文字方塊 306">
                  <a:extLst>
                    <a:ext uri="{FF2B5EF4-FFF2-40B4-BE49-F238E27FC236}">
                      <ele attr="{2BCB28E2-AAE2-4C20-A36C-D3C07AAC5189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07" name="文字方塊 3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72208" cy="385555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7447" t="-14063" r="-24468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文字方塊 307">
                <a:extLst>
                  <a:ext uri="{FF2B5EF4-FFF2-40B4-BE49-F238E27FC236}">
                    <ele attr="{DD4A658E-556A-43EF-BC39-EC0558B43310}"/>
                  </a:ext>
                </a:extLst>
              </p:cNvPr>
              <p:cNvSpPr txBox="1"/>
              <p:nvPr/>
            </p:nvSpPr>
            <p:spPr>
              <a:xfrm>
                <a:off x="6631336" y="6314496"/>
                <a:ext cx="334322" cy="445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08" name="文字方塊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36" y="6314496"/>
                <a:ext cx="334322" cy="445443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09" name="矩形 308"/>
          <p:cNvSpPr/>
          <p:nvPr/>
        </p:nvSpPr>
        <p:spPr>
          <a:xfrm>
            <a:off x="4007399" y="5154098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0" name="矩形 309"/>
          <p:cNvSpPr/>
          <p:nvPr/>
        </p:nvSpPr>
        <p:spPr>
          <a:xfrm>
            <a:off x="4351221" y="5154098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1" name="矩形 310"/>
          <p:cNvSpPr/>
          <p:nvPr/>
        </p:nvSpPr>
        <p:spPr>
          <a:xfrm>
            <a:off x="4695043" y="5154098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2" name="矩形 311"/>
          <p:cNvSpPr/>
          <p:nvPr/>
        </p:nvSpPr>
        <p:spPr>
          <a:xfrm>
            <a:off x="5038864" y="5160970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13" name="群組 312"/>
          <p:cNvGrpSpPr/>
          <p:nvPr/>
        </p:nvGrpSpPr>
        <p:grpSpPr>
          <a:xfrm>
            <a:off x="3828630" y="5179050"/>
            <a:ext cx="1732589" cy="487788"/>
            <a:chOff x="3387509" y="317020"/>
            <a:chExt cx="1732589" cy="4877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4" name="文字方塊 313">
                  <a:extLst>
                    <a:ext uri="{FF2B5EF4-FFF2-40B4-BE49-F238E27FC236}">
                      <ele attr="{D3F9CBCF-FB78-4D49-92F0-7E48F37D4704}"/>
                    </a:ext>
                  </a:extLst>
                </p:cNvPr>
                <p:cNvSpPr txBox="1"/>
                <p:nvPr/>
              </p:nvSpPr>
              <p:spPr>
                <a:xfrm>
                  <a:off x="3387509" y="31702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14" name="文字方塊 3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509" y="317020"/>
                  <a:ext cx="715161" cy="461665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5" name="文字方塊 314">
                  <a:extLst>
                    <a:ext uri="{FF2B5EF4-FFF2-40B4-BE49-F238E27FC236}">
                      <ele attr="{D7BE0FB5-D086-47CF-A703-DD9C56870749}"/>
                    </a:ext>
                  </a:extLst>
                </p:cNvPr>
                <p:cNvSpPr txBox="1"/>
                <p:nvPr/>
              </p:nvSpPr>
              <p:spPr>
                <a:xfrm>
                  <a:off x="4061116" y="336271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15" name="文字方塊 3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116" y="336271"/>
                  <a:ext cx="715161" cy="461665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6" name="文字方塊 315">
                  <a:extLst>
                    <a:ext uri="{FF2B5EF4-FFF2-40B4-BE49-F238E27FC236}">
                      <ele attr="{FFC7E0AC-9155-45D3-949E-F2F2BE847597}"/>
                    </a:ext>
                  </a:extLst>
                </p:cNvPr>
                <p:cNvSpPr txBox="1"/>
                <p:nvPr/>
              </p:nvSpPr>
              <p:spPr>
                <a:xfrm>
                  <a:off x="4404937" y="343143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16" name="文字方塊 3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937" y="343143"/>
                  <a:ext cx="715161" cy="461665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7" name="文字方塊 316">
                  <a:extLst>
                    <a:ext uri="{FF2B5EF4-FFF2-40B4-BE49-F238E27FC236}">
                      <ele attr="{6EB20791-FED8-4C54-B70A-463F1B94D0CF}"/>
                    </a:ext>
                  </a:extLst>
                </p:cNvPr>
                <p:cNvSpPr txBox="1"/>
                <p:nvPr/>
              </p:nvSpPr>
              <p:spPr>
                <a:xfrm>
                  <a:off x="3745089" y="325081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17" name="文字方塊 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089" y="325081"/>
                  <a:ext cx="715161" cy="461665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8" name="文字方塊 317">
                <a:extLst>
                  <a:ext uri="{FF2B5EF4-FFF2-40B4-BE49-F238E27FC236}">
                    <ele attr="{98B409DD-7AAC-48B8-96F6-4B3BDD53CE37}"/>
                  </a:ext>
                </a:extLst>
              </p:cNvPr>
              <p:cNvSpPr txBox="1"/>
              <p:nvPr/>
            </p:nvSpPr>
            <p:spPr>
              <a:xfrm>
                <a:off x="4491198" y="5666838"/>
                <a:ext cx="3175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18" name="文字方塊 3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198" y="5666838"/>
                <a:ext cx="317587" cy="430887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19" name="文字方塊 318"/>
          <p:cNvSpPr txBox="1"/>
          <p:nvPr/>
        </p:nvSpPr>
        <p:spPr>
          <a:xfrm>
            <a:off x="3223578" y="5156147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324" name="矩形 323"/>
          <p:cNvSpPr/>
          <p:nvPr/>
        </p:nvSpPr>
        <p:spPr>
          <a:xfrm>
            <a:off x="1519001" y="5116489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文字方塊 324">
                <a:extLst>
                  <a:ext uri="{FF2B5EF4-FFF2-40B4-BE49-F238E27FC236}">
                    <ele attr="{68332117-C910-4E42-AD80-A5E43BEB9AE3}"/>
                  </a:ext>
                </a:extLst>
              </p:cNvPr>
              <p:cNvSpPr txBox="1"/>
              <p:nvPr/>
            </p:nvSpPr>
            <p:spPr>
              <a:xfrm>
                <a:off x="1351553" y="5156666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25" name="文字方塊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553" y="5156666"/>
                <a:ext cx="715161" cy="461665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26" name="矩形 325"/>
          <p:cNvSpPr/>
          <p:nvPr/>
        </p:nvSpPr>
        <p:spPr>
          <a:xfrm>
            <a:off x="1862823" y="5116489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文字方塊 326">
                <a:extLst>
                  <a:ext uri="{FF2B5EF4-FFF2-40B4-BE49-F238E27FC236}">
                    <ele attr="{15451640-4E06-4FD8-9EAC-D1FDD9225834}"/>
                  </a:ext>
                </a:extLst>
              </p:cNvPr>
              <p:cNvSpPr txBox="1"/>
              <p:nvPr/>
            </p:nvSpPr>
            <p:spPr>
              <a:xfrm>
                <a:off x="1681338" y="515666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27" name="文字方塊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38" y="5156667"/>
                <a:ext cx="715161" cy="461665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28" name="矩形 327"/>
          <p:cNvSpPr/>
          <p:nvPr/>
        </p:nvSpPr>
        <p:spPr>
          <a:xfrm>
            <a:off x="2206645" y="5116489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9" name="文字方塊 328">
                <a:extLst>
                  <a:ext uri="{FF2B5EF4-FFF2-40B4-BE49-F238E27FC236}">
                    <ele attr="{BB698733-6344-4A1F-AD3D-784EC015BBDE}"/>
                  </a:ext>
                </a:extLst>
              </p:cNvPr>
              <p:cNvSpPr txBox="1"/>
              <p:nvPr/>
            </p:nvSpPr>
            <p:spPr>
              <a:xfrm>
                <a:off x="2025160" y="515666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29" name="文字方塊 3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160" y="5156667"/>
                <a:ext cx="715161" cy="461665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30" name="矩形 329"/>
          <p:cNvSpPr/>
          <p:nvPr/>
        </p:nvSpPr>
        <p:spPr>
          <a:xfrm>
            <a:off x="2550466" y="5123361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1" name="文字方塊 330">
                <a:extLst>
                  <a:ext uri="{FF2B5EF4-FFF2-40B4-BE49-F238E27FC236}">
                    <ele attr="{649FC996-0FFE-4D6E-A980-01EC0C76260D}"/>
                  </a:ext>
                </a:extLst>
              </p:cNvPr>
              <p:cNvSpPr txBox="1"/>
              <p:nvPr/>
            </p:nvSpPr>
            <p:spPr>
              <a:xfrm>
                <a:off x="2368981" y="5163539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31" name="文字方塊 3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981" y="5163539"/>
                <a:ext cx="715161" cy="461665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2" name="文字方塊 331">
                <a:extLst>
                  <a:ext uri="{FF2B5EF4-FFF2-40B4-BE49-F238E27FC236}">
                    <ele attr="{D0D6004E-4F8A-47C5-877E-8732D9C821BA}"/>
                  </a:ext>
                </a:extLst>
              </p:cNvPr>
              <p:cNvSpPr txBox="1"/>
              <p:nvPr/>
            </p:nvSpPr>
            <p:spPr>
              <a:xfrm>
                <a:off x="2016500" y="5691539"/>
                <a:ext cx="3270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32" name="文字方塊 3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500" y="5691539"/>
                <a:ext cx="327013" cy="430887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5664093" y="4632816"/>
            <a:ext cx="517119" cy="1677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3" name="矩形 332"/>
          <p:cNvSpPr/>
          <p:nvPr/>
        </p:nvSpPr>
        <p:spPr>
          <a:xfrm>
            <a:off x="6248996" y="4632816"/>
            <a:ext cx="517119" cy="1677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4" name="矩形 333"/>
          <p:cNvSpPr/>
          <p:nvPr/>
        </p:nvSpPr>
        <p:spPr>
          <a:xfrm>
            <a:off x="6825167" y="4642443"/>
            <a:ext cx="517119" cy="1677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5" name="矩形 334"/>
          <p:cNvSpPr/>
          <p:nvPr/>
        </p:nvSpPr>
        <p:spPr>
          <a:xfrm>
            <a:off x="7381706" y="4642513"/>
            <a:ext cx="517119" cy="1677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 animBg="1"/>
      <p:bldP spid="310" grpId="0" animBg="1"/>
      <p:bldP spid="311" grpId="0" animBg="1"/>
      <p:bldP spid="312" grpId="0" animBg="1"/>
      <p:bldP spid="318" grpId="0"/>
      <p:bldP spid="324" grpId="0" animBg="1"/>
      <p:bldP spid="325" grpId="0"/>
      <p:bldP spid="326" grpId="0" animBg="1"/>
      <p:bldP spid="327" grpId="0"/>
      <p:bldP spid="328" grpId="0" animBg="1"/>
      <p:bldP spid="329" grpId="0"/>
      <p:bldP spid="330" grpId="0" animBg="1"/>
      <p:bldP spid="331" grpId="0"/>
      <p:bldP spid="332" grpId="0"/>
      <p:bldP spid="3" grpId="0" animBg="1"/>
      <p:bldP spid="3" grpId="1" animBg="1"/>
      <p:bldP spid="333" grpId="0" animBg="1"/>
      <p:bldP spid="333" grpId="1" animBg="1"/>
      <p:bldP spid="334" grpId="0" animBg="1"/>
      <p:bldP spid="334" grpId="1" animBg="1"/>
      <p:bldP spid="335" grpId="0" animBg="1"/>
      <p:bldP spid="33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2" name="文字方塊 1"/>
          <p:cNvSpPr txBox="1"/>
          <p:nvPr/>
        </p:nvSpPr>
        <p:spPr>
          <a:xfrm>
            <a:off x="827771" y="6179418"/>
            <a:ext cx="77675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反正就是一堆矩</a:t>
            </a:r>
            <a:r>
              <a:rPr lang="zh-CN" altLang="zh-TW" sz="2800" dirty="0">
                <a:latin typeface="Microsoft JhengHei" panose="020B0604030504040204" pitchFamily="34" charset="-120"/>
                <a:ea typeface="宋体" panose="02010600030101010101" pitchFamily="2" charset="-122"/>
              </a:rPr>
              <a:t>阵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乘法，用 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GPU 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可以加速</a:t>
            </a:r>
            <a:endParaRPr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8" name="文字方塊 277"/>
          <p:cNvSpPr txBox="1"/>
          <p:nvPr/>
        </p:nvSpPr>
        <p:spPr>
          <a:xfrm>
            <a:off x="5850373" y="683870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279" name="群組 278"/>
          <p:cNvGrpSpPr/>
          <p:nvPr/>
        </p:nvGrpSpPr>
        <p:grpSpPr>
          <a:xfrm>
            <a:off x="6290758" y="646393"/>
            <a:ext cx="639241" cy="608154"/>
            <a:chOff x="5091792" y="1543557"/>
            <a:chExt cx="639241" cy="608154"/>
          </a:xfrm>
        </p:grpSpPr>
        <p:sp>
          <p:nvSpPr>
            <p:cNvPr id="280" name="文字方塊 279"/>
            <p:cNvSpPr txBox="1"/>
            <p:nvPr/>
          </p:nvSpPr>
          <p:spPr>
            <a:xfrm>
              <a:off x="5091792" y="1543557"/>
              <a:ext cx="639241" cy="6081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1" name="文字方塊 280">
                  <a:extLst>
                    <a:ext uri="{FF2B5EF4-FFF2-40B4-BE49-F238E27FC236}">
                      <ele attr="{538881E1-231E-459B-96D5-677D94E6EE51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341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81" name="文字方塊 2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34184" cy="369332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 l="-13793" r="-4598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282" name="文字方塊 281"/>
          <p:cNvSpPr txBox="1"/>
          <p:nvPr/>
        </p:nvSpPr>
        <p:spPr>
          <a:xfrm>
            <a:off x="5850373" y="1392715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283" name="群組 282"/>
          <p:cNvGrpSpPr/>
          <p:nvPr/>
        </p:nvGrpSpPr>
        <p:grpSpPr>
          <a:xfrm>
            <a:off x="6290758" y="1369759"/>
            <a:ext cx="639241" cy="608154"/>
            <a:chOff x="5091792" y="1543557"/>
            <a:chExt cx="639241" cy="608154"/>
          </a:xfrm>
        </p:grpSpPr>
        <p:sp>
          <p:nvSpPr>
            <p:cNvPr id="284" name="文字方塊 283"/>
            <p:cNvSpPr txBox="1"/>
            <p:nvPr/>
          </p:nvSpPr>
          <p:spPr>
            <a:xfrm>
              <a:off x="5091792" y="1543557"/>
              <a:ext cx="639241" cy="6081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5" name="文字方塊 284">
                  <a:extLst>
                    <a:ext uri="{FF2B5EF4-FFF2-40B4-BE49-F238E27FC236}">
                      <ele attr="{ABE2B4CC-BD24-4C77-BAB5-AF6002331810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35595" cy="375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85" name="文字方塊 2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35595" cy="37587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3636" t="-3279" r="-340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286" name="文字方塊 285"/>
          <p:cNvSpPr txBox="1"/>
          <p:nvPr/>
        </p:nvSpPr>
        <p:spPr>
          <a:xfrm>
            <a:off x="5828281" y="2085136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287" name="群組 286"/>
          <p:cNvGrpSpPr/>
          <p:nvPr/>
        </p:nvGrpSpPr>
        <p:grpSpPr>
          <a:xfrm>
            <a:off x="6291237" y="2029518"/>
            <a:ext cx="639241" cy="608154"/>
            <a:chOff x="5091792" y="1543557"/>
            <a:chExt cx="639241" cy="608154"/>
          </a:xfrm>
        </p:grpSpPr>
        <p:sp>
          <p:nvSpPr>
            <p:cNvPr id="288" name="文字方塊 287"/>
            <p:cNvSpPr txBox="1"/>
            <p:nvPr/>
          </p:nvSpPr>
          <p:spPr>
            <a:xfrm>
              <a:off x="5091792" y="1543557"/>
              <a:ext cx="639241" cy="6081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9" name="文字方塊 288">
                  <a:extLst>
                    <a:ext uri="{FF2B5EF4-FFF2-40B4-BE49-F238E27FC236}">
                      <ele attr="{9371408D-78C5-454C-AD4F-72F77D9328F1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250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89" name="文字方塊 2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2507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953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ele attr="{B0B1CFA2-6B9D-42F6-B349-69F050B746C3}"/>
                  </a:ext>
                </a:extLst>
              </p:cNvPr>
              <p:cNvSpPr/>
              <p:nvPr/>
            </p:nvSpPr>
            <p:spPr>
              <a:xfrm>
                <a:off x="4044303" y="603438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03" y="603438"/>
                <a:ext cx="1713297" cy="612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矩形 289">
                <a:extLst>
                  <a:ext uri="{FF2B5EF4-FFF2-40B4-BE49-F238E27FC236}">
                    <ele attr="{CE1B0C67-F351-4FE5-B0A8-69BF91E6121A}"/>
                  </a:ext>
                </a:extLst>
              </p:cNvPr>
              <p:cNvSpPr/>
              <p:nvPr/>
            </p:nvSpPr>
            <p:spPr>
              <a:xfrm>
                <a:off x="4044302" y="1316918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90" name="矩形 2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02" y="1316918"/>
                <a:ext cx="1713297" cy="612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矩形 290">
                <a:extLst>
                  <a:ext uri="{FF2B5EF4-FFF2-40B4-BE49-F238E27FC236}">
                    <ele attr="{7EDEDEB6-4E63-484E-96B9-8CB0FD6DE4ED}"/>
                  </a:ext>
                </a:extLst>
              </p:cNvPr>
              <p:cNvSpPr/>
              <p:nvPr/>
            </p:nvSpPr>
            <p:spPr>
              <a:xfrm>
                <a:off x="4044964" y="2029518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91" name="矩形 2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964" y="2029518"/>
                <a:ext cx="1713297" cy="6120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308" name="群組 307"/>
          <p:cNvGrpSpPr/>
          <p:nvPr/>
        </p:nvGrpSpPr>
        <p:grpSpPr>
          <a:xfrm>
            <a:off x="6290758" y="2772090"/>
            <a:ext cx="679984" cy="1713297"/>
            <a:chOff x="6592432" y="2322887"/>
            <a:chExt cx="679984" cy="1713297"/>
          </a:xfrm>
        </p:grpSpPr>
        <p:sp>
          <p:nvSpPr>
            <p:cNvPr id="292" name="矩形 291"/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3" name="文字方塊 292">
                  <a:extLst>
                    <a:ext uri="{FF2B5EF4-FFF2-40B4-BE49-F238E27FC236}">
                      <ele attr="{1264B58B-1C40-4DBB-9164-0C2FAC7E247B}"/>
                    </a:ext>
                  </a:extLst>
                </p:cNvPr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293" name="文字方塊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矩形 293">
                <a:extLst>
                  <a:ext uri="{FF2B5EF4-FFF2-40B4-BE49-F238E27FC236}">
                    <ele attr="{8FE0ECA8-37F1-4A76-8A4B-FD0998846088}"/>
                  </a:ext>
                </a:extLst>
              </p:cNvPr>
              <p:cNvSpPr/>
              <p:nvPr/>
            </p:nvSpPr>
            <p:spPr>
              <a:xfrm>
                <a:off x="7068087" y="3276359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94" name="矩形 2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087" y="3276359"/>
                <a:ext cx="1713297" cy="679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矩形 294">
                <a:extLst>
                  <a:ext uri="{FF2B5EF4-FFF2-40B4-BE49-F238E27FC236}">
                    <ele attr="{9525A9B5-E3F4-4A66-AF5D-727D5B3FA9F0}"/>
                  </a:ext>
                </a:extLst>
              </p:cNvPr>
              <p:cNvSpPr/>
              <p:nvPr/>
            </p:nvSpPr>
            <p:spPr>
              <a:xfrm>
                <a:off x="4149735" y="2882878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95" name="矩形 2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35" y="2882878"/>
                <a:ext cx="1569546" cy="14889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296" name="箭號: 向右 295"/>
          <p:cNvSpPr/>
          <p:nvPr/>
        </p:nvSpPr>
        <p:spPr>
          <a:xfrm flipH="1">
            <a:off x="3476169" y="3215974"/>
            <a:ext cx="515279" cy="693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矩形 296">
                <a:extLst>
                  <a:ext uri="{FF2B5EF4-FFF2-40B4-BE49-F238E27FC236}">
                    <ele attr="{21EA8291-B094-42C4-8E23-BAF7281554EE}"/>
                  </a:ext>
                </a:extLst>
              </p:cNvPr>
              <p:cNvSpPr/>
              <p:nvPr/>
            </p:nvSpPr>
            <p:spPr>
              <a:xfrm>
                <a:off x="1827480" y="2818081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97" name="矩形 2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480" y="2818081"/>
                <a:ext cx="1569546" cy="148890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矩形 297">
                <a:extLst>
                  <a:ext uri="{FF2B5EF4-FFF2-40B4-BE49-F238E27FC236}">
                    <ele attr="{41C2811D-C291-412E-97EE-162BD9C53980}"/>
                  </a:ext>
                </a:extLst>
              </p:cNvPr>
              <p:cNvSpPr/>
              <p:nvPr/>
            </p:nvSpPr>
            <p:spPr>
              <a:xfrm>
                <a:off x="6248144" y="4645077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98" name="矩形 2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44" y="4645077"/>
                <a:ext cx="1569546" cy="148890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矩形 298">
                <a:extLst>
                  <a:ext uri="{FF2B5EF4-FFF2-40B4-BE49-F238E27FC236}">
                    <ele attr="{EE7819C5-7497-47FA-849C-B1CED0ECDD85}"/>
                  </a:ext>
                </a:extLst>
              </p:cNvPr>
              <p:cNvSpPr/>
              <p:nvPr/>
            </p:nvSpPr>
            <p:spPr>
              <a:xfrm>
                <a:off x="4463384" y="506406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99" name="矩形 2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84" y="5064064"/>
                <a:ext cx="1713297" cy="67998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00" name="文字方塊 299"/>
          <p:cNvSpPr txBox="1"/>
          <p:nvPr/>
        </p:nvSpPr>
        <p:spPr>
          <a:xfrm>
            <a:off x="4044302" y="5127919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矩形 302">
                <a:extLst>
                  <a:ext uri="{FF2B5EF4-FFF2-40B4-BE49-F238E27FC236}">
                    <ele attr="{BEA730FD-C40C-4A32-A7E7-5E7A57B34D97}"/>
                  </a:ext>
                </a:extLst>
              </p:cNvPr>
              <p:cNvSpPr/>
              <p:nvPr/>
            </p:nvSpPr>
            <p:spPr>
              <a:xfrm>
                <a:off x="7016259" y="647146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03" name="矩形 3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259" y="647146"/>
                <a:ext cx="1713297" cy="6120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矩形 303">
                <a:extLst>
                  <a:ext uri="{FF2B5EF4-FFF2-40B4-BE49-F238E27FC236}">
                    <ele attr="{9C29D341-0392-496B-9833-FA3E86A77D44}"/>
                  </a:ext>
                </a:extLst>
              </p:cNvPr>
              <p:cNvSpPr/>
              <p:nvPr/>
            </p:nvSpPr>
            <p:spPr>
              <a:xfrm>
                <a:off x="2328589" y="5049537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04" name="矩形 3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589" y="5049537"/>
                <a:ext cx="1713297" cy="67998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05" name="文字方塊 304"/>
          <p:cNvSpPr txBox="1"/>
          <p:nvPr/>
        </p:nvSpPr>
        <p:spPr>
          <a:xfrm>
            <a:off x="5845012" y="3385874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矩形 305">
                <a:extLst>
                  <a:ext uri="{FF2B5EF4-FFF2-40B4-BE49-F238E27FC236}">
                    <ele attr="{BFD49EF1-74B6-403E-9CF2-DC12CFC7E7C8}"/>
                  </a:ext>
                </a:extLst>
              </p:cNvPr>
              <p:cNvSpPr/>
              <p:nvPr/>
            </p:nvSpPr>
            <p:spPr>
              <a:xfrm>
                <a:off x="7016258" y="1348361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06" name="矩形 3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258" y="1348361"/>
                <a:ext cx="1713297" cy="6120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矩形 306">
                <a:extLst>
                  <a:ext uri="{FF2B5EF4-FFF2-40B4-BE49-F238E27FC236}">
                    <ele attr="{DBE0E105-2C44-41A5-AC64-EC0968DB42FA}"/>
                  </a:ext>
                </a:extLst>
              </p:cNvPr>
              <p:cNvSpPr/>
              <p:nvPr/>
            </p:nvSpPr>
            <p:spPr>
              <a:xfrm>
                <a:off x="7010531" y="2040520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07" name="矩形 3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531" y="2040520"/>
                <a:ext cx="1713297" cy="612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pic>
        <p:nvPicPr>
          <p:cNvPr id="34" name="圖片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809" y="715603"/>
            <a:ext cx="2351831" cy="19285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ele attr="{977EFF80-604A-4B13-A4F4-376A4545C5EF}"/>
                  </a:ext>
                </a:extLst>
              </p:cNvPr>
              <p:cNvSpPr/>
              <p:nvPr/>
            </p:nvSpPr>
            <p:spPr>
              <a:xfrm>
                <a:off x="2485767" y="2200951"/>
                <a:ext cx="1205585" cy="4448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67" y="2200951"/>
                <a:ext cx="1205585" cy="4448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>
                <a:extLst>
                  <a:ext uri="{FF2B5EF4-FFF2-40B4-BE49-F238E27FC236}">
                    <ele attr="{856D93B1-DE30-4606-8481-6EDF729AB006}"/>
                  </a:ext>
                </a:extLst>
              </p:cNvPr>
              <p:cNvSpPr/>
              <p:nvPr/>
            </p:nvSpPr>
            <p:spPr>
              <a:xfrm>
                <a:off x="2477307" y="687428"/>
                <a:ext cx="1222504" cy="49921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307" y="687428"/>
                <a:ext cx="1222504" cy="49921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41239" y="688988"/>
            <a:ext cx="1977348" cy="449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259490" y="2220823"/>
            <a:ext cx="1977348" cy="449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/>
          <p:cNvSpPr/>
          <p:nvPr/>
        </p:nvSpPr>
        <p:spPr>
          <a:xfrm>
            <a:off x="2265672" y="746859"/>
            <a:ext cx="182802" cy="3083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右 40"/>
          <p:cNvSpPr/>
          <p:nvPr/>
        </p:nvSpPr>
        <p:spPr>
          <a:xfrm>
            <a:off x="2265672" y="2268574"/>
            <a:ext cx="182802" cy="3083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8" grpId="0"/>
      <p:bldP spid="282" grpId="0"/>
      <p:bldP spid="286" grpId="0"/>
      <p:bldP spid="3" grpId="0" animBg="1"/>
      <p:bldP spid="290" grpId="0" animBg="1"/>
      <p:bldP spid="291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/>
      <p:bldP spid="303" grpId="0" animBg="1"/>
      <p:bldP spid="304" grpId="0" animBg="1"/>
      <p:bldP spid="305" grpId="0"/>
      <p:bldP spid="306" grpId="0" animBg="1"/>
      <p:bldP spid="3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直線單箭頭接點 80"/>
          <p:cNvCxnSpPr/>
          <p:nvPr/>
        </p:nvCxnSpPr>
        <p:spPr>
          <a:xfrm flipV="1">
            <a:off x="2596456" y="474271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V="1">
            <a:off x="3890618" y="4739780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843077" y="4750012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1163065" y="4744823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821249" y="4487225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1520616" y="4473329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65075" y="75338"/>
            <a:ext cx="4509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Multi-head Self-attention</a:t>
            </a:r>
            <a:endParaRPr lang="zh-TW" altLang="en-US" sz="3200" b="1" i="1" u="sng" dirty="0"/>
          </a:p>
        </p:txBody>
      </p:sp>
      <p:sp>
        <p:nvSpPr>
          <p:cNvPr id="6" name="矩形 5"/>
          <p:cNvSpPr/>
          <p:nvPr/>
        </p:nvSpPr>
        <p:spPr>
          <a:xfrm>
            <a:off x="2356894" y="6084405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36123" y="500624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ele attr="{EF611EDB-4EE7-4247-AF5E-DF99E98128FF}"/>
                  </a:ext>
                </a:extLst>
              </p:cNvPr>
              <p:cNvSpPr txBox="1"/>
              <p:nvPr/>
            </p:nvSpPr>
            <p:spPr>
              <a:xfrm>
                <a:off x="2254638" y="5054058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38" y="5054058"/>
                <a:ext cx="715161" cy="473591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17" name="直線單箭頭接點 16"/>
          <p:cNvCxnSpPr/>
          <p:nvPr/>
        </p:nvCxnSpPr>
        <p:spPr>
          <a:xfrm flipV="1">
            <a:off x="2588711" y="5550188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142057" y="5831695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3553436" y="5006241"/>
            <a:ext cx="715161" cy="813431"/>
            <a:chOff x="3154887" y="3748362"/>
            <a:chExt cx="715161" cy="813431"/>
          </a:xfrm>
        </p:grpSpPr>
        <p:sp>
          <p:nvSpPr>
            <p:cNvPr id="11" name="矩形 10"/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字方塊 11">
                  <a:extLst>
                    <a:ext uri="{FF2B5EF4-FFF2-40B4-BE49-F238E27FC236}">
                      <ele attr="{CAE55535-1353-49C5-B3CD-693B9838336C}"/>
                    </a:ext>
                  </a:extLst>
                </p:cNvPr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cxnSp>
          <p:nvCxnSpPr>
            <p:cNvPr id="20" name="直線單箭頭接點 19"/>
            <p:cNvCxnSpPr/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ele attr="{8081FC01-0DAE-4DE3-929C-91D6FBDF2D71}"/>
                  </a:ext>
                </a:extLst>
              </p:cNvPr>
              <p:cNvSpPr txBox="1"/>
              <p:nvPr/>
            </p:nvSpPr>
            <p:spPr>
              <a:xfrm>
                <a:off x="2264419" y="615280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419" y="6152809"/>
                <a:ext cx="715161" cy="4735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42" name="群組 41"/>
          <p:cNvGrpSpPr/>
          <p:nvPr/>
        </p:nvGrpSpPr>
        <p:grpSpPr>
          <a:xfrm>
            <a:off x="831202" y="5006241"/>
            <a:ext cx="715161" cy="813431"/>
            <a:chOff x="1299972" y="3748362"/>
            <a:chExt cx="715161" cy="813431"/>
          </a:xfrm>
        </p:grpSpPr>
        <p:grpSp>
          <p:nvGrpSpPr>
            <p:cNvPr id="39" name="群組 38"/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9" name="直線單箭頭接點 18"/>
              <p:cNvCxnSpPr/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字方塊 15">
                  <a:extLst>
                    <a:ext uri="{FF2B5EF4-FFF2-40B4-BE49-F238E27FC236}">
                      <ele attr="{B327653C-8387-4F7D-9B60-A89815B2D95C}"/>
                    </a:ext>
                  </a:extLst>
                </p:cNvPr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40" name="文字方塊 39"/>
          <p:cNvSpPr txBox="1"/>
          <p:nvPr/>
        </p:nvSpPr>
        <p:spPr>
          <a:xfrm>
            <a:off x="5259587" y="106115"/>
            <a:ext cx="350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(2 heads as example)</a:t>
            </a:r>
            <a:endParaRPr lang="zh-TW" altLang="en-US" sz="2800" dirty="0"/>
          </a:p>
        </p:txBody>
      </p:sp>
      <p:sp>
        <p:nvSpPr>
          <p:cNvPr id="54" name="矩形 53"/>
          <p:cNvSpPr/>
          <p:nvPr/>
        </p:nvSpPr>
        <p:spPr>
          <a:xfrm>
            <a:off x="677249" y="390948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字方塊 62">
                <a:extLst>
                  <a:ext uri="{FF2B5EF4-FFF2-40B4-BE49-F238E27FC236}">
                    <ele attr="{8BC01294-7889-4FBA-B708-F74A49C81C8C}"/>
                  </a:ext>
                </a:extLst>
              </p:cNvPr>
              <p:cNvSpPr txBox="1"/>
              <p:nvPr/>
            </p:nvSpPr>
            <p:spPr>
              <a:xfrm>
                <a:off x="1293351" y="344490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51" y="3444906"/>
                <a:ext cx="715161" cy="473591"/>
              </a:xfrm>
              <a:prstGeom prst="rect">
                <a:avLst/>
              </a:prstGeom>
              <a:blipFill rotWithShape="1">
                <a:blip r:embed="rId5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1397044" y="389409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字方塊 64">
                <a:extLst>
                  <a:ext uri="{FF2B5EF4-FFF2-40B4-BE49-F238E27FC236}">
                    <ele attr="{04340317-C68A-4B3D-9D7E-4687FBD9262D}"/>
                  </a:ext>
                </a:extLst>
              </p:cNvPr>
              <p:cNvSpPr txBox="1"/>
              <p:nvPr/>
            </p:nvSpPr>
            <p:spPr>
              <a:xfrm>
                <a:off x="554293" y="343492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93" y="3434925"/>
                <a:ext cx="715161" cy="473591"/>
              </a:xfrm>
              <a:prstGeom prst="rect">
                <a:avLst/>
              </a:prstGeom>
              <a:blipFill rotWithShape="1">
                <a:blip r:embed="rId6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80" name="直線單箭頭接點 79"/>
          <p:cNvCxnSpPr/>
          <p:nvPr/>
        </p:nvCxnSpPr>
        <p:spPr>
          <a:xfrm>
            <a:off x="2276468" y="474790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2254640" y="448511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V="1">
            <a:off x="2954007" y="447121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2110640" y="390737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字方塊 84">
                <a:extLst>
                  <a:ext uri="{FF2B5EF4-FFF2-40B4-BE49-F238E27FC236}">
                    <ele attr="{EDF4CA8B-ACE4-4BAC-ADA9-8F1A37D8CCD6}"/>
                  </a:ext>
                </a:extLst>
              </p:cNvPr>
              <p:cNvSpPr txBox="1"/>
              <p:nvPr/>
            </p:nvSpPr>
            <p:spPr>
              <a:xfrm>
                <a:off x="2726742" y="344279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742" y="3442794"/>
                <a:ext cx="715161" cy="47359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86" name="矩形 85"/>
          <p:cNvSpPr/>
          <p:nvPr/>
        </p:nvSpPr>
        <p:spPr>
          <a:xfrm>
            <a:off x="2830435" y="389198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字方塊 86">
                <a:extLst>
                  <a:ext uri="{FF2B5EF4-FFF2-40B4-BE49-F238E27FC236}">
                    <ele attr="{8B39BD47-3F92-40C9-AEB1-ECC528E5B0A9}"/>
                  </a:ext>
                </a:extLst>
              </p:cNvPr>
              <p:cNvSpPr txBox="1"/>
              <p:nvPr/>
            </p:nvSpPr>
            <p:spPr>
              <a:xfrm>
                <a:off x="2008962" y="3434108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62" y="3434108"/>
                <a:ext cx="715161" cy="47359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88" name="直線單箭頭接點 87"/>
          <p:cNvCxnSpPr/>
          <p:nvPr/>
        </p:nvCxnSpPr>
        <p:spPr>
          <a:xfrm>
            <a:off x="3570630" y="4744969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V="1">
            <a:off x="3548802" y="4482182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4248169" y="446828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3404802" y="390444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字方塊 92">
                <a:extLst>
                  <a:ext uri="{FF2B5EF4-FFF2-40B4-BE49-F238E27FC236}">
                    <ele attr="{FB089001-CD01-40FC-BFE7-FCDB2C2C2255}"/>
                  </a:ext>
                </a:extLst>
              </p:cNvPr>
              <p:cNvSpPr txBox="1"/>
              <p:nvPr/>
            </p:nvSpPr>
            <p:spPr>
              <a:xfrm>
                <a:off x="4020904" y="3439863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04" y="3439863"/>
                <a:ext cx="715161" cy="47359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94" name="矩形 93"/>
          <p:cNvSpPr/>
          <p:nvPr/>
        </p:nvSpPr>
        <p:spPr>
          <a:xfrm>
            <a:off x="4124597" y="388905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字方塊 94">
                <a:extLst>
                  <a:ext uri="{FF2B5EF4-FFF2-40B4-BE49-F238E27FC236}">
                    <ele attr="{A6D8155C-3A19-4A2C-B8CE-80721882E0AA}"/>
                  </a:ext>
                </a:extLst>
              </p:cNvPr>
              <p:cNvSpPr txBox="1"/>
              <p:nvPr/>
            </p:nvSpPr>
            <p:spPr>
              <a:xfrm>
                <a:off x="3357589" y="342891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89" y="3428914"/>
                <a:ext cx="715161" cy="47359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136" name="直線單箭頭接點 135"/>
          <p:cNvCxnSpPr/>
          <p:nvPr/>
        </p:nvCxnSpPr>
        <p:spPr>
          <a:xfrm flipV="1">
            <a:off x="6915810" y="4711492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8209972" y="470856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>
            <a:off x="5162431" y="4718793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 flipV="1">
            <a:off x="5482419" y="4713604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V="1">
            <a:off x="5140603" y="445600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/>
          <p:nvPr/>
        </p:nvCxnSpPr>
        <p:spPr>
          <a:xfrm flipV="1">
            <a:off x="5839970" y="4442110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6676248" y="6053186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6755477" y="4975022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字方塊 143">
                <a:extLst>
                  <a:ext uri="{FF2B5EF4-FFF2-40B4-BE49-F238E27FC236}">
                    <ele attr="{CDB5045F-D656-4550-8F42-320E4DFF8539}"/>
                  </a:ext>
                </a:extLst>
              </p:cNvPr>
              <p:cNvSpPr txBox="1"/>
              <p:nvPr/>
            </p:nvSpPr>
            <p:spPr>
              <a:xfrm>
                <a:off x="6573992" y="502283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4" name="文字方塊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92" y="5022839"/>
                <a:ext cx="715161" cy="47359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145" name="直線單箭頭接點 144"/>
          <p:cNvCxnSpPr/>
          <p:nvPr/>
        </p:nvCxnSpPr>
        <p:spPr>
          <a:xfrm flipV="1">
            <a:off x="6908065" y="5518969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5461411" y="5800476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群組 146"/>
          <p:cNvGrpSpPr/>
          <p:nvPr/>
        </p:nvGrpSpPr>
        <p:grpSpPr>
          <a:xfrm>
            <a:off x="7872790" y="4975022"/>
            <a:ext cx="715161" cy="813431"/>
            <a:chOff x="3154887" y="3748362"/>
            <a:chExt cx="715161" cy="813431"/>
          </a:xfrm>
        </p:grpSpPr>
        <p:sp>
          <p:nvSpPr>
            <p:cNvPr id="148" name="矩形 147"/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文字方塊 148">
                  <a:extLst>
                    <a:ext uri="{FF2B5EF4-FFF2-40B4-BE49-F238E27FC236}">
                      <ele attr="{AAB99A89-8376-43D3-AE0C-D0ABD7C02F0C}"/>
                    </a:ext>
                  </a:extLst>
                </p:cNvPr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49" name="文字方塊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cxnSp>
          <p:nvCxnSpPr>
            <p:cNvPr id="150" name="直線單箭頭接點 149"/>
            <p:cNvCxnSpPr/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字方塊 150">
                <a:extLst>
                  <a:ext uri="{FF2B5EF4-FFF2-40B4-BE49-F238E27FC236}">
                    <ele attr="{1823B9F6-342A-4423-AD7F-AA9C79DCB9D4}"/>
                  </a:ext>
                </a:extLst>
              </p:cNvPr>
              <p:cNvSpPr txBox="1"/>
              <p:nvPr/>
            </p:nvSpPr>
            <p:spPr>
              <a:xfrm>
                <a:off x="6583773" y="612159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1" name="文字方塊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73" y="6121590"/>
                <a:ext cx="715161" cy="47359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152" name="群組 151"/>
          <p:cNvGrpSpPr/>
          <p:nvPr/>
        </p:nvGrpSpPr>
        <p:grpSpPr>
          <a:xfrm>
            <a:off x="5150556" y="4975022"/>
            <a:ext cx="715161" cy="813431"/>
            <a:chOff x="1299972" y="3748362"/>
            <a:chExt cx="715161" cy="813431"/>
          </a:xfrm>
        </p:grpSpPr>
        <p:grpSp>
          <p:nvGrpSpPr>
            <p:cNvPr id="153" name="群組 152"/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56" name="直線單箭頭接點 155"/>
              <p:cNvCxnSpPr/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文字方塊 153">
                  <a:extLst>
                    <a:ext uri="{FF2B5EF4-FFF2-40B4-BE49-F238E27FC236}">
                      <ele attr="{42B091D5-5DFD-4BCB-8E6D-ABD6C8609303}"/>
                    </a:ext>
                  </a:extLst>
                </p:cNvPr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54" name="文字方塊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897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157" name="矩形 156"/>
          <p:cNvSpPr/>
          <p:nvPr/>
        </p:nvSpPr>
        <p:spPr>
          <a:xfrm>
            <a:off x="4996603" y="387826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文字方塊 157">
                <a:extLst>
                  <a:ext uri="{FF2B5EF4-FFF2-40B4-BE49-F238E27FC236}">
                    <ele attr="{DFD6171F-8E7D-4038-BC94-2C90BE25AE41}"/>
                  </a:ext>
                </a:extLst>
              </p:cNvPr>
              <p:cNvSpPr txBox="1"/>
              <p:nvPr/>
            </p:nvSpPr>
            <p:spPr>
              <a:xfrm>
                <a:off x="5612705" y="3413687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8" name="文字方塊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705" y="3413687"/>
                <a:ext cx="715161" cy="473591"/>
              </a:xfrm>
              <a:prstGeom prst="rect">
                <a:avLst/>
              </a:prstGeom>
              <a:blipFill rotWithShape="1">
                <a:blip r:embed="rId15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59" name="矩形 158"/>
          <p:cNvSpPr/>
          <p:nvPr/>
        </p:nvSpPr>
        <p:spPr>
          <a:xfrm>
            <a:off x="5716398" y="386287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文字方塊 159">
                <a:extLst>
                  <a:ext uri="{FF2B5EF4-FFF2-40B4-BE49-F238E27FC236}">
                    <ele attr="{D4E6863D-4EC1-45B6-AE20-803112A8F46D}"/>
                  </a:ext>
                </a:extLst>
              </p:cNvPr>
              <p:cNvSpPr txBox="1"/>
              <p:nvPr/>
            </p:nvSpPr>
            <p:spPr>
              <a:xfrm>
                <a:off x="4873647" y="340370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0" name="文字方塊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47" y="3403706"/>
                <a:ext cx="715161" cy="473591"/>
              </a:xfrm>
              <a:prstGeom prst="rect">
                <a:avLst/>
              </a:prstGeom>
              <a:blipFill rotWithShape="1">
                <a:blip r:embed="rId16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162" name="直線單箭頭接點 161"/>
          <p:cNvCxnSpPr/>
          <p:nvPr/>
        </p:nvCxnSpPr>
        <p:spPr>
          <a:xfrm>
            <a:off x="6595822" y="4716681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/>
          <p:nvPr/>
        </p:nvCxnSpPr>
        <p:spPr>
          <a:xfrm flipV="1">
            <a:off x="6573994" y="4453894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/>
          <p:nvPr/>
        </p:nvCxnSpPr>
        <p:spPr>
          <a:xfrm flipV="1">
            <a:off x="7273361" y="4439998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6429994" y="387615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字方塊 165">
                <a:extLst>
                  <a:ext uri="{FF2B5EF4-FFF2-40B4-BE49-F238E27FC236}">
                    <ele attr="{049B8D0A-1FBF-421E-BEFD-1197C26F1F48}"/>
                  </a:ext>
                </a:extLst>
              </p:cNvPr>
              <p:cNvSpPr txBox="1"/>
              <p:nvPr/>
            </p:nvSpPr>
            <p:spPr>
              <a:xfrm>
                <a:off x="7046096" y="341157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6" name="文字方塊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096" y="3411575"/>
                <a:ext cx="715161" cy="47359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67" name="矩形 166"/>
          <p:cNvSpPr/>
          <p:nvPr/>
        </p:nvSpPr>
        <p:spPr>
          <a:xfrm>
            <a:off x="7149789" y="386076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字方塊 167">
                <a:extLst>
                  <a:ext uri="{FF2B5EF4-FFF2-40B4-BE49-F238E27FC236}">
                    <ele attr="{C3084C0B-494B-4A76-A8B4-A485FA58B444}"/>
                  </a:ext>
                </a:extLst>
              </p:cNvPr>
              <p:cNvSpPr txBox="1"/>
              <p:nvPr/>
            </p:nvSpPr>
            <p:spPr>
              <a:xfrm>
                <a:off x="6328316" y="340288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8" name="文字方塊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316" y="3402889"/>
                <a:ext cx="715161" cy="47359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169" name="直線單箭頭接點 168"/>
          <p:cNvCxnSpPr/>
          <p:nvPr/>
        </p:nvCxnSpPr>
        <p:spPr>
          <a:xfrm>
            <a:off x="7889984" y="471375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/>
          <p:nvPr/>
        </p:nvCxnSpPr>
        <p:spPr>
          <a:xfrm flipV="1">
            <a:off x="7868156" y="445096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/>
          <p:nvPr/>
        </p:nvCxnSpPr>
        <p:spPr>
          <a:xfrm flipV="1">
            <a:off x="8567523" y="443706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7724156" y="387322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字方塊 172">
                <a:extLst>
                  <a:ext uri="{FF2B5EF4-FFF2-40B4-BE49-F238E27FC236}">
                    <ele attr="{D50407BE-769C-4470-9EC6-A20901DDC8CA}"/>
                  </a:ext>
                </a:extLst>
              </p:cNvPr>
              <p:cNvSpPr txBox="1"/>
              <p:nvPr/>
            </p:nvSpPr>
            <p:spPr>
              <a:xfrm>
                <a:off x="8340258" y="340864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3" name="文字方塊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258" y="3408644"/>
                <a:ext cx="715161" cy="47359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74" name="矩形 173"/>
          <p:cNvSpPr/>
          <p:nvPr/>
        </p:nvSpPr>
        <p:spPr>
          <a:xfrm>
            <a:off x="8443951" y="38578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字方塊 174">
                <a:extLst>
                  <a:ext uri="{FF2B5EF4-FFF2-40B4-BE49-F238E27FC236}">
                    <ele attr="{06B0F45E-DF7E-4906-A2A2-1DA5071307CE}"/>
                  </a:ext>
                </a:extLst>
              </p:cNvPr>
              <p:cNvSpPr txBox="1"/>
              <p:nvPr/>
            </p:nvSpPr>
            <p:spPr>
              <a:xfrm>
                <a:off x="7676943" y="339769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5" name="文字方塊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943" y="3397695"/>
                <a:ext cx="715161" cy="47359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176" name="群組 175"/>
          <p:cNvGrpSpPr/>
          <p:nvPr/>
        </p:nvGrpSpPr>
        <p:grpSpPr>
          <a:xfrm>
            <a:off x="4349958" y="756044"/>
            <a:ext cx="715161" cy="605813"/>
            <a:chOff x="635402" y="1337615"/>
            <a:chExt cx="715161" cy="605813"/>
          </a:xfrm>
        </p:grpSpPr>
        <p:sp>
          <p:nvSpPr>
            <p:cNvPr id="177" name="矩形 176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文字方塊 177">
                  <a:extLst>
                    <a:ext uri="{FF2B5EF4-FFF2-40B4-BE49-F238E27FC236}">
                      <ele attr="{55279803-A406-401B-B21E-523EB4209FF1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78" name="文字方塊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cxnSp>
        <p:nvCxnSpPr>
          <p:cNvPr id="118" name="直線單箭頭接點 117"/>
          <p:cNvCxnSpPr>
            <a:stCxn id="65" idx="0"/>
            <a:endCxn id="120" idx="2"/>
          </p:cNvCxnSpPr>
          <p:nvPr/>
        </p:nvCxnSpPr>
        <p:spPr>
          <a:xfrm flipV="1">
            <a:off x="911874" y="2518497"/>
            <a:ext cx="5590474" cy="916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6676248" y="2497623"/>
            <a:ext cx="10641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橢圓 119"/>
          <p:cNvSpPr/>
          <p:nvPr/>
        </p:nvSpPr>
        <p:spPr>
          <a:xfrm>
            <a:off x="6502348" y="242849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1" name="直線單箭頭接點 120"/>
          <p:cNvCxnSpPr/>
          <p:nvPr/>
        </p:nvCxnSpPr>
        <p:spPr>
          <a:xfrm flipV="1">
            <a:off x="6595822" y="2608497"/>
            <a:ext cx="0" cy="90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群組 121"/>
          <p:cNvGrpSpPr/>
          <p:nvPr/>
        </p:nvGrpSpPr>
        <p:grpSpPr>
          <a:xfrm>
            <a:off x="7746374" y="2337057"/>
            <a:ext cx="298383" cy="310013"/>
            <a:chOff x="-105878" y="1740168"/>
            <a:chExt cx="461666" cy="461665"/>
          </a:xfrm>
        </p:grpSpPr>
        <p:sp>
          <p:nvSpPr>
            <p:cNvPr id="123" name="矩形 122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4" name="群組 123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25" name="直線接點 124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接點 125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7" name="直線單箭頭接點 126"/>
          <p:cNvCxnSpPr/>
          <p:nvPr/>
        </p:nvCxnSpPr>
        <p:spPr>
          <a:xfrm flipV="1">
            <a:off x="7906293" y="2647070"/>
            <a:ext cx="0" cy="872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 flipH="1" flipV="1">
            <a:off x="7891906" y="1072361"/>
            <a:ext cx="0" cy="1264697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/>
          <p:nvPr/>
        </p:nvCxnSpPr>
        <p:spPr>
          <a:xfrm flipH="1">
            <a:off x="4937263" y="1056160"/>
            <a:ext cx="29527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群組 129"/>
          <p:cNvGrpSpPr/>
          <p:nvPr/>
        </p:nvGrpSpPr>
        <p:grpSpPr>
          <a:xfrm>
            <a:off x="3410157" y="2346900"/>
            <a:ext cx="298383" cy="310013"/>
            <a:chOff x="-105878" y="1740168"/>
            <a:chExt cx="461666" cy="461665"/>
          </a:xfrm>
        </p:grpSpPr>
        <p:sp>
          <p:nvSpPr>
            <p:cNvPr id="131" name="矩形 130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2" name="群組 131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33" name="直線接點 132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5" name="橢圓 134"/>
          <p:cNvSpPr/>
          <p:nvPr/>
        </p:nvSpPr>
        <p:spPr>
          <a:xfrm>
            <a:off x="2162544" y="240240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1" name="直線單箭頭接點 160"/>
          <p:cNvCxnSpPr>
            <a:endCxn id="135" idx="3"/>
          </p:cNvCxnSpPr>
          <p:nvPr/>
        </p:nvCxnSpPr>
        <p:spPr>
          <a:xfrm flipV="1">
            <a:off x="812625" y="2556042"/>
            <a:ext cx="1376279" cy="8685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/>
          <p:nvPr/>
        </p:nvCxnSpPr>
        <p:spPr>
          <a:xfrm flipH="1" flipV="1">
            <a:off x="2264419" y="2599096"/>
            <a:ext cx="0" cy="871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/>
          <p:nvPr/>
        </p:nvCxnSpPr>
        <p:spPr>
          <a:xfrm flipV="1">
            <a:off x="2403995" y="2487893"/>
            <a:ext cx="10061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/>
          <p:nvPr/>
        </p:nvCxnSpPr>
        <p:spPr>
          <a:xfrm flipV="1">
            <a:off x="3564996" y="2633577"/>
            <a:ext cx="0" cy="872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>
            <a:stCxn id="131" idx="0"/>
          </p:cNvCxnSpPr>
          <p:nvPr/>
        </p:nvCxnSpPr>
        <p:spPr>
          <a:xfrm flipH="1" flipV="1">
            <a:off x="3548803" y="1056160"/>
            <a:ext cx="0" cy="129074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/>
          <p:cNvCxnSpPr/>
          <p:nvPr/>
        </p:nvCxnSpPr>
        <p:spPr>
          <a:xfrm>
            <a:off x="3525387" y="1032658"/>
            <a:ext cx="8912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文字方塊 187">
                <a:extLst>
                  <a:ext uri="{FF2B5EF4-FFF2-40B4-BE49-F238E27FC236}">
                    <ele attr="{FBFA01C2-8FDB-4266-98B7-459F1F12FC17}"/>
                  </a:ext>
                </a:extLst>
              </p:cNvPr>
              <p:cNvSpPr txBox="1"/>
              <p:nvPr/>
            </p:nvSpPr>
            <p:spPr>
              <a:xfrm>
                <a:off x="398520" y="6084405"/>
                <a:ext cx="1485791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8" name="文字方塊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6084405"/>
                <a:ext cx="1485791" cy="381258"/>
              </a:xfrm>
              <a:prstGeom prst="rect">
                <a:avLst/>
              </a:prstGeom>
              <a:blipFill rotWithShape="1">
                <a:blip r:embed="rId22"/>
                <a:stretch>
                  <a:fillRect l="-4508" t="-1587" r="-1230" b="-238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字方塊 188">
                <a:extLst>
                  <a:ext uri="{FF2B5EF4-FFF2-40B4-BE49-F238E27FC236}">
                    <ele attr="{7B86C1F2-E043-4760-8970-BDCBAC6F6109}"/>
                  </a:ext>
                </a:extLst>
              </p:cNvPr>
              <p:cNvSpPr txBox="1"/>
              <p:nvPr/>
            </p:nvSpPr>
            <p:spPr>
              <a:xfrm>
                <a:off x="408231" y="901981"/>
                <a:ext cx="183383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9" name="文字方塊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1" y="901981"/>
                <a:ext cx="1833835" cy="381258"/>
              </a:xfrm>
              <a:prstGeom prst="rect">
                <a:avLst/>
              </a:prstGeom>
              <a:blipFill rotWithShape="1">
                <a:blip r:embed="rId23"/>
                <a:stretch>
                  <a:fillRect l="-3654" t="-1587" r="-997" b="-238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字方塊 189">
                <a:extLst>
                  <a:ext uri="{FF2B5EF4-FFF2-40B4-BE49-F238E27FC236}">
                    <ele attr="{A44D8D39-FF37-4AC9-B0F7-2E3562CBA6EF}"/>
                  </a:ext>
                </a:extLst>
              </p:cNvPr>
              <p:cNvSpPr txBox="1"/>
              <p:nvPr/>
            </p:nvSpPr>
            <p:spPr>
              <a:xfrm>
                <a:off x="398520" y="1390066"/>
                <a:ext cx="183383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0" name="文字方塊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1390066"/>
                <a:ext cx="1833835" cy="381258"/>
              </a:xfrm>
              <a:prstGeom prst="rect">
                <a:avLst/>
              </a:prstGeom>
              <a:blipFill rotWithShape="1">
                <a:blip r:embed="rId24"/>
                <a:stretch>
                  <a:fillRect l="-3654" t="-1587" r="-997" b="-238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3" grpId="0"/>
      <p:bldP spid="64" grpId="0" animBg="1"/>
      <p:bldP spid="65" grpId="0"/>
      <p:bldP spid="84" grpId="0" animBg="1"/>
      <p:bldP spid="85" grpId="0"/>
      <p:bldP spid="86" grpId="0" animBg="1"/>
      <p:bldP spid="87" grpId="0"/>
      <p:bldP spid="92" grpId="0" animBg="1"/>
      <p:bldP spid="93" grpId="0"/>
      <p:bldP spid="94" grpId="0" animBg="1"/>
      <p:bldP spid="95" grpId="0"/>
      <p:bldP spid="142" grpId="0" animBg="1"/>
      <p:bldP spid="143" grpId="0" animBg="1"/>
      <p:bldP spid="144" grpId="0"/>
      <p:bldP spid="151" grpId="0"/>
      <p:bldP spid="157" grpId="0" animBg="1"/>
      <p:bldP spid="158" grpId="0"/>
      <p:bldP spid="159" grpId="0" animBg="1"/>
      <p:bldP spid="160" grpId="0"/>
      <p:bldP spid="165" grpId="0" animBg="1"/>
      <p:bldP spid="166" grpId="0"/>
      <p:bldP spid="167" grpId="0" animBg="1"/>
      <p:bldP spid="168" grpId="0"/>
      <p:bldP spid="172" grpId="0" animBg="1"/>
      <p:bldP spid="173" grpId="0"/>
      <p:bldP spid="174" grpId="0" animBg="1"/>
      <p:bldP spid="175" grpId="0"/>
      <p:bldP spid="120" grpId="0" animBg="1"/>
      <p:bldP spid="135" grpId="0" animBg="1"/>
      <p:bldP spid="189" grpId="0"/>
      <p:bldP spid="1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直線單箭頭接點 80"/>
          <p:cNvCxnSpPr/>
          <p:nvPr/>
        </p:nvCxnSpPr>
        <p:spPr>
          <a:xfrm flipV="1">
            <a:off x="2596456" y="474271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V="1">
            <a:off x="3890618" y="4739780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843077" y="4750012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1163065" y="4744823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821249" y="4487225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1520616" y="4473329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65075" y="75338"/>
            <a:ext cx="4509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Multi-head Self-attention</a:t>
            </a:r>
            <a:endParaRPr lang="zh-TW" altLang="en-US" sz="3200" b="1" i="1" u="sng" dirty="0"/>
          </a:p>
        </p:txBody>
      </p:sp>
      <p:sp>
        <p:nvSpPr>
          <p:cNvPr id="6" name="矩形 5"/>
          <p:cNvSpPr/>
          <p:nvPr/>
        </p:nvSpPr>
        <p:spPr>
          <a:xfrm>
            <a:off x="2356894" y="6084405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36123" y="500624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ele attr="{EF611EDB-4EE7-4247-AF5E-DF99E98128FF}"/>
                  </a:ext>
                </a:extLst>
              </p:cNvPr>
              <p:cNvSpPr txBox="1"/>
              <p:nvPr/>
            </p:nvSpPr>
            <p:spPr>
              <a:xfrm>
                <a:off x="2254638" y="5054058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38" y="5054058"/>
                <a:ext cx="715161" cy="473591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17" name="直線單箭頭接點 16"/>
          <p:cNvCxnSpPr/>
          <p:nvPr/>
        </p:nvCxnSpPr>
        <p:spPr>
          <a:xfrm flipV="1">
            <a:off x="2588711" y="5550188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142057" y="5831695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3553436" y="5006241"/>
            <a:ext cx="715161" cy="813431"/>
            <a:chOff x="3154887" y="3748362"/>
            <a:chExt cx="715161" cy="813431"/>
          </a:xfrm>
        </p:grpSpPr>
        <p:sp>
          <p:nvSpPr>
            <p:cNvPr id="11" name="矩形 10"/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字方塊 11">
                  <a:extLst>
                    <a:ext uri="{FF2B5EF4-FFF2-40B4-BE49-F238E27FC236}">
                      <ele attr="{CAE55535-1353-49C5-B3CD-693B9838336C}"/>
                    </a:ext>
                  </a:extLst>
                </p:cNvPr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cxnSp>
          <p:nvCxnSpPr>
            <p:cNvPr id="20" name="直線單箭頭接點 19"/>
            <p:cNvCxnSpPr/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ele attr="{8081FC01-0DAE-4DE3-929C-91D6FBDF2D71}"/>
                  </a:ext>
                </a:extLst>
              </p:cNvPr>
              <p:cNvSpPr txBox="1"/>
              <p:nvPr/>
            </p:nvSpPr>
            <p:spPr>
              <a:xfrm>
                <a:off x="2264419" y="615280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419" y="6152809"/>
                <a:ext cx="715161" cy="4735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42" name="群組 41"/>
          <p:cNvGrpSpPr/>
          <p:nvPr/>
        </p:nvGrpSpPr>
        <p:grpSpPr>
          <a:xfrm>
            <a:off x="831202" y="5006241"/>
            <a:ext cx="715161" cy="813431"/>
            <a:chOff x="1299972" y="3748362"/>
            <a:chExt cx="715161" cy="813431"/>
          </a:xfrm>
        </p:grpSpPr>
        <p:grpSp>
          <p:nvGrpSpPr>
            <p:cNvPr id="39" name="群組 38"/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9" name="直線單箭頭接點 18"/>
              <p:cNvCxnSpPr/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字方塊 15">
                  <a:extLst>
                    <a:ext uri="{FF2B5EF4-FFF2-40B4-BE49-F238E27FC236}">
                      <ele attr="{B327653C-8387-4F7D-9B60-A89815B2D95C}"/>
                    </a:ext>
                  </a:extLst>
                </p:cNvPr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40" name="文字方塊 39"/>
          <p:cNvSpPr txBox="1"/>
          <p:nvPr/>
        </p:nvSpPr>
        <p:spPr>
          <a:xfrm>
            <a:off x="5259587" y="106115"/>
            <a:ext cx="350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(2 heads as example)</a:t>
            </a:r>
            <a:endParaRPr lang="zh-TW" altLang="en-US" sz="2800" dirty="0"/>
          </a:p>
        </p:txBody>
      </p:sp>
      <p:sp>
        <p:nvSpPr>
          <p:cNvPr id="54" name="矩形 53"/>
          <p:cNvSpPr/>
          <p:nvPr/>
        </p:nvSpPr>
        <p:spPr>
          <a:xfrm>
            <a:off x="677249" y="390948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字方塊 62">
                <a:extLst>
                  <a:ext uri="{FF2B5EF4-FFF2-40B4-BE49-F238E27FC236}">
                    <ele attr="{8BC01294-7889-4FBA-B708-F74A49C81C8C}"/>
                  </a:ext>
                </a:extLst>
              </p:cNvPr>
              <p:cNvSpPr txBox="1"/>
              <p:nvPr/>
            </p:nvSpPr>
            <p:spPr>
              <a:xfrm>
                <a:off x="1293351" y="344490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51" y="3444906"/>
                <a:ext cx="715161" cy="473591"/>
              </a:xfrm>
              <a:prstGeom prst="rect">
                <a:avLst/>
              </a:prstGeom>
              <a:blipFill rotWithShape="1">
                <a:blip r:embed="rId5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1397044" y="389409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字方塊 64">
                <a:extLst>
                  <a:ext uri="{FF2B5EF4-FFF2-40B4-BE49-F238E27FC236}">
                    <ele attr="{04340317-C68A-4B3D-9D7E-4687FBD9262D}"/>
                  </a:ext>
                </a:extLst>
              </p:cNvPr>
              <p:cNvSpPr txBox="1"/>
              <p:nvPr/>
            </p:nvSpPr>
            <p:spPr>
              <a:xfrm>
                <a:off x="554293" y="343492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93" y="3434925"/>
                <a:ext cx="715161" cy="473591"/>
              </a:xfrm>
              <a:prstGeom prst="rect">
                <a:avLst/>
              </a:prstGeom>
              <a:blipFill rotWithShape="1">
                <a:blip r:embed="rId6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80" name="直線單箭頭接點 79"/>
          <p:cNvCxnSpPr/>
          <p:nvPr/>
        </p:nvCxnSpPr>
        <p:spPr>
          <a:xfrm>
            <a:off x="2276468" y="474790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2254640" y="448511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V="1">
            <a:off x="2954007" y="447121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2110640" y="390737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字方塊 84">
                <a:extLst>
                  <a:ext uri="{FF2B5EF4-FFF2-40B4-BE49-F238E27FC236}">
                    <ele attr="{EDF4CA8B-ACE4-4BAC-ADA9-8F1A37D8CCD6}"/>
                  </a:ext>
                </a:extLst>
              </p:cNvPr>
              <p:cNvSpPr txBox="1"/>
              <p:nvPr/>
            </p:nvSpPr>
            <p:spPr>
              <a:xfrm>
                <a:off x="2726742" y="344279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742" y="3442794"/>
                <a:ext cx="715161" cy="47359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86" name="矩形 85"/>
          <p:cNvSpPr/>
          <p:nvPr/>
        </p:nvSpPr>
        <p:spPr>
          <a:xfrm>
            <a:off x="2830435" y="389198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字方塊 86">
                <a:extLst>
                  <a:ext uri="{FF2B5EF4-FFF2-40B4-BE49-F238E27FC236}">
                    <ele attr="{8B39BD47-3F92-40C9-AEB1-ECC528E5B0A9}"/>
                  </a:ext>
                </a:extLst>
              </p:cNvPr>
              <p:cNvSpPr txBox="1"/>
              <p:nvPr/>
            </p:nvSpPr>
            <p:spPr>
              <a:xfrm>
                <a:off x="2008962" y="3434108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62" y="3434108"/>
                <a:ext cx="715161" cy="47359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88" name="直線單箭頭接點 87"/>
          <p:cNvCxnSpPr/>
          <p:nvPr/>
        </p:nvCxnSpPr>
        <p:spPr>
          <a:xfrm>
            <a:off x="3570630" y="4744969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V="1">
            <a:off x="3548802" y="4482182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4248169" y="446828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3404802" y="390444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字方塊 92">
                <a:extLst>
                  <a:ext uri="{FF2B5EF4-FFF2-40B4-BE49-F238E27FC236}">
                    <ele attr="{FB089001-CD01-40FC-BFE7-FCDB2C2C2255}"/>
                  </a:ext>
                </a:extLst>
              </p:cNvPr>
              <p:cNvSpPr txBox="1"/>
              <p:nvPr/>
            </p:nvSpPr>
            <p:spPr>
              <a:xfrm>
                <a:off x="4020904" y="3439863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04" y="3439863"/>
                <a:ext cx="715161" cy="47359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94" name="矩形 93"/>
          <p:cNvSpPr/>
          <p:nvPr/>
        </p:nvSpPr>
        <p:spPr>
          <a:xfrm>
            <a:off x="4124597" y="388905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字方塊 94">
                <a:extLst>
                  <a:ext uri="{FF2B5EF4-FFF2-40B4-BE49-F238E27FC236}">
                    <ele attr="{A6D8155C-3A19-4A2C-B8CE-80721882E0AA}"/>
                  </a:ext>
                </a:extLst>
              </p:cNvPr>
              <p:cNvSpPr txBox="1"/>
              <p:nvPr/>
            </p:nvSpPr>
            <p:spPr>
              <a:xfrm>
                <a:off x="3357589" y="342891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89" y="3428914"/>
                <a:ext cx="715161" cy="47359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136" name="直線單箭頭接點 135"/>
          <p:cNvCxnSpPr/>
          <p:nvPr/>
        </p:nvCxnSpPr>
        <p:spPr>
          <a:xfrm flipV="1">
            <a:off x="6915810" y="4711492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8209972" y="470856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>
            <a:off x="5162431" y="4718793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 flipV="1">
            <a:off x="5482419" y="4713604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V="1">
            <a:off x="5140603" y="445600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/>
          <p:nvPr/>
        </p:nvCxnSpPr>
        <p:spPr>
          <a:xfrm flipV="1">
            <a:off x="5839970" y="4442110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6676248" y="6053186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6755477" y="4975022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字方塊 143">
                <a:extLst>
                  <a:ext uri="{FF2B5EF4-FFF2-40B4-BE49-F238E27FC236}">
                    <ele attr="{CDB5045F-D656-4550-8F42-320E4DFF8539}"/>
                  </a:ext>
                </a:extLst>
              </p:cNvPr>
              <p:cNvSpPr txBox="1"/>
              <p:nvPr/>
            </p:nvSpPr>
            <p:spPr>
              <a:xfrm>
                <a:off x="6573992" y="502283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4" name="文字方塊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92" y="5022839"/>
                <a:ext cx="715161" cy="47359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145" name="直線單箭頭接點 144"/>
          <p:cNvCxnSpPr/>
          <p:nvPr/>
        </p:nvCxnSpPr>
        <p:spPr>
          <a:xfrm flipV="1">
            <a:off x="6908065" y="5518969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5461411" y="5800476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群組 146"/>
          <p:cNvGrpSpPr/>
          <p:nvPr/>
        </p:nvGrpSpPr>
        <p:grpSpPr>
          <a:xfrm>
            <a:off x="7872790" y="4975022"/>
            <a:ext cx="715161" cy="813431"/>
            <a:chOff x="3154887" y="3748362"/>
            <a:chExt cx="715161" cy="813431"/>
          </a:xfrm>
        </p:grpSpPr>
        <p:sp>
          <p:nvSpPr>
            <p:cNvPr id="148" name="矩形 147"/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文字方塊 148">
                  <a:extLst>
                    <a:ext uri="{FF2B5EF4-FFF2-40B4-BE49-F238E27FC236}">
                      <ele attr="{AAB99A89-8376-43D3-AE0C-D0ABD7C02F0C}"/>
                    </a:ext>
                  </a:extLst>
                </p:cNvPr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49" name="文字方塊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cxnSp>
          <p:nvCxnSpPr>
            <p:cNvPr id="150" name="直線單箭頭接點 149"/>
            <p:cNvCxnSpPr/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字方塊 150">
                <a:extLst>
                  <a:ext uri="{FF2B5EF4-FFF2-40B4-BE49-F238E27FC236}">
                    <ele attr="{1823B9F6-342A-4423-AD7F-AA9C79DCB9D4}"/>
                  </a:ext>
                </a:extLst>
              </p:cNvPr>
              <p:cNvSpPr txBox="1"/>
              <p:nvPr/>
            </p:nvSpPr>
            <p:spPr>
              <a:xfrm>
                <a:off x="6583773" y="612159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1" name="文字方塊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73" y="6121590"/>
                <a:ext cx="715161" cy="47359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152" name="群組 151"/>
          <p:cNvGrpSpPr/>
          <p:nvPr/>
        </p:nvGrpSpPr>
        <p:grpSpPr>
          <a:xfrm>
            <a:off x="5150556" y="4975022"/>
            <a:ext cx="715161" cy="813431"/>
            <a:chOff x="1299972" y="3748362"/>
            <a:chExt cx="715161" cy="813431"/>
          </a:xfrm>
        </p:grpSpPr>
        <p:grpSp>
          <p:nvGrpSpPr>
            <p:cNvPr id="153" name="群組 152"/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56" name="直線單箭頭接點 155"/>
              <p:cNvCxnSpPr/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文字方塊 153">
                  <a:extLst>
                    <a:ext uri="{FF2B5EF4-FFF2-40B4-BE49-F238E27FC236}">
                      <ele attr="{42B091D5-5DFD-4BCB-8E6D-ABD6C8609303}"/>
                    </a:ext>
                  </a:extLst>
                </p:cNvPr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54" name="文字方塊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897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157" name="矩形 156"/>
          <p:cNvSpPr/>
          <p:nvPr/>
        </p:nvSpPr>
        <p:spPr>
          <a:xfrm>
            <a:off x="4996603" y="387826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文字方塊 157">
                <a:extLst>
                  <a:ext uri="{FF2B5EF4-FFF2-40B4-BE49-F238E27FC236}">
                    <ele attr="{DFD6171F-8E7D-4038-BC94-2C90BE25AE41}"/>
                  </a:ext>
                </a:extLst>
              </p:cNvPr>
              <p:cNvSpPr txBox="1"/>
              <p:nvPr/>
            </p:nvSpPr>
            <p:spPr>
              <a:xfrm>
                <a:off x="5612705" y="3413687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8" name="文字方塊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705" y="3413687"/>
                <a:ext cx="715161" cy="473591"/>
              </a:xfrm>
              <a:prstGeom prst="rect">
                <a:avLst/>
              </a:prstGeom>
              <a:blipFill rotWithShape="1">
                <a:blip r:embed="rId15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59" name="矩形 158"/>
          <p:cNvSpPr/>
          <p:nvPr/>
        </p:nvSpPr>
        <p:spPr>
          <a:xfrm>
            <a:off x="5716398" y="386287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文字方塊 159">
                <a:extLst>
                  <a:ext uri="{FF2B5EF4-FFF2-40B4-BE49-F238E27FC236}">
                    <ele attr="{D4E6863D-4EC1-45B6-AE20-803112A8F46D}"/>
                  </a:ext>
                </a:extLst>
              </p:cNvPr>
              <p:cNvSpPr txBox="1"/>
              <p:nvPr/>
            </p:nvSpPr>
            <p:spPr>
              <a:xfrm>
                <a:off x="4873647" y="340370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0" name="文字方塊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47" y="3403706"/>
                <a:ext cx="715161" cy="473591"/>
              </a:xfrm>
              <a:prstGeom prst="rect">
                <a:avLst/>
              </a:prstGeom>
              <a:blipFill rotWithShape="1">
                <a:blip r:embed="rId16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162" name="直線單箭頭接點 161"/>
          <p:cNvCxnSpPr/>
          <p:nvPr/>
        </p:nvCxnSpPr>
        <p:spPr>
          <a:xfrm>
            <a:off x="6595822" y="4716681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/>
          <p:nvPr/>
        </p:nvCxnSpPr>
        <p:spPr>
          <a:xfrm flipV="1">
            <a:off x="6573994" y="4453894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/>
          <p:nvPr/>
        </p:nvCxnSpPr>
        <p:spPr>
          <a:xfrm flipV="1">
            <a:off x="7273361" y="4439998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6429994" y="387615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字方塊 165">
                <a:extLst>
                  <a:ext uri="{FF2B5EF4-FFF2-40B4-BE49-F238E27FC236}">
                    <ele attr="{049B8D0A-1FBF-421E-BEFD-1197C26F1F48}"/>
                  </a:ext>
                </a:extLst>
              </p:cNvPr>
              <p:cNvSpPr txBox="1"/>
              <p:nvPr/>
            </p:nvSpPr>
            <p:spPr>
              <a:xfrm>
                <a:off x="7046096" y="341157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6" name="文字方塊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096" y="3411575"/>
                <a:ext cx="715161" cy="47359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67" name="矩形 166"/>
          <p:cNvSpPr/>
          <p:nvPr/>
        </p:nvSpPr>
        <p:spPr>
          <a:xfrm>
            <a:off x="7149789" y="386076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字方塊 167">
                <a:extLst>
                  <a:ext uri="{FF2B5EF4-FFF2-40B4-BE49-F238E27FC236}">
                    <ele attr="{C3084C0B-494B-4A76-A8B4-A485FA58B444}"/>
                  </a:ext>
                </a:extLst>
              </p:cNvPr>
              <p:cNvSpPr txBox="1"/>
              <p:nvPr/>
            </p:nvSpPr>
            <p:spPr>
              <a:xfrm>
                <a:off x="6328316" y="340288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8" name="文字方塊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316" y="3402889"/>
                <a:ext cx="715161" cy="47359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169" name="直線單箭頭接點 168"/>
          <p:cNvCxnSpPr/>
          <p:nvPr/>
        </p:nvCxnSpPr>
        <p:spPr>
          <a:xfrm>
            <a:off x="7889984" y="471375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/>
          <p:nvPr/>
        </p:nvCxnSpPr>
        <p:spPr>
          <a:xfrm flipV="1">
            <a:off x="7868156" y="445096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/>
          <p:nvPr/>
        </p:nvCxnSpPr>
        <p:spPr>
          <a:xfrm flipV="1">
            <a:off x="8567523" y="443706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7724156" y="387322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字方塊 172">
                <a:extLst>
                  <a:ext uri="{FF2B5EF4-FFF2-40B4-BE49-F238E27FC236}">
                    <ele attr="{D50407BE-769C-4470-9EC6-A20901DDC8CA}"/>
                  </a:ext>
                </a:extLst>
              </p:cNvPr>
              <p:cNvSpPr txBox="1"/>
              <p:nvPr/>
            </p:nvSpPr>
            <p:spPr>
              <a:xfrm>
                <a:off x="8340258" y="340864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3" name="文字方塊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258" y="3408644"/>
                <a:ext cx="715161" cy="47359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74" name="矩形 173"/>
          <p:cNvSpPr/>
          <p:nvPr/>
        </p:nvSpPr>
        <p:spPr>
          <a:xfrm>
            <a:off x="8443951" y="38578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字方塊 174">
                <a:extLst>
                  <a:ext uri="{FF2B5EF4-FFF2-40B4-BE49-F238E27FC236}">
                    <ele attr="{06B0F45E-DF7E-4906-A2A2-1DA5071307CE}"/>
                  </a:ext>
                </a:extLst>
              </p:cNvPr>
              <p:cNvSpPr txBox="1"/>
              <p:nvPr/>
            </p:nvSpPr>
            <p:spPr>
              <a:xfrm>
                <a:off x="7676943" y="339769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5" name="文字方塊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943" y="3397695"/>
                <a:ext cx="715161" cy="47359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176" name="群組 175"/>
          <p:cNvGrpSpPr/>
          <p:nvPr/>
        </p:nvGrpSpPr>
        <p:grpSpPr>
          <a:xfrm>
            <a:off x="4349958" y="756044"/>
            <a:ext cx="715161" cy="605813"/>
            <a:chOff x="635402" y="1337615"/>
            <a:chExt cx="715161" cy="605813"/>
          </a:xfrm>
        </p:grpSpPr>
        <p:sp>
          <p:nvSpPr>
            <p:cNvPr id="177" name="矩形 176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文字方塊 177">
                  <a:extLst>
                    <a:ext uri="{FF2B5EF4-FFF2-40B4-BE49-F238E27FC236}">
                      <ele attr="{55279803-A406-401B-B21E-523EB4209FF1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78" name="文字方塊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cxnSp>
        <p:nvCxnSpPr>
          <p:cNvPr id="96" name="直線單箭頭接點 95"/>
          <p:cNvCxnSpPr>
            <a:endCxn id="99" idx="2"/>
          </p:cNvCxnSpPr>
          <p:nvPr/>
        </p:nvCxnSpPr>
        <p:spPr>
          <a:xfrm flipV="1">
            <a:off x="1541044" y="2484191"/>
            <a:ext cx="5667890" cy="9741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flipV="1">
            <a:off x="7403656" y="2491315"/>
            <a:ext cx="10061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橢圓 98"/>
          <p:cNvSpPr/>
          <p:nvPr/>
        </p:nvSpPr>
        <p:spPr>
          <a:xfrm>
            <a:off x="7208934" y="239419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1" name="直線單箭頭接點 100"/>
          <p:cNvCxnSpPr/>
          <p:nvPr/>
        </p:nvCxnSpPr>
        <p:spPr>
          <a:xfrm flipV="1">
            <a:off x="7302408" y="2574191"/>
            <a:ext cx="0" cy="90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群組 112"/>
          <p:cNvGrpSpPr/>
          <p:nvPr/>
        </p:nvGrpSpPr>
        <p:grpSpPr>
          <a:xfrm>
            <a:off x="8433568" y="2339984"/>
            <a:ext cx="298383" cy="310013"/>
            <a:chOff x="-105878" y="1740168"/>
            <a:chExt cx="461666" cy="461665"/>
          </a:xfrm>
        </p:grpSpPr>
        <p:sp>
          <p:nvSpPr>
            <p:cNvPr id="114" name="矩形 113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5" name="群組 114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16" name="直線接點 115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" name="群組 101"/>
          <p:cNvGrpSpPr/>
          <p:nvPr/>
        </p:nvGrpSpPr>
        <p:grpSpPr>
          <a:xfrm>
            <a:off x="4349957" y="1422008"/>
            <a:ext cx="715161" cy="605813"/>
            <a:chOff x="635402" y="1337615"/>
            <a:chExt cx="715161" cy="605813"/>
          </a:xfrm>
        </p:grpSpPr>
        <p:sp>
          <p:nvSpPr>
            <p:cNvPr id="103" name="矩形 102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字方塊 103">
                  <a:extLst>
                    <a:ext uri="{FF2B5EF4-FFF2-40B4-BE49-F238E27FC236}">
                      <ele attr="{249E86AA-C6CD-4D66-8DE7-F654F26234E8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04" name="文字方塊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cxnSp>
        <p:nvCxnSpPr>
          <p:cNvPr id="118" name="直線單箭頭接點 117"/>
          <p:cNvCxnSpPr/>
          <p:nvPr/>
        </p:nvCxnSpPr>
        <p:spPr>
          <a:xfrm flipV="1">
            <a:off x="8593487" y="2649997"/>
            <a:ext cx="0" cy="872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flipH="1" flipV="1">
            <a:off x="8582759" y="1738325"/>
            <a:ext cx="0" cy="55629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 flipH="1" flipV="1">
            <a:off x="4952498" y="1724914"/>
            <a:ext cx="36302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/>
          <p:cNvGrpSpPr/>
          <p:nvPr/>
        </p:nvGrpSpPr>
        <p:grpSpPr>
          <a:xfrm>
            <a:off x="4119405" y="2336308"/>
            <a:ext cx="298383" cy="310013"/>
            <a:chOff x="-105878" y="1740168"/>
            <a:chExt cx="461666" cy="461665"/>
          </a:xfrm>
        </p:grpSpPr>
        <p:sp>
          <p:nvSpPr>
            <p:cNvPr id="122" name="矩形 121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3" name="群組 122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24" name="直線接點 123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6" name="橢圓 125"/>
          <p:cNvSpPr/>
          <p:nvPr/>
        </p:nvSpPr>
        <p:spPr>
          <a:xfrm>
            <a:off x="2896282" y="239196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7" name="直線單箭頭接點 126"/>
          <p:cNvCxnSpPr>
            <a:endCxn id="126" idx="3"/>
          </p:cNvCxnSpPr>
          <p:nvPr/>
        </p:nvCxnSpPr>
        <p:spPr>
          <a:xfrm flipV="1">
            <a:off x="1546363" y="2545607"/>
            <a:ext cx="1376279" cy="8685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/>
          <p:nvPr/>
        </p:nvCxnSpPr>
        <p:spPr>
          <a:xfrm flipH="1" flipV="1">
            <a:off x="2998157" y="2588661"/>
            <a:ext cx="0" cy="871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/>
          <p:nvPr/>
        </p:nvCxnSpPr>
        <p:spPr>
          <a:xfrm flipV="1">
            <a:off x="3113243" y="2477301"/>
            <a:ext cx="10061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/>
          <p:nvPr/>
        </p:nvCxnSpPr>
        <p:spPr>
          <a:xfrm flipV="1">
            <a:off x="4274244" y="2622985"/>
            <a:ext cx="0" cy="872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 flipH="1" flipV="1">
            <a:off x="4271919" y="1724914"/>
            <a:ext cx="0" cy="611395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/>
          <p:cNvCxnSpPr/>
          <p:nvPr/>
        </p:nvCxnSpPr>
        <p:spPr>
          <a:xfrm>
            <a:off x="4248169" y="1738325"/>
            <a:ext cx="1995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文字方塊 179">
                <a:extLst>
                  <a:ext uri="{FF2B5EF4-FFF2-40B4-BE49-F238E27FC236}">
                    <ele attr="{DD50E574-B1AC-44CA-8149-0E8A8AD12849}"/>
                  </a:ext>
                </a:extLst>
              </p:cNvPr>
              <p:cNvSpPr txBox="1"/>
              <p:nvPr/>
            </p:nvSpPr>
            <p:spPr>
              <a:xfrm>
                <a:off x="398520" y="6084405"/>
                <a:ext cx="1487074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0" name="文字方塊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6084405"/>
                <a:ext cx="1487074" cy="381258"/>
              </a:xfrm>
              <a:prstGeom prst="rect">
                <a:avLst/>
              </a:prstGeom>
              <a:blipFill rotWithShape="1">
                <a:blip r:embed="rId23"/>
                <a:stretch>
                  <a:fillRect l="-4508" t="-1587" r="-1639" b="-238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文字方塊 180">
                <a:extLst>
                  <a:ext uri="{FF2B5EF4-FFF2-40B4-BE49-F238E27FC236}">
                    <ele attr="{20A7F60D-CC9C-4DB7-9060-4E26FC8FE814}"/>
                  </a:ext>
                </a:extLst>
              </p:cNvPr>
              <p:cNvSpPr txBox="1"/>
              <p:nvPr/>
            </p:nvSpPr>
            <p:spPr>
              <a:xfrm>
                <a:off x="408231" y="901981"/>
                <a:ext cx="183383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1" name="文字方塊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1" y="901981"/>
                <a:ext cx="1833835" cy="381258"/>
              </a:xfrm>
              <a:prstGeom prst="rect">
                <a:avLst/>
              </a:prstGeom>
              <a:blipFill rotWithShape="1">
                <a:blip r:embed="rId24"/>
                <a:stretch>
                  <a:fillRect l="-3654" t="-1587" r="-997" b="-238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字方塊 181">
                <a:extLst>
                  <a:ext uri="{FF2B5EF4-FFF2-40B4-BE49-F238E27FC236}">
                    <ele attr="{1E087325-E0CC-4FA1-B331-05F40467767B}"/>
                  </a:ext>
                </a:extLst>
              </p:cNvPr>
              <p:cNvSpPr txBox="1"/>
              <p:nvPr/>
            </p:nvSpPr>
            <p:spPr>
              <a:xfrm>
                <a:off x="398520" y="1390066"/>
                <a:ext cx="183383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2" name="文字方塊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1390066"/>
                <a:ext cx="1833835" cy="381258"/>
              </a:xfrm>
              <a:prstGeom prst="rect">
                <a:avLst/>
              </a:prstGeom>
              <a:blipFill rotWithShape="1">
                <a:blip r:embed="rId25"/>
                <a:stretch>
                  <a:fillRect l="-3654" t="-1587" r="-997" b="-238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3330" y="105818"/>
            <a:ext cx="4509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Multi-head Self-attention</a:t>
            </a:r>
            <a:endParaRPr lang="zh-TW" altLang="en-US" sz="3200" b="1" i="1" u="sng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259587" y="106115"/>
            <a:ext cx="350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(2 heads as example)</a:t>
            </a:r>
            <a:endParaRPr lang="zh-TW" altLang="en-US" sz="2800" dirty="0"/>
          </a:p>
        </p:txBody>
      </p:sp>
      <p:grpSp>
        <p:nvGrpSpPr>
          <p:cNvPr id="176" name="群組 175"/>
          <p:cNvGrpSpPr/>
          <p:nvPr/>
        </p:nvGrpSpPr>
        <p:grpSpPr>
          <a:xfrm>
            <a:off x="777448" y="3236354"/>
            <a:ext cx="715161" cy="605813"/>
            <a:chOff x="635402" y="1337615"/>
            <a:chExt cx="715161" cy="605813"/>
          </a:xfrm>
        </p:grpSpPr>
        <p:sp>
          <p:nvSpPr>
            <p:cNvPr id="177" name="矩形 176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文字方塊 177">
                  <a:extLst>
                    <a:ext uri="{FF2B5EF4-FFF2-40B4-BE49-F238E27FC236}">
                      <ele attr="{55279803-A406-401B-B21E-523EB4209FF1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78" name="文字方塊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02" name="群組 101"/>
          <p:cNvGrpSpPr/>
          <p:nvPr/>
        </p:nvGrpSpPr>
        <p:grpSpPr>
          <a:xfrm>
            <a:off x="777447" y="3902318"/>
            <a:ext cx="715161" cy="605813"/>
            <a:chOff x="635402" y="1337615"/>
            <a:chExt cx="715161" cy="605813"/>
          </a:xfrm>
        </p:grpSpPr>
        <p:sp>
          <p:nvSpPr>
            <p:cNvPr id="103" name="矩形 102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字方塊 103">
                  <a:extLst>
                    <a:ext uri="{FF2B5EF4-FFF2-40B4-BE49-F238E27FC236}">
                      <ele attr="{249E86AA-C6CD-4D66-8DE7-F654F26234E8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04" name="文字方塊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12" name="群組 111"/>
          <p:cNvGrpSpPr/>
          <p:nvPr/>
        </p:nvGrpSpPr>
        <p:grpSpPr>
          <a:xfrm>
            <a:off x="2643989" y="3547418"/>
            <a:ext cx="715161" cy="605813"/>
            <a:chOff x="635402" y="1337615"/>
            <a:chExt cx="715161" cy="605813"/>
          </a:xfrm>
        </p:grpSpPr>
        <p:sp>
          <p:nvSpPr>
            <p:cNvPr id="128" name="矩形 127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字方塊 128">
                  <a:extLst>
                    <a:ext uri="{FF2B5EF4-FFF2-40B4-BE49-F238E27FC236}">
                      <ele attr="{155CDA8A-7761-408B-93B4-A4B2EE3B3E4C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29" name="文字方塊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cxnSp>
        <p:nvCxnSpPr>
          <p:cNvPr id="130" name="直線單箭頭接點 129"/>
          <p:cNvCxnSpPr/>
          <p:nvPr/>
        </p:nvCxnSpPr>
        <p:spPr>
          <a:xfrm>
            <a:off x="1540726" y="3901759"/>
            <a:ext cx="1201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2" name="群組 131"/>
          <p:cNvGrpSpPr/>
          <p:nvPr/>
        </p:nvGrpSpPr>
        <p:grpSpPr>
          <a:xfrm>
            <a:off x="620081" y="1551396"/>
            <a:ext cx="715161" cy="605813"/>
            <a:chOff x="635402" y="1337615"/>
            <a:chExt cx="715161" cy="605813"/>
          </a:xfrm>
        </p:grpSpPr>
        <p:sp>
          <p:nvSpPr>
            <p:cNvPr id="133" name="矩形 132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文字方塊 179">
                  <a:extLst>
                    <a:ext uri="{FF2B5EF4-FFF2-40B4-BE49-F238E27FC236}">
                      <ele attr="{F92EA39A-2673-4906-9EA4-A9359A29F970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80" name="文字方塊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7" name="文字方塊 6"/>
          <p:cNvSpPr txBox="1"/>
          <p:nvPr/>
        </p:nvSpPr>
        <p:spPr>
          <a:xfrm>
            <a:off x="1223454" y="1595279"/>
            <a:ext cx="427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50" y="4401185"/>
            <a:ext cx="8597900" cy="2372995"/>
          </a:xfrm>
          <a:prstGeom prst="rect">
            <a:avLst/>
          </a:prstGeom>
        </p:spPr>
      </p:pic>
      <p:sp>
        <p:nvSpPr>
          <p:cNvPr id="188" name="矩形 187"/>
          <p:cNvSpPr/>
          <p:nvPr/>
        </p:nvSpPr>
        <p:spPr>
          <a:xfrm>
            <a:off x="406532" y="1047047"/>
            <a:ext cx="3470446" cy="16630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3022312" y="1259395"/>
            <a:ext cx="715162" cy="1271777"/>
            <a:chOff x="2942081" y="1373762"/>
            <a:chExt cx="715162" cy="1271777"/>
          </a:xfrm>
        </p:grpSpPr>
        <p:grpSp>
          <p:nvGrpSpPr>
            <p:cNvPr id="181" name="群組 180"/>
            <p:cNvGrpSpPr/>
            <p:nvPr/>
          </p:nvGrpSpPr>
          <p:grpSpPr>
            <a:xfrm>
              <a:off x="2942082" y="1373762"/>
              <a:ext cx="715161" cy="605813"/>
              <a:chOff x="635402" y="1337615"/>
              <a:chExt cx="715161" cy="605813"/>
            </a:xfrm>
          </p:grpSpPr>
          <p:sp>
            <p:nvSpPr>
              <p:cNvPr id="182" name="矩形 181"/>
              <p:cNvSpPr/>
              <p:nvPr/>
            </p:nvSpPr>
            <p:spPr>
              <a:xfrm>
                <a:off x="733189" y="1337615"/>
                <a:ext cx="461666" cy="60581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3" name="文字方塊 182">
                    <a:extLst>
                      <a:ext uri="{FF2B5EF4-FFF2-40B4-BE49-F238E27FC236}">
                        <ele attr="{F992FCBD-7E73-4DD5-A3DB-0B45971751F3}"/>
                      </a:ext>
                    </a:extLst>
                  </p:cNvPr>
                  <p:cNvSpPr txBox="1"/>
                  <p:nvPr/>
                </p:nvSpPr>
                <p:spPr>
                  <a:xfrm>
                    <a:off x="635402" y="1417137"/>
                    <a:ext cx="715161" cy="4735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183" name="文字方塊 1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402" y="1417137"/>
                    <a:ext cx="715161" cy="473591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  <a:endParaRPr lang="zh-TW" altLang="en-US">
                      <a:noFill/>
                    </a:endParaRPr>
                  </a:p>
                </p:txBody>
              </p:sp>
            </mc:Fallback>
          </mc:AlternateContent>
        </p:grpSp>
        <p:grpSp>
          <p:nvGrpSpPr>
            <p:cNvPr id="184" name="群組 183"/>
            <p:cNvGrpSpPr/>
            <p:nvPr/>
          </p:nvGrpSpPr>
          <p:grpSpPr>
            <a:xfrm>
              <a:off x="2942081" y="2039726"/>
              <a:ext cx="715161" cy="605813"/>
              <a:chOff x="635402" y="1337615"/>
              <a:chExt cx="715161" cy="605813"/>
            </a:xfrm>
          </p:grpSpPr>
          <p:sp>
            <p:nvSpPr>
              <p:cNvPr id="185" name="矩形 184"/>
              <p:cNvSpPr/>
              <p:nvPr/>
            </p:nvSpPr>
            <p:spPr>
              <a:xfrm>
                <a:off x="733189" y="1337615"/>
                <a:ext cx="461666" cy="60581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6" name="文字方塊 185">
                    <a:extLst>
                      <a:ext uri="{FF2B5EF4-FFF2-40B4-BE49-F238E27FC236}">
                        <ele attr="{1527409F-BFAA-4D86-BCC8-5B6EC320B76E}"/>
                      </a:ext>
                    </a:extLst>
                  </p:cNvPr>
                  <p:cNvSpPr txBox="1"/>
                  <p:nvPr/>
                </p:nvSpPr>
                <p:spPr>
                  <a:xfrm>
                    <a:off x="635402" y="1417137"/>
                    <a:ext cx="715161" cy="4735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186" name="文字方塊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402" y="1417137"/>
                    <a:ext cx="715161" cy="473591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  <a:endParaRPr lang="zh-TW" altLang="en-US">
                      <a:noFill/>
                    </a:endParaRP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ele attr="{C9415197-8472-438D-879E-9BB2713E7CBC}"/>
                  </a:ext>
                </a:extLst>
              </p:cNvPr>
              <p:cNvSpPr/>
              <p:nvPr/>
            </p:nvSpPr>
            <p:spPr>
              <a:xfrm>
                <a:off x="1591926" y="1794406"/>
                <a:ext cx="1415745" cy="7104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041" y="1512466"/>
                <a:ext cx="1415745" cy="71049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777447" y="3140423"/>
            <a:ext cx="664854" cy="14647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2820" y="765175"/>
            <a:ext cx="3435350" cy="4191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  <p:bldP spid="8" grpId="0" bldLvl="0" animBg="1"/>
      <p:bldP spid="18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ãTransformerãçåçæå°çµæ"/>
          <p:cNvPicPr>
            <a:picLocks noChangeAspect="1" noChangeArrowheads="1"/>
          </p:cNvPicPr>
          <p:nvPr/>
        </p:nvPicPr>
        <p:blipFill rotWithShape="1">
          <a:blip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6" r="3" b="5435"/>
          <a:stretch>
            <a:fillRect/>
          </a:stretch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528482"/>
            <a:ext cx="6858000" cy="290051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FF"/>
                </a:solidFill>
              </a:rPr>
              <a:t>Transformer </a:t>
            </a:r>
            <a:endParaRPr lang="zh-TW" altLang="en-US" b="1" dirty="0">
              <a:solidFill>
                <a:srgbClr val="FFFF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565524"/>
            <a:ext cx="6858000" cy="1098395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FF"/>
                </a:solidFill>
              </a:rPr>
              <a:t>Seq2seq model with “Self-attention”</a:t>
            </a:r>
            <a:endParaRPr lang="zh-TW" altLang="en-US" sz="2800" b="1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Seq2seq with Attention</a:t>
            </a:r>
            <a:endParaRPr lang="zh-TW" altLang="en-US" dirty="0"/>
          </a:p>
        </p:txBody>
      </p:sp>
      <p:sp>
        <p:nvSpPr>
          <p:cNvPr id="4" name="矩形: 圓角 3"/>
          <p:cNvSpPr/>
          <p:nvPr/>
        </p:nvSpPr>
        <p:spPr>
          <a:xfrm>
            <a:off x="621327" y="3704413"/>
            <a:ext cx="4013735" cy="148825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73581" y="4104691"/>
            <a:ext cx="461666" cy="605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32505" y="4104690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1453547" y="4468652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1202889" y="4739016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894916" y="4104690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415958" y="4468652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879820" y="4104690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3400862" y="4468652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1434489" y="4351545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2396900" y="4351545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3381804" y="4351545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3014" y="5523014"/>
            <a:ext cx="461666" cy="6058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941938" y="5523013"/>
            <a:ext cx="465153" cy="605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04349" y="5523013"/>
            <a:ext cx="465153" cy="605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889253" y="5523013"/>
            <a:ext cx="465153" cy="605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ele attr="{92FA805A-6259-4A86-9935-8792D57D4645}"/>
                  </a:ext>
                </a:extLst>
              </p:cNvPr>
              <p:cNvSpPr txBox="1"/>
              <p:nvPr/>
            </p:nvSpPr>
            <p:spPr>
              <a:xfrm>
                <a:off x="3764248" y="5610508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248" y="5610508"/>
                <a:ext cx="715161" cy="4616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ele attr="{DB00A69A-0EFD-4F54-B69F-CF8FBB20454C}"/>
                  </a:ext>
                </a:extLst>
              </p:cNvPr>
              <p:cNvSpPr txBox="1"/>
              <p:nvPr/>
            </p:nvSpPr>
            <p:spPr>
              <a:xfrm>
                <a:off x="2788049" y="561792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049" y="5617920"/>
                <a:ext cx="715161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ele attr="{0782D6B5-9912-4EC8-B677-0F9B8A101E44}"/>
                  </a:ext>
                </a:extLst>
              </p:cNvPr>
              <p:cNvSpPr txBox="1"/>
              <p:nvPr/>
            </p:nvSpPr>
            <p:spPr>
              <a:xfrm>
                <a:off x="1825638" y="5637255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638" y="5637255"/>
                <a:ext cx="71516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ele attr="{F55AF7C1-4F30-4B98-8D54-A72985A00722}"/>
                  </a:ext>
                </a:extLst>
              </p:cNvPr>
              <p:cNvSpPr txBox="1"/>
              <p:nvPr/>
            </p:nvSpPr>
            <p:spPr>
              <a:xfrm>
                <a:off x="885505" y="5592273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05" y="5592273"/>
                <a:ext cx="71516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982067" y="2760824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940991" y="276082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903402" y="276082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888306" y="276082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>
                <a:extLst>
                  <a:ext uri="{FF2B5EF4-FFF2-40B4-BE49-F238E27FC236}">
                    <ele attr="{7A99145D-9E9C-41E8-9EBD-E31A7761910A}"/>
                  </a:ext>
                </a:extLst>
              </p:cNvPr>
              <p:cNvSpPr txBox="1"/>
              <p:nvPr/>
            </p:nvSpPr>
            <p:spPr>
              <a:xfrm>
                <a:off x="3763301" y="2848318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301" y="2848318"/>
                <a:ext cx="715161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>
                <a:extLst>
                  <a:ext uri="{FF2B5EF4-FFF2-40B4-BE49-F238E27FC236}">
                    <ele attr="{810ABA54-D04A-4CEB-9A9F-5761AEC52D18}"/>
                  </a:ext>
                </a:extLst>
              </p:cNvPr>
              <p:cNvSpPr txBox="1"/>
              <p:nvPr/>
            </p:nvSpPr>
            <p:spPr>
              <a:xfrm>
                <a:off x="2787102" y="285573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102" y="2855730"/>
                <a:ext cx="715161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>
                <a:extLst>
                  <a:ext uri="{FF2B5EF4-FFF2-40B4-BE49-F238E27FC236}">
                    <ele attr="{B721A5F9-B4BE-4CC7-987B-D6BBC92437F3}"/>
                  </a:ext>
                </a:extLst>
              </p:cNvPr>
              <p:cNvSpPr txBox="1"/>
              <p:nvPr/>
            </p:nvSpPr>
            <p:spPr>
              <a:xfrm>
                <a:off x="1824691" y="2875065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691" y="2875065"/>
                <a:ext cx="715161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>
                <a:extLst>
                  <a:ext uri="{FF2B5EF4-FFF2-40B4-BE49-F238E27FC236}">
                    <ele attr="{8B445443-13D0-44FA-8BFE-F6FD157EEBD0}"/>
                  </a:ext>
                </a:extLst>
              </p:cNvPr>
              <p:cNvSpPr txBox="1"/>
              <p:nvPr/>
            </p:nvSpPr>
            <p:spPr>
              <a:xfrm>
                <a:off x="884558" y="2830083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58" y="2830083"/>
                <a:ext cx="71516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32" name="直線單箭頭接點 31"/>
          <p:cNvCxnSpPr/>
          <p:nvPr/>
        </p:nvCxnSpPr>
        <p:spPr>
          <a:xfrm flipV="1">
            <a:off x="2163811" y="4739016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3134359" y="4720129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4124157" y="4720129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1202122" y="3339580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2163044" y="3339580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3133592" y="3320693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4123390" y="3320693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611152" y="6168180"/>
            <a:ext cx="2050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Encoder</a:t>
            </a:r>
            <a:endParaRPr lang="zh-TW" altLang="en-US" sz="2800" b="1" i="1" u="sng" dirty="0"/>
          </a:p>
        </p:txBody>
      </p:sp>
      <p:sp>
        <p:nvSpPr>
          <p:cNvPr id="40" name="右大括弧 39"/>
          <p:cNvSpPr/>
          <p:nvPr/>
        </p:nvSpPr>
        <p:spPr>
          <a:xfrm rot="16200000" flipV="1">
            <a:off x="1565548" y="1851572"/>
            <a:ext cx="314282" cy="1445249"/>
          </a:xfrm>
          <a:prstGeom prst="rightBrace">
            <a:avLst>
              <a:gd name="adj1" fmla="val 4672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右大括弧 40"/>
          <p:cNvSpPr/>
          <p:nvPr/>
        </p:nvSpPr>
        <p:spPr>
          <a:xfrm rot="16200000" flipV="1">
            <a:off x="3464237" y="1858247"/>
            <a:ext cx="314282" cy="1445249"/>
          </a:xfrm>
          <a:prstGeom prst="rightBrace">
            <a:avLst>
              <a:gd name="adj1" fmla="val 4672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1484028" y="1409311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>
                <a:extLst>
                  <a:ext uri="{FF2B5EF4-FFF2-40B4-BE49-F238E27FC236}">
                    <ele attr="{FE6715BD-3FFA-4833-9983-79F145230AC2}"/>
                  </a:ext>
                </a:extLst>
              </p:cNvPr>
              <p:cNvSpPr txBox="1"/>
              <p:nvPr/>
            </p:nvSpPr>
            <p:spPr>
              <a:xfrm>
                <a:off x="1551814" y="1639705"/>
                <a:ext cx="3609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14" y="1639705"/>
                <a:ext cx="36099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1864" r="-8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3399096" y="1457511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>
                <a:extLst>
                  <a:ext uri="{FF2B5EF4-FFF2-40B4-BE49-F238E27FC236}">
                    <ele attr="{FA02DED6-088E-40DF-8DB8-5BA0B2990B87}"/>
                  </a:ext>
                </a:extLst>
              </p:cNvPr>
              <p:cNvSpPr txBox="1"/>
              <p:nvPr/>
            </p:nvSpPr>
            <p:spPr>
              <a:xfrm>
                <a:off x="3458580" y="1674938"/>
                <a:ext cx="36760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580" y="1674938"/>
                <a:ext cx="367601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9836" r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5591772" y="1879949"/>
            <a:ext cx="461665" cy="1413164"/>
            <a:chOff x="1417239" y="5157069"/>
            <a:chExt cx="461665" cy="1413164"/>
          </a:xfrm>
        </p:grpSpPr>
        <p:sp>
          <p:nvSpPr>
            <p:cNvPr id="50" name="矩形 49"/>
            <p:cNvSpPr/>
            <p:nvPr/>
          </p:nvSpPr>
          <p:spPr>
            <a:xfrm>
              <a:off x="1467114" y="5231885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1" name="文字方塊 50"/>
            <p:cNvSpPr txBox="1"/>
            <p:nvPr/>
          </p:nvSpPr>
          <p:spPr>
            <a:xfrm rot="5400000">
              <a:off x="941490" y="5632818"/>
              <a:ext cx="1413164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5884639" y="6184132"/>
            <a:ext cx="2050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Decoder</a:t>
            </a:r>
            <a:endParaRPr lang="zh-TW" altLang="en-US" sz="2800" b="1" i="1" u="sng" dirty="0"/>
          </a:p>
        </p:txBody>
      </p:sp>
      <p:sp>
        <p:nvSpPr>
          <p:cNvPr id="78" name="矩形: 圓角 77"/>
          <p:cNvSpPr/>
          <p:nvPr/>
        </p:nvSpPr>
        <p:spPr>
          <a:xfrm>
            <a:off x="5261066" y="3674928"/>
            <a:ext cx="3036910" cy="148825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5613319" y="4075206"/>
            <a:ext cx="461666" cy="605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6572243" y="4075205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1" name="直線單箭頭接點 80"/>
          <p:cNvCxnSpPr/>
          <p:nvPr/>
        </p:nvCxnSpPr>
        <p:spPr>
          <a:xfrm>
            <a:off x="6093285" y="4407637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5842627" y="4709531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7534654" y="4075205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4" name="直線單箭頭接點 83"/>
          <p:cNvCxnSpPr/>
          <p:nvPr/>
        </p:nvCxnSpPr>
        <p:spPr>
          <a:xfrm>
            <a:off x="7055696" y="4418147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 flipV="1">
            <a:off x="6803549" y="4709531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7774097" y="4690644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 flipV="1">
            <a:off x="5841860" y="3310095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 flipV="1">
            <a:off x="6802782" y="3310095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 flipV="1">
            <a:off x="7773330" y="3291208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5606937" y="5496171"/>
            <a:ext cx="461666" cy="6058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6565861" y="5496170"/>
            <a:ext cx="465153" cy="605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7528272" y="5496170"/>
            <a:ext cx="465153" cy="605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字方塊 121">
                <a:extLst>
                  <a:ext uri="{FF2B5EF4-FFF2-40B4-BE49-F238E27FC236}">
                    <ele attr="{FC16B291-69FA-4A5B-8F5C-13DCF786802D}"/>
                  </a:ext>
                </a:extLst>
              </p:cNvPr>
              <p:cNvSpPr txBox="1"/>
              <p:nvPr/>
            </p:nvSpPr>
            <p:spPr>
              <a:xfrm>
                <a:off x="7411972" y="559107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2" name="文字方塊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972" y="5591077"/>
                <a:ext cx="71516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文字方塊 122">
                <a:extLst>
                  <a:ext uri="{FF2B5EF4-FFF2-40B4-BE49-F238E27FC236}">
                    <ele attr="{3D719ADE-1963-4036-A07C-A33AC7BE1C07}"/>
                  </a:ext>
                </a:extLst>
              </p:cNvPr>
              <p:cNvSpPr txBox="1"/>
              <p:nvPr/>
            </p:nvSpPr>
            <p:spPr>
              <a:xfrm>
                <a:off x="6449561" y="5610412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3" name="文字方塊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1" y="5610412"/>
                <a:ext cx="715161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文字方塊 123">
                <a:extLst>
                  <a:ext uri="{FF2B5EF4-FFF2-40B4-BE49-F238E27FC236}">
                    <ele attr="{8FC8BDEF-0AC1-4474-B149-D47F78EF9F6B}"/>
                  </a:ext>
                </a:extLst>
              </p:cNvPr>
              <p:cNvSpPr txBox="1"/>
              <p:nvPr/>
            </p:nvSpPr>
            <p:spPr>
              <a:xfrm>
                <a:off x="5509428" y="556543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4" name="文字方塊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428" y="5565430"/>
                <a:ext cx="71516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126" name="群組 125"/>
          <p:cNvGrpSpPr/>
          <p:nvPr/>
        </p:nvGrpSpPr>
        <p:grpSpPr>
          <a:xfrm>
            <a:off x="6573986" y="1874289"/>
            <a:ext cx="461665" cy="1413164"/>
            <a:chOff x="1417239" y="5157069"/>
            <a:chExt cx="461665" cy="1413164"/>
          </a:xfrm>
        </p:grpSpPr>
        <p:sp>
          <p:nvSpPr>
            <p:cNvPr id="127" name="矩形 126"/>
            <p:cNvSpPr/>
            <p:nvPr/>
          </p:nvSpPr>
          <p:spPr>
            <a:xfrm>
              <a:off x="1467114" y="5231885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8" name="文字方塊 127"/>
            <p:cNvSpPr txBox="1"/>
            <p:nvPr/>
          </p:nvSpPr>
          <p:spPr>
            <a:xfrm rot="5400000">
              <a:off x="941490" y="5632818"/>
              <a:ext cx="1413164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群組 128"/>
          <p:cNvGrpSpPr/>
          <p:nvPr/>
        </p:nvGrpSpPr>
        <p:grpSpPr>
          <a:xfrm>
            <a:off x="7528272" y="1879948"/>
            <a:ext cx="461665" cy="1413164"/>
            <a:chOff x="1417239" y="5157069"/>
            <a:chExt cx="461665" cy="1413164"/>
          </a:xfrm>
        </p:grpSpPr>
        <p:sp>
          <p:nvSpPr>
            <p:cNvPr id="130" name="矩形 129"/>
            <p:cNvSpPr/>
            <p:nvPr/>
          </p:nvSpPr>
          <p:spPr>
            <a:xfrm>
              <a:off x="1467114" y="5231885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1" name="文字方塊 130"/>
            <p:cNvSpPr txBox="1"/>
            <p:nvPr/>
          </p:nvSpPr>
          <p:spPr>
            <a:xfrm rot="5400000">
              <a:off x="941490" y="5632818"/>
              <a:ext cx="1413164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字方塊 131">
                <a:extLst>
                  <a:ext uri="{FF2B5EF4-FFF2-40B4-BE49-F238E27FC236}">
                    <ele attr="{C4BCAC6D-4F58-4EEE-AFB6-E68506AA1D89}"/>
                  </a:ext>
                </a:extLst>
              </p:cNvPr>
              <p:cNvSpPr txBox="1"/>
              <p:nvPr/>
            </p:nvSpPr>
            <p:spPr>
              <a:xfrm>
                <a:off x="5661839" y="2430289"/>
                <a:ext cx="3781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839" y="2430289"/>
                <a:ext cx="378180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1290" t="-1667" r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文字方塊 132">
                <a:extLst>
                  <a:ext uri="{FF2B5EF4-FFF2-40B4-BE49-F238E27FC236}">
                    <ele attr="{87E870FA-31F8-47F7-9CD3-E44D0EFE831A}"/>
                  </a:ext>
                </a:extLst>
              </p:cNvPr>
              <p:cNvSpPr txBox="1"/>
              <p:nvPr/>
            </p:nvSpPr>
            <p:spPr>
              <a:xfrm>
                <a:off x="6652834" y="2465184"/>
                <a:ext cx="3847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3" name="文字方塊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834" y="2465184"/>
                <a:ext cx="384785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9524" r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字方塊 133">
                <a:extLst>
                  <a:ext uri="{FF2B5EF4-FFF2-40B4-BE49-F238E27FC236}">
                    <ele attr="{202492D0-435A-471B-B5AF-D47F4662AAD5}"/>
                  </a:ext>
                </a:extLst>
              </p:cNvPr>
              <p:cNvSpPr txBox="1"/>
              <p:nvPr/>
            </p:nvSpPr>
            <p:spPr>
              <a:xfrm>
                <a:off x="7592055" y="2477326"/>
                <a:ext cx="3847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4" name="文字方塊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055" y="2477326"/>
                <a:ext cx="384785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9375" r="-4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36" name="矩形: 圓角 135"/>
          <p:cNvSpPr/>
          <p:nvPr/>
        </p:nvSpPr>
        <p:spPr>
          <a:xfrm>
            <a:off x="592456" y="3657693"/>
            <a:ext cx="4042450" cy="1560602"/>
          </a:xfrm>
          <a:prstGeom prst="roundRect">
            <a:avLst/>
          </a:prstGeom>
          <a:blipFill>
            <a:blip r:embed="rId17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Self-Attention Layer</a:t>
            </a:r>
            <a:endParaRPr lang="zh-TW" altLang="en-US" sz="2800" dirty="0"/>
          </a:p>
        </p:txBody>
      </p:sp>
      <p:sp>
        <p:nvSpPr>
          <p:cNvPr id="137" name="矩形: 圓角 136"/>
          <p:cNvSpPr/>
          <p:nvPr/>
        </p:nvSpPr>
        <p:spPr>
          <a:xfrm>
            <a:off x="5215701" y="3680150"/>
            <a:ext cx="3154470" cy="1478897"/>
          </a:xfrm>
          <a:prstGeom prst="roundRect">
            <a:avLst/>
          </a:prstGeom>
          <a:blipFill>
            <a:blip r:embed="rId17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Self-Attention Layer</a:t>
            </a:r>
            <a:endParaRPr lang="zh-TW" altLang="en-US" sz="2800" dirty="0"/>
          </a:p>
        </p:txBody>
      </p:sp>
      <p:sp>
        <p:nvSpPr>
          <p:cNvPr id="56" name="手繪多邊形 26"/>
          <p:cNvSpPr/>
          <p:nvPr/>
        </p:nvSpPr>
        <p:spPr>
          <a:xfrm>
            <a:off x="5977623" y="3006435"/>
            <a:ext cx="743551" cy="2332697"/>
          </a:xfrm>
          <a:custGeom>
            <a:avLst/>
            <a:gdLst>
              <a:gd name="connsiteX0" fmla="*/ 0 w 685800"/>
              <a:gd name="connsiteY0" fmla="*/ 0 h 2016606"/>
              <a:gd name="connsiteX1" fmla="*/ 215900 w 685800"/>
              <a:gd name="connsiteY1" fmla="*/ 381000 h 2016606"/>
              <a:gd name="connsiteX2" fmla="*/ 266700 w 685800"/>
              <a:gd name="connsiteY2" fmla="*/ 1524000 h 2016606"/>
              <a:gd name="connsiteX3" fmla="*/ 342900 w 685800"/>
              <a:gd name="connsiteY3" fmla="*/ 1917700 h 2016606"/>
              <a:gd name="connsiteX4" fmla="*/ 546100 w 685800"/>
              <a:gd name="connsiteY4" fmla="*/ 2006600 h 2016606"/>
              <a:gd name="connsiteX5" fmla="*/ 685800 w 685800"/>
              <a:gd name="connsiteY5" fmla="*/ 1739900 h 2016606"/>
              <a:gd name="connsiteX0-1" fmla="*/ 0 w 705050"/>
              <a:gd name="connsiteY0-2" fmla="*/ 0 h 2016606"/>
              <a:gd name="connsiteX1-3" fmla="*/ 215900 w 705050"/>
              <a:gd name="connsiteY1-4" fmla="*/ 381000 h 2016606"/>
              <a:gd name="connsiteX2-5" fmla="*/ 266700 w 705050"/>
              <a:gd name="connsiteY2-6" fmla="*/ 1524000 h 2016606"/>
              <a:gd name="connsiteX3-7" fmla="*/ 342900 w 705050"/>
              <a:gd name="connsiteY3-8" fmla="*/ 1917700 h 2016606"/>
              <a:gd name="connsiteX4-9" fmla="*/ 546100 w 705050"/>
              <a:gd name="connsiteY4-10" fmla="*/ 2006600 h 2016606"/>
              <a:gd name="connsiteX5-11" fmla="*/ 705050 w 705050"/>
              <a:gd name="connsiteY5-12" fmla="*/ 1440344 h 2016606"/>
              <a:gd name="connsiteX0-13" fmla="*/ 0 w 743551"/>
              <a:gd name="connsiteY0-14" fmla="*/ 0 h 2016606"/>
              <a:gd name="connsiteX1-15" fmla="*/ 215900 w 743551"/>
              <a:gd name="connsiteY1-16" fmla="*/ 381000 h 2016606"/>
              <a:gd name="connsiteX2-17" fmla="*/ 266700 w 743551"/>
              <a:gd name="connsiteY2-18" fmla="*/ 1524000 h 2016606"/>
              <a:gd name="connsiteX3-19" fmla="*/ 342900 w 743551"/>
              <a:gd name="connsiteY3-20" fmla="*/ 1917700 h 2016606"/>
              <a:gd name="connsiteX4-21" fmla="*/ 546100 w 743551"/>
              <a:gd name="connsiteY4-22" fmla="*/ 2006600 h 2016606"/>
              <a:gd name="connsiteX5-23" fmla="*/ 743551 w 743551"/>
              <a:gd name="connsiteY5-24" fmla="*/ 1415381 h 20166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743551" h="2016606">
                <a:moveTo>
                  <a:pt x="0" y="0"/>
                </a:moveTo>
                <a:cubicBezTo>
                  <a:pt x="85725" y="63500"/>
                  <a:pt x="171450" y="127000"/>
                  <a:pt x="215900" y="381000"/>
                </a:cubicBezTo>
                <a:cubicBezTo>
                  <a:pt x="260350" y="635000"/>
                  <a:pt x="245533" y="1267883"/>
                  <a:pt x="266700" y="1524000"/>
                </a:cubicBezTo>
                <a:cubicBezTo>
                  <a:pt x="287867" y="1780117"/>
                  <a:pt x="296333" y="1837267"/>
                  <a:pt x="342900" y="1917700"/>
                </a:cubicBezTo>
                <a:cubicBezTo>
                  <a:pt x="389467" y="1998133"/>
                  <a:pt x="488950" y="2036233"/>
                  <a:pt x="546100" y="2006600"/>
                </a:cubicBezTo>
                <a:cubicBezTo>
                  <a:pt x="603250" y="1976967"/>
                  <a:pt x="702276" y="1533914"/>
                  <a:pt x="743551" y="141538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5" name="手繪多邊形 26"/>
          <p:cNvSpPr/>
          <p:nvPr/>
        </p:nvSpPr>
        <p:spPr>
          <a:xfrm>
            <a:off x="6928265" y="3005485"/>
            <a:ext cx="743551" cy="2332697"/>
          </a:xfrm>
          <a:custGeom>
            <a:avLst/>
            <a:gdLst>
              <a:gd name="connsiteX0" fmla="*/ 0 w 685800"/>
              <a:gd name="connsiteY0" fmla="*/ 0 h 2016606"/>
              <a:gd name="connsiteX1" fmla="*/ 215900 w 685800"/>
              <a:gd name="connsiteY1" fmla="*/ 381000 h 2016606"/>
              <a:gd name="connsiteX2" fmla="*/ 266700 w 685800"/>
              <a:gd name="connsiteY2" fmla="*/ 1524000 h 2016606"/>
              <a:gd name="connsiteX3" fmla="*/ 342900 w 685800"/>
              <a:gd name="connsiteY3" fmla="*/ 1917700 h 2016606"/>
              <a:gd name="connsiteX4" fmla="*/ 546100 w 685800"/>
              <a:gd name="connsiteY4" fmla="*/ 2006600 h 2016606"/>
              <a:gd name="connsiteX5" fmla="*/ 685800 w 685800"/>
              <a:gd name="connsiteY5" fmla="*/ 1739900 h 2016606"/>
              <a:gd name="connsiteX0-1" fmla="*/ 0 w 705050"/>
              <a:gd name="connsiteY0-2" fmla="*/ 0 h 2016606"/>
              <a:gd name="connsiteX1-3" fmla="*/ 215900 w 705050"/>
              <a:gd name="connsiteY1-4" fmla="*/ 381000 h 2016606"/>
              <a:gd name="connsiteX2-5" fmla="*/ 266700 w 705050"/>
              <a:gd name="connsiteY2-6" fmla="*/ 1524000 h 2016606"/>
              <a:gd name="connsiteX3-7" fmla="*/ 342900 w 705050"/>
              <a:gd name="connsiteY3-8" fmla="*/ 1917700 h 2016606"/>
              <a:gd name="connsiteX4-9" fmla="*/ 546100 w 705050"/>
              <a:gd name="connsiteY4-10" fmla="*/ 2006600 h 2016606"/>
              <a:gd name="connsiteX5-11" fmla="*/ 705050 w 705050"/>
              <a:gd name="connsiteY5-12" fmla="*/ 1440344 h 2016606"/>
              <a:gd name="connsiteX0-13" fmla="*/ 0 w 743551"/>
              <a:gd name="connsiteY0-14" fmla="*/ 0 h 2016606"/>
              <a:gd name="connsiteX1-15" fmla="*/ 215900 w 743551"/>
              <a:gd name="connsiteY1-16" fmla="*/ 381000 h 2016606"/>
              <a:gd name="connsiteX2-17" fmla="*/ 266700 w 743551"/>
              <a:gd name="connsiteY2-18" fmla="*/ 1524000 h 2016606"/>
              <a:gd name="connsiteX3-19" fmla="*/ 342900 w 743551"/>
              <a:gd name="connsiteY3-20" fmla="*/ 1917700 h 2016606"/>
              <a:gd name="connsiteX4-21" fmla="*/ 546100 w 743551"/>
              <a:gd name="connsiteY4-22" fmla="*/ 2006600 h 2016606"/>
              <a:gd name="connsiteX5-23" fmla="*/ 743551 w 743551"/>
              <a:gd name="connsiteY5-24" fmla="*/ 1415381 h 20166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743551" h="2016606">
                <a:moveTo>
                  <a:pt x="0" y="0"/>
                </a:moveTo>
                <a:cubicBezTo>
                  <a:pt x="85725" y="63500"/>
                  <a:pt x="171450" y="127000"/>
                  <a:pt x="215900" y="381000"/>
                </a:cubicBezTo>
                <a:cubicBezTo>
                  <a:pt x="260350" y="635000"/>
                  <a:pt x="245533" y="1267883"/>
                  <a:pt x="266700" y="1524000"/>
                </a:cubicBezTo>
                <a:cubicBezTo>
                  <a:pt x="287867" y="1780117"/>
                  <a:pt x="296333" y="1837267"/>
                  <a:pt x="342900" y="1917700"/>
                </a:cubicBezTo>
                <a:cubicBezTo>
                  <a:pt x="389467" y="1998133"/>
                  <a:pt x="488950" y="2036233"/>
                  <a:pt x="546100" y="2006600"/>
                </a:cubicBezTo>
                <a:cubicBezTo>
                  <a:pt x="603250" y="1976967"/>
                  <a:pt x="702276" y="1533914"/>
                  <a:pt x="743551" y="141538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接箭头连接符 2"/>
          <p:cNvCxnSpPr/>
          <p:nvPr/>
        </p:nvCxnSpPr>
        <p:spPr>
          <a:xfrm>
            <a:off x="5681980" y="1584325"/>
            <a:ext cx="2307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510020" y="1117600"/>
            <a:ext cx="1466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time</a:t>
            </a:r>
            <a:endParaRPr lang="en-US" alt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7084" y="341602"/>
            <a:ext cx="4319694" cy="60220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1567" y="49215"/>
            <a:ext cx="2355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Transformer </a:t>
            </a:r>
            <a:endParaRPr lang="zh-TW" altLang="en-US" sz="3200" b="1" i="1" u="sng" dirty="0"/>
          </a:p>
        </p:txBody>
      </p:sp>
      <p:sp>
        <p:nvSpPr>
          <p:cNvPr id="6" name="矩形 5"/>
          <p:cNvSpPr/>
          <p:nvPr/>
        </p:nvSpPr>
        <p:spPr>
          <a:xfrm>
            <a:off x="2617076" y="2406868"/>
            <a:ext cx="1996964" cy="333177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735224" y="914400"/>
            <a:ext cx="2091554" cy="482424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58608" y="3712779"/>
            <a:ext cx="13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Encoder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47961" y="3712779"/>
            <a:ext cx="14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Decoder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51542" y="1169641"/>
            <a:ext cx="3268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Chinese to English translation as example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48149" y="6289190"/>
            <a:ext cx="126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Microsoft JhengHei" panose="020B0604030504040204" pitchFamily="34" charset="-120"/>
              </a:rPr>
              <a:t>&lt;BOS&gt;</a:t>
            </a:r>
            <a:endParaRPr lang="zh-TW" altLang="en-US" sz="2400" dirty="0">
              <a:ea typeface="Microsoft JhengHei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47733" y="-26834"/>
            <a:ext cx="148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Microsoft JhengHei" panose="020B0604030504040204" pitchFamily="34" charset="-120"/>
              </a:rPr>
              <a:t>machine</a:t>
            </a:r>
            <a:endParaRPr lang="zh-TW" altLang="en-US" sz="2400" dirty="0">
              <a:ea typeface="Microsoft JhengHei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414438" y="6289014"/>
            <a:ext cx="148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Microsoft JhengHei" panose="020B0604030504040204" pitchFamily="34" charset="-120"/>
              </a:rPr>
              <a:t>machine</a:t>
            </a:r>
            <a:endParaRPr lang="zh-TW" altLang="en-US" sz="2400" dirty="0">
              <a:ea typeface="Microsoft JhengHei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697648" y="-26834"/>
            <a:ext cx="148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Microsoft JhengHei" panose="020B0604030504040204" pitchFamily="34" charset="-120"/>
              </a:rPr>
              <a:t>learning</a:t>
            </a:r>
            <a:endParaRPr lang="zh-TW" altLang="en-US" sz="2400" dirty="0">
              <a:ea typeface="Microsoft JhengHei" panose="020B0604030504040204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61260" y="6137910"/>
            <a:ext cx="2307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机器            学习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7084" y="341602"/>
            <a:ext cx="4319694" cy="60220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1567" y="49215"/>
            <a:ext cx="2355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Transformer </a:t>
            </a:r>
            <a:endParaRPr lang="zh-TW" altLang="en-US" sz="3200" b="1" i="1" u="sng" dirty="0"/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2371725" y="2360930"/>
            <a:ext cx="733425" cy="4419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56870" y="1978025"/>
            <a:ext cx="2150110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</a:t>
            </a:r>
            <a:endParaRPr lang="en-US" altLang="zh-CN" sz="3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</a:t>
            </a:r>
            <a:endParaRPr lang="en-US" altLang="zh-CN" sz="3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直接箭头连接符 16"/>
          <p:cNvCxnSpPr>
            <a:endCxn id="18" idx="3"/>
          </p:cNvCxnSpPr>
          <p:nvPr/>
        </p:nvCxnSpPr>
        <p:spPr>
          <a:xfrm flipH="1">
            <a:off x="2166620" y="4293870"/>
            <a:ext cx="1216025" cy="141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-67945" y="3896995"/>
            <a:ext cx="2234565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Multi-Head Attention </a:t>
            </a:r>
            <a:endParaRPr lang="zh-CN" altLang="en-US" sz="3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2705735" y="5137150"/>
            <a:ext cx="739775" cy="7067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56870" y="5778500"/>
            <a:ext cx="2656205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Positional encoding</a:t>
            </a:r>
            <a:endParaRPr lang="zh-CN" altLang="en-US" sz="3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5865495" y="3482340"/>
            <a:ext cx="1069975" cy="4356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040880" y="3244850"/>
            <a:ext cx="126619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Mask</a:t>
            </a:r>
            <a:endParaRPr lang="en-US" altLang="zh-CN" sz="3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5865495" y="5983605"/>
            <a:ext cx="466090" cy="259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146165" y="5417185"/>
            <a:ext cx="3055620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shifted right</a:t>
            </a:r>
            <a:endParaRPr lang="en-US" altLang="zh-CN" sz="3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Teacher Forcing</a:t>
            </a:r>
            <a:endParaRPr lang="en-US" altLang="zh-CN" sz="3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6215" y="634365"/>
            <a:ext cx="6796405" cy="60534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1567" y="49215"/>
            <a:ext cx="2355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Transformer </a:t>
            </a:r>
            <a:endParaRPr lang="zh-TW" altLang="en-US" sz="3200" b="1" i="1" u="sng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065" y="634365"/>
            <a:ext cx="2890520" cy="340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9825" y="553720"/>
            <a:ext cx="6796405" cy="605345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H="1" flipV="1">
            <a:off x="2016125" y="4086225"/>
            <a:ext cx="1164590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H="1" flipV="1">
            <a:off x="2360930" y="2501265"/>
            <a:ext cx="1768475" cy="765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40715" y="3769360"/>
            <a:ext cx="254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Residual </a:t>
            </a:r>
            <a:endParaRPr lang="zh-CN" altLang="en-US" sz="2400" b="1">
              <a:solidFill>
                <a:srgbClr val="FF0000"/>
              </a:solidFill>
            </a:endParaRPr>
          </a:p>
          <a:p>
            <a:r>
              <a:rPr lang="zh-CN" altLang="en-US" sz="2400" b="1">
                <a:solidFill>
                  <a:srgbClr val="FF0000"/>
                </a:solidFill>
              </a:rPr>
              <a:t>connection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6615" y="4937760"/>
            <a:ext cx="23241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f(x)+x</a:t>
            </a:r>
            <a:endParaRPr lang="zh-CN" altLang="en-US" sz="3200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15" y="114300"/>
            <a:ext cx="4467225" cy="59055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 flipV="1">
            <a:off x="3406775" y="775970"/>
            <a:ext cx="183515" cy="10756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58140" y="1757045"/>
            <a:ext cx="21793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Layer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en-US" altLang="zh-CN" sz="2400" b="1">
                <a:solidFill>
                  <a:srgbClr val="FF0000"/>
                </a:solidFill>
              </a:rPr>
              <a:t>Normalization 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419350" y="244475"/>
            <a:ext cx="21793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Feed Forward :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3937" y="119700"/>
            <a:ext cx="2355517" cy="5847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TW" sz="3200" b="1" i="1" u="sng" dirty="0"/>
              <a:t>Transformer </a:t>
            </a:r>
            <a:endParaRPr lang="zh-TW" altLang="en-US" sz="3200" b="1" i="1" u="sn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5" name="群組 74"/>
          <p:cNvGrpSpPr/>
          <p:nvPr/>
        </p:nvGrpSpPr>
        <p:grpSpPr>
          <a:xfrm>
            <a:off x="3550920" y="1520190"/>
            <a:ext cx="3379470" cy="3317240"/>
            <a:chOff x="6593605" y="1438824"/>
            <a:chExt cx="1223959" cy="1161185"/>
          </a:xfrm>
        </p:grpSpPr>
        <p:grpSp>
          <p:nvGrpSpPr>
            <p:cNvPr id="54" name="群組 53"/>
            <p:cNvGrpSpPr/>
            <p:nvPr/>
          </p:nvGrpSpPr>
          <p:grpSpPr>
            <a:xfrm>
              <a:off x="6593605" y="1438824"/>
              <a:ext cx="254200" cy="1161185"/>
              <a:chOff x="6593605" y="1447760"/>
              <a:chExt cx="254200" cy="1161185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6593605" y="1447760"/>
                <a:ext cx="254200" cy="116118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6602247" y="1483808"/>
                <a:ext cx="219416" cy="222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6602247" y="1771794"/>
                <a:ext cx="219416" cy="222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橢圓 51"/>
              <p:cNvSpPr/>
              <p:nvPr/>
            </p:nvSpPr>
            <p:spPr>
              <a:xfrm>
                <a:off x="6605850" y="2059780"/>
                <a:ext cx="219416" cy="222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橢圓 52"/>
              <p:cNvSpPr/>
              <p:nvPr/>
            </p:nvSpPr>
            <p:spPr>
              <a:xfrm>
                <a:off x="6610997" y="2347765"/>
                <a:ext cx="219416" cy="222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5" name="群組 54"/>
            <p:cNvGrpSpPr/>
            <p:nvPr/>
          </p:nvGrpSpPr>
          <p:grpSpPr>
            <a:xfrm>
              <a:off x="6916858" y="1438824"/>
              <a:ext cx="254200" cy="1161185"/>
              <a:chOff x="6593605" y="1447760"/>
              <a:chExt cx="254200" cy="1161185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6593605" y="1447760"/>
                <a:ext cx="254200" cy="116118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6602247" y="1483808"/>
                <a:ext cx="219416" cy="222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6602247" y="1771794"/>
                <a:ext cx="219416" cy="222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橢圓 58"/>
              <p:cNvSpPr/>
              <p:nvPr/>
            </p:nvSpPr>
            <p:spPr>
              <a:xfrm>
                <a:off x="6605850" y="2059780"/>
                <a:ext cx="219416" cy="222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橢圓 59"/>
              <p:cNvSpPr/>
              <p:nvPr/>
            </p:nvSpPr>
            <p:spPr>
              <a:xfrm>
                <a:off x="6610997" y="2347765"/>
                <a:ext cx="219416" cy="222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1" name="群組 60"/>
            <p:cNvGrpSpPr/>
            <p:nvPr/>
          </p:nvGrpSpPr>
          <p:grpSpPr>
            <a:xfrm>
              <a:off x="7240111" y="1438824"/>
              <a:ext cx="254200" cy="1161185"/>
              <a:chOff x="6593605" y="1447760"/>
              <a:chExt cx="254200" cy="1161185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6593605" y="1447760"/>
                <a:ext cx="254200" cy="116118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橢圓 62"/>
              <p:cNvSpPr/>
              <p:nvPr/>
            </p:nvSpPr>
            <p:spPr>
              <a:xfrm>
                <a:off x="6602247" y="1483808"/>
                <a:ext cx="219416" cy="22230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橢圓 63"/>
              <p:cNvSpPr/>
              <p:nvPr/>
            </p:nvSpPr>
            <p:spPr>
              <a:xfrm>
                <a:off x="6602247" y="1771794"/>
                <a:ext cx="219416" cy="222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橢圓 64"/>
              <p:cNvSpPr/>
              <p:nvPr/>
            </p:nvSpPr>
            <p:spPr>
              <a:xfrm>
                <a:off x="6602400" y="2059780"/>
                <a:ext cx="219416" cy="222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橢圓 65"/>
              <p:cNvSpPr/>
              <p:nvPr/>
            </p:nvSpPr>
            <p:spPr>
              <a:xfrm>
                <a:off x="6610997" y="2347765"/>
                <a:ext cx="219416" cy="222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7563364" y="1438824"/>
              <a:ext cx="254200" cy="1161185"/>
              <a:chOff x="6593605" y="1447760"/>
              <a:chExt cx="254200" cy="1161185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6593605" y="1447760"/>
                <a:ext cx="254200" cy="116118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橢圓 68"/>
              <p:cNvSpPr/>
              <p:nvPr/>
            </p:nvSpPr>
            <p:spPr>
              <a:xfrm>
                <a:off x="6602247" y="1483808"/>
                <a:ext cx="219416" cy="22230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>
                <a:off x="6602247" y="1771794"/>
                <a:ext cx="219416" cy="222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橢圓 70"/>
              <p:cNvSpPr/>
              <p:nvPr/>
            </p:nvSpPr>
            <p:spPr>
              <a:xfrm>
                <a:off x="6605850" y="2059780"/>
                <a:ext cx="219416" cy="22230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橢圓 71"/>
              <p:cNvSpPr/>
              <p:nvPr/>
            </p:nvSpPr>
            <p:spPr>
              <a:xfrm>
                <a:off x="6610997" y="2347765"/>
                <a:ext cx="219416" cy="222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8" name="矩形 77"/>
          <p:cNvSpPr/>
          <p:nvPr/>
        </p:nvSpPr>
        <p:spPr>
          <a:xfrm>
            <a:off x="3373120" y="1497965"/>
            <a:ext cx="3785235" cy="885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 rot="5400000">
            <a:off x="2938145" y="2750820"/>
            <a:ext cx="3663950" cy="855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箭號: 向右 79"/>
          <p:cNvSpPr/>
          <p:nvPr/>
        </p:nvSpPr>
        <p:spPr>
          <a:xfrm>
            <a:off x="7247255" y="1623060"/>
            <a:ext cx="619125" cy="6508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箭號: 向右 80"/>
          <p:cNvSpPr/>
          <p:nvPr/>
        </p:nvSpPr>
        <p:spPr>
          <a:xfrm rot="5400000">
            <a:off x="4438015" y="5135245"/>
            <a:ext cx="640080" cy="6292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41655" y="4726305"/>
            <a:ext cx="233807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zh-CN" alt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r>
              <a:rPr lang="en-US" altLang="zh-CN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altLang="zh-CN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1567" y="49215"/>
            <a:ext cx="2355517" cy="5847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TW" sz="3200" b="1" i="1" u="sng" dirty="0"/>
              <a:t>Transformer </a:t>
            </a:r>
            <a:endParaRPr lang="zh-TW" altLang="en-US" sz="3200" b="1" i="1" u="sng" dirty="0"/>
          </a:p>
        </p:txBody>
      </p:sp>
      <p:sp>
        <p:nvSpPr>
          <p:cNvPr id="7" name="矩形 6"/>
          <p:cNvSpPr/>
          <p:nvPr/>
        </p:nvSpPr>
        <p:spPr>
          <a:xfrm>
            <a:off x="4984115" y="634365"/>
            <a:ext cx="154622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BN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26895" y="2941955"/>
            <a:ext cx="154622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LN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15120" y="6377491"/>
            <a:ext cx="235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400" dirty="0"/>
              <a:t>Layer Norm: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663065" y="6424295"/>
            <a:ext cx="468630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TW" dirty="0"/>
              <a:t>https://arxiv.org/abs/1607.06450</a:t>
            </a:r>
            <a:endParaRPr lang="zh-TW" altLang="en-US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15218" y="5895082"/>
            <a:ext cx="286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400" dirty="0"/>
              <a:t>Batch Norm: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739900" y="5988685"/>
            <a:ext cx="479044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TW" altLang="en-US" dirty="0"/>
              <a:t>https://www.youtube.com/watch?v=BZh1ltr5Rkg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-73660" y="793115"/>
            <a:ext cx="378650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LN?</a:t>
            </a:r>
            <a:endParaRPr lang="en-US" altLang="zh-CN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ldLvl="0" animBg="1"/>
      <p:bldP spid="79" grpId="0" bldLvl="0" animBg="1"/>
      <p:bldP spid="80" grpId="0" bldLvl="0" animBg="1"/>
      <p:bldP spid="81" grpId="0" bldLvl="0" animBg="1"/>
      <p:bldP spid="86" grpId="0"/>
      <p:bldP spid="46" grpId="0"/>
      <p:bldP spid="87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2362" y="50485"/>
            <a:ext cx="2355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Transformer </a:t>
            </a:r>
            <a:endParaRPr lang="zh-TW" altLang="en-US" sz="3200" b="1" i="1" u="sng" dirty="0"/>
          </a:p>
        </p:txBody>
      </p:sp>
      <p:sp>
        <p:nvSpPr>
          <p:cNvPr id="3" name="文本框 2"/>
          <p:cNvSpPr txBox="1"/>
          <p:nvPr/>
        </p:nvSpPr>
        <p:spPr>
          <a:xfrm>
            <a:off x="915670" y="1174750"/>
            <a:ext cx="241554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Mask</a:t>
            </a:r>
            <a:endParaRPr lang="en-US" altLang="zh-CN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48815" y="2282825"/>
            <a:ext cx="300545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padding mask</a:t>
            </a:r>
            <a:endParaRPr lang="en-US" altLang="zh-CN" sz="3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76095" y="4784725"/>
            <a:ext cx="28987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sequence mask</a:t>
            </a:r>
            <a:endParaRPr lang="en-US" altLang="zh-CN" sz="3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0950" y="4135755"/>
            <a:ext cx="3248025" cy="2362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50" y="1213485"/>
            <a:ext cx="3114675" cy="2038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9270" y="548641"/>
            <a:ext cx="7886700" cy="1325563"/>
          </a:xfrm>
        </p:spPr>
        <p:txBody>
          <a:bodyPr/>
          <a:lstStyle/>
          <a:p>
            <a:r>
              <a:rPr lang="en-US" altLang="zh-TW" dirty="0"/>
              <a:t>Positional Encoding </a:t>
            </a:r>
            <a:endParaRPr lang="zh-TW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8830" y="1691005"/>
            <a:ext cx="4295775" cy="2733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20" y="4547870"/>
            <a:ext cx="5715000" cy="1181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2362" y="50485"/>
            <a:ext cx="2355517" cy="5847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TW" sz="3200" b="1" i="1" u="sng" dirty="0"/>
              <a:t>Transformer </a:t>
            </a:r>
            <a:endParaRPr lang="zh-TW" altLang="en-US" sz="3200" b="1" i="1" u="sn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62362" y="50485"/>
            <a:ext cx="2355517" cy="5847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TW" sz="3200" b="1" i="1" u="sng" dirty="0"/>
              <a:t>Transformer </a:t>
            </a:r>
            <a:endParaRPr lang="zh-TW" altLang="en-US" sz="3200" b="1" i="1" u="sng" dirty="0"/>
          </a:p>
        </p:txBody>
      </p:sp>
      <p:sp>
        <p:nvSpPr>
          <p:cNvPr id="2" name="文本框 1"/>
          <p:cNvSpPr txBox="1"/>
          <p:nvPr/>
        </p:nvSpPr>
        <p:spPr>
          <a:xfrm>
            <a:off x="874395" y="1002665"/>
            <a:ext cx="2489835" cy="64516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shifted right</a:t>
            </a:r>
            <a:endParaRPr lang="en-US" altLang="zh-CN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51120" y="1187450"/>
            <a:ext cx="4016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I am a handsome man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574040" y="5694045"/>
            <a:ext cx="4016375" cy="4603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2400"/>
              <a:t>start I am a handsome man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574040" y="2902585"/>
            <a:ext cx="3304540" cy="4603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2400"/>
              <a:t>I am a handsome man</a:t>
            </a:r>
            <a:endParaRPr lang="en-US" altLang="zh-CN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3535" y="1854835"/>
            <a:ext cx="4890135" cy="370332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H="1">
            <a:off x="1713865" y="3547110"/>
            <a:ext cx="10795" cy="593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74040" y="4226560"/>
            <a:ext cx="3401060" cy="4603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2400"/>
              <a:t>__  I am a handsome man</a:t>
            </a:r>
            <a:endParaRPr lang="en-US" altLang="zh-CN" sz="240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703070" y="4965065"/>
            <a:ext cx="10795" cy="593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727065" y="635635"/>
            <a:ext cx="140081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98515" y="5694045"/>
            <a:ext cx="140081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62362" y="50485"/>
            <a:ext cx="2355517" cy="5847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TW" sz="3200" b="1" i="1" u="sng" dirty="0"/>
              <a:t>Transformer </a:t>
            </a:r>
            <a:endParaRPr lang="zh-TW" altLang="en-US" sz="3200" b="1" i="1" u="sng" dirty="0"/>
          </a:p>
        </p:txBody>
      </p:sp>
      <p:sp>
        <p:nvSpPr>
          <p:cNvPr id="4" name="文本框 3"/>
          <p:cNvSpPr txBox="1"/>
          <p:nvPr/>
        </p:nvSpPr>
        <p:spPr>
          <a:xfrm>
            <a:off x="445135" y="971550"/>
            <a:ext cx="37471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Teacher Forcing</a:t>
            </a:r>
            <a:endParaRPr lang="en-US" altLang="zh-CN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9640" y="2450465"/>
            <a:ext cx="4016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I am a handsome man</a:t>
            </a:r>
            <a:endParaRPr lang="en-US" altLang="zh-CN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6695" y="50800"/>
            <a:ext cx="2430145" cy="67227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9640" y="3321685"/>
            <a:ext cx="4016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start </a:t>
            </a:r>
            <a:endParaRPr lang="en-US" altLang="zh-CN" sz="24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703070" y="3827145"/>
            <a:ext cx="0" cy="506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29640" y="4559300"/>
            <a:ext cx="4016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start NO 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929640" y="5767070"/>
            <a:ext cx="4016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start NO you are ugly</a:t>
            </a:r>
            <a:endParaRPr lang="en-US" altLang="zh-CN" sz="240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703070" y="5139690"/>
            <a:ext cx="0" cy="506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: 圓角 65"/>
          <p:cNvSpPr/>
          <p:nvPr/>
        </p:nvSpPr>
        <p:spPr>
          <a:xfrm>
            <a:off x="185889" y="3136855"/>
            <a:ext cx="4013735" cy="148825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Sequence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8143" y="3537133"/>
            <a:ext cx="461666" cy="605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97067" y="3537132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1018109" y="3901094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767451" y="4171458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459478" y="3537132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1980520" y="3901094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444382" y="3537132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2965424" y="3901094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48945" y="6096000"/>
            <a:ext cx="3143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dirty="0">
                <a:solidFill>
                  <a:srgbClr val="FF0000"/>
                </a:solidFill>
              </a:rPr>
              <a:t>不可以并行计算！</a:t>
            </a:r>
            <a:endParaRPr lang="zh-CN" sz="28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999051" y="3783987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1961462" y="3783987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2946366" y="3783987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47576" y="4955456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506500" y="495545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468911" y="495545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453815" y="495545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>
                <a:extLst>
                  <a:ext uri="{FF2B5EF4-FFF2-40B4-BE49-F238E27FC236}">
                    <ele attr="{B44CF24F-E7BB-4F56-BC85-916FD1A91FFA}"/>
                  </a:ext>
                </a:extLst>
              </p:cNvPr>
              <p:cNvSpPr txBox="1"/>
              <p:nvPr/>
            </p:nvSpPr>
            <p:spPr>
              <a:xfrm>
                <a:off x="3328810" y="504295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10" y="5042950"/>
                <a:ext cx="715161" cy="4616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>
                <a:extLst>
                  <a:ext uri="{FF2B5EF4-FFF2-40B4-BE49-F238E27FC236}">
                    <ele attr="{A9A9B652-9C49-4583-B58A-927E6C7307F3}"/>
                  </a:ext>
                </a:extLst>
              </p:cNvPr>
              <p:cNvSpPr txBox="1"/>
              <p:nvPr/>
            </p:nvSpPr>
            <p:spPr>
              <a:xfrm>
                <a:off x="2352611" y="5050362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11" y="5050362"/>
                <a:ext cx="715161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>
                <a:extLst>
                  <a:ext uri="{FF2B5EF4-FFF2-40B4-BE49-F238E27FC236}">
                    <ele attr="{D16517CC-3764-4621-AB5B-8D36D6F35757}"/>
                  </a:ext>
                </a:extLst>
              </p:cNvPr>
              <p:cNvSpPr txBox="1"/>
              <p:nvPr/>
            </p:nvSpPr>
            <p:spPr>
              <a:xfrm>
                <a:off x="1390200" y="506969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200" y="5069697"/>
                <a:ext cx="71516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>
                <a:extLst>
                  <a:ext uri="{FF2B5EF4-FFF2-40B4-BE49-F238E27FC236}">
                    <ele attr="{08EAF99E-BCBD-4254-8257-8A2213A974F6}"/>
                  </a:ext>
                </a:extLst>
              </p:cNvPr>
              <p:cNvSpPr txBox="1"/>
              <p:nvPr/>
            </p:nvSpPr>
            <p:spPr>
              <a:xfrm>
                <a:off x="450067" y="5024715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7" y="5024715"/>
                <a:ext cx="71516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546629" y="2193266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505553" y="219326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467964" y="219326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452868" y="219326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>
                <a:extLst>
                  <a:ext uri="{FF2B5EF4-FFF2-40B4-BE49-F238E27FC236}">
                    <ele attr="{C7CC7D1D-63D2-49C8-A0EC-6A8414110FE4}"/>
                  </a:ext>
                </a:extLst>
              </p:cNvPr>
              <p:cNvSpPr txBox="1"/>
              <p:nvPr/>
            </p:nvSpPr>
            <p:spPr>
              <a:xfrm>
                <a:off x="3327863" y="228076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863" y="2280760"/>
                <a:ext cx="715161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>
                <a:extLst>
                  <a:ext uri="{FF2B5EF4-FFF2-40B4-BE49-F238E27FC236}">
                    <ele attr="{23515851-B7E6-42A6-9075-FD35C1767F0D}"/>
                  </a:ext>
                </a:extLst>
              </p:cNvPr>
              <p:cNvSpPr txBox="1"/>
              <p:nvPr/>
            </p:nvSpPr>
            <p:spPr>
              <a:xfrm>
                <a:off x="2351664" y="2288172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664" y="2288172"/>
                <a:ext cx="715161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>
                <a:extLst>
                  <a:ext uri="{FF2B5EF4-FFF2-40B4-BE49-F238E27FC236}">
                    <ele attr="{55D56E93-CBB2-4FF7-BE35-21978DCAF426}"/>
                  </a:ext>
                </a:extLst>
              </p:cNvPr>
              <p:cNvSpPr txBox="1"/>
              <p:nvPr/>
            </p:nvSpPr>
            <p:spPr>
              <a:xfrm>
                <a:off x="1389253" y="230750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253" y="2307507"/>
                <a:ext cx="715161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>
                <a:extLst>
                  <a:ext uri="{FF2B5EF4-FFF2-40B4-BE49-F238E27FC236}">
                    <ele attr="{9909CFB5-49EF-4A66-A254-137532081E1E}"/>
                  </a:ext>
                </a:extLst>
              </p:cNvPr>
              <p:cNvSpPr txBox="1"/>
              <p:nvPr/>
            </p:nvSpPr>
            <p:spPr>
              <a:xfrm>
                <a:off x="449120" y="2262525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20" y="2262525"/>
                <a:ext cx="71516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1040968" y="5582900"/>
            <a:ext cx="2403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Previous layer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049454" y="1690689"/>
            <a:ext cx="2403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Next layer</a:t>
            </a:r>
            <a:endParaRPr lang="zh-TW" altLang="en-US" sz="2400" dirty="0"/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1728373" y="4171458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2698921" y="4152571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3688719" y="4152571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766684" y="2772022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1727606" y="2772022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2698154" y="2753135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V="1">
            <a:off x="3687952" y="2753135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143958" y="4974954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102882" y="497495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7065293" y="497495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8050197" y="497495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字方塊 81">
                <a:extLst>
                  <a:ext uri="{FF2B5EF4-FFF2-40B4-BE49-F238E27FC236}">
                    <ele attr="{963ED58B-F52B-4506-B4D9-908416BC2E7F}"/>
                  </a:ext>
                </a:extLst>
              </p:cNvPr>
              <p:cNvSpPr txBox="1"/>
              <p:nvPr/>
            </p:nvSpPr>
            <p:spPr>
              <a:xfrm>
                <a:off x="7925192" y="5062448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192" y="5062448"/>
                <a:ext cx="71516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字方塊 82">
                <a:extLst>
                  <a:ext uri="{FF2B5EF4-FFF2-40B4-BE49-F238E27FC236}">
                    <ele attr="{6EB0A701-0DCE-4D1F-967C-4CBAE70B7DB6}"/>
                  </a:ext>
                </a:extLst>
              </p:cNvPr>
              <p:cNvSpPr txBox="1"/>
              <p:nvPr/>
            </p:nvSpPr>
            <p:spPr>
              <a:xfrm>
                <a:off x="6948993" y="506986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993" y="5069860"/>
                <a:ext cx="71516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字方塊 83">
                <a:extLst>
                  <a:ext uri="{FF2B5EF4-FFF2-40B4-BE49-F238E27FC236}">
                    <ele attr="{8DF565A3-31D2-4E96-A058-87FAB13D0057}"/>
                  </a:ext>
                </a:extLst>
              </p:cNvPr>
              <p:cNvSpPr txBox="1"/>
              <p:nvPr/>
            </p:nvSpPr>
            <p:spPr>
              <a:xfrm>
                <a:off x="5986582" y="5089195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582" y="5089195"/>
                <a:ext cx="71516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字方塊 84">
                <a:extLst>
                  <a:ext uri="{FF2B5EF4-FFF2-40B4-BE49-F238E27FC236}">
                    <ele attr="{922C9DC2-C582-4C2B-B47C-39C9E2D01072}"/>
                  </a:ext>
                </a:extLst>
              </p:cNvPr>
              <p:cNvSpPr txBox="1"/>
              <p:nvPr/>
            </p:nvSpPr>
            <p:spPr>
              <a:xfrm>
                <a:off x="5046449" y="5044213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449" y="5044213"/>
                <a:ext cx="715161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86" name="等腰三角形 85"/>
          <p:cNvSpPr/>
          <p:nvPr/>
        </p:nvSpPr>
        <p:spPr>
          <a:xfrm>
            <a:off x="4365095" y="4037196"/>
            <a:ext cx="2002038" cy="826128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等腰三角形 86"/>
          <p:cNvSpPr/>
          <p:nvPr/>
        </p:nvSpPr>
        <p:spPr>
          <a:xfrm>
            <a:off x="5304535" y="4037196"/>
            <a:ext cx="2002038" cy="826128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等腰三角形 87"/>
          <p:cNvSpPr/>
          <p:nvPr/>
        </p:nvSpPr>
        <p:spPr>
          <a:xfrm>
            <a:off x="6301630" y="4022583"/>
            <a:ext cx="2002038" cy="826128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等腰三角形 88"/>
          <p:cNvSpPr/>
          <p:nvPr/>
        </p:nvSpPr>
        <p:spPr>
          <a:xfrm>
            <a:off x="7297869" y="4027954"/>
            <a:ext cx="2002038" cy="826128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5256864" y="3742857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/>
        </p:nvSpPr>
        <p:spPr>
          <a:xfrm>
            <a:off x="6215554" y="3742857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/>
          <p:cNvSpPr/>
          <p:nvPr/>
        </p:nvSpPr>
        <p:spPr>
          <a:xfrm>
            <a:off x="7205419" y="3742857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>
            <a:off x="8210293" y="3742857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文字方塊 101"/>
          <p:cNvSpPr txBox="1"/>
          <p:nvPr/>
        </p:nvSpPr>
        <p:spPr>
          <a:xfrm>
            <a:off x="4684935" y="5712414"/>
            <a:ext cx="417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Using CNN to replace RNN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84" grpId="0"/>
      <p:bldP spid="85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10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62362" y="50485"/>
            <a:ext cx="2355517" cy="5847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TW" sz="3200" b="1" i="1" u="sng" dirty="0"/>
              <a:t>Transformer </a:t>
            </a:r>
            <a:endParaRPr lang="zh-TW" altLang="en-US" sz="3200" b="1" i="1" u="sng" dirty="0"/>
          </a:p>
        </p:txBody>
      </p:sp>
      <p:sp>
        <p:nvSpPr>
          <p:cNvPr id="6" name="文本框 5"/>
          <p:cNvSpPr txBox="1"/>
          <p:nvPr/>
        </p:nvSpPr>
        <p:spPr>
          <a:xfrm>
            <a:off x="671195" y="832485"/>
            <a:ext cx="4016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I am a handsome man</a:t>
            </a:r>
            <a:endParaRPr lang="en-US" altLang="zh-CN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9205" y="50800"/>
            <a:ext cx="2667635" cy="67227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6920" y="1639570"/>
            <a:ext cx="4016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start </a:t>
            </a:r>
            <a:endParaRPr lang="en-US" altLang="zh-CN" sz="24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498600" y="2099945"/>
            <a:ext cx="0" cy="506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56920" y="2753360"/>
            <a:ext cx="4016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start I </a:t>
            </a:r>
            <a:endParaRPr lang="en-US" altLang="zh-CN" sz="240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498600" y="3360420"/>
            <a:ext cx="0" cy="506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6920" y="4143375"/>
            <a:ext cx="4016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start I am a handsome man</a:t>
            </a:r>
            <a:endParaRPr lang="en-US" altLang="zh-CN" sz="240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490470" y="1918970"/>
            <a:ext cx="657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052570" y="1689100"/>
            <a:ext cx="16198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NO</a:t>
            </a:r>
            <a:endParaRPr lang="en-US" altLang="zh-CN" sz="240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490470" y="2983230"/>
            <a:ext cx="657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052570" y="2753360"/>
            <a:ext cx="16198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am</a:t>
            </a:r>
            <a:endParaRPr lang="en-US" altLang="zh-CN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ãTransformerãçåçæå°çµæ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1" r="4734" b="-2"/>
          <a:stretch>
            <a:fillRect/>
          </a:stretch>
        </p:blipFill>
        <p:spPr bwMode="auto">
          <a:xfrm>
            <a:off x="-12" y="10"/>
            <a:ext cx="6856308" cy="6857990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i2.wp.com/mlexplained.com/wp-content/uploads/2019/01/bert.png?fit=400%2C40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2" r="8945" b="-3"/>
          <a:stretch>
            <a:fillRect/>
          </a:stretch>
        </p:blipFill>
        <p:spPr bwMode="auto">
          <a:xfrm>
            <a:off x="4342776" y="10"/>
            <a:ext cx="4801236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773847"/>
            <a:ext cx="4826087" cy="3310306"/>
          </a:xfrm>
          <a:custGeom>
            <a:avLst/>
            <a:gdLst>
              <a:gd name="connsiteX0" fmla="*/ 0 w 6434783"/>
              <a:gd name="connsiteY0" fmla="*/ 0 h 3310306"/>
              <a:gd name="connsiteX1" fmla="*/ 3829872 w 6434783"/>
              <a:gd name="connsiteY1" fmla="*/ 0 h 3310306"/>
              <a:gd name="connsiteX2" fmla="*/ 4896100 w 6434783"/>
              <a:gd name="connsiteY2" fmla="*/ 0 h 3310306"/>
              <a:gd name="connsiteX3" fmla="*/ 4901677 w 6434783"/>
              <a:gd name="connsiteY3" fmla="*/ 0 h 3310306"/>
              <a:gd name="connsiteX4" fmla="*/ 6434783 w 6434783"/>
              <a:gd name="connsiteY4" fmla="*/ 3310306 h 3310306"/>
              <a:gd name="connsiteX5" fmla="*/ 0 w 6434783"/>
              <a:gd name="connsiteY5" fmla="*/ 3310306 h 33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4783" h="3310306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6434783" y="3310306"/>
                </a:lnTo>
                <a:lnTo>
                  <a:pt x="0" y="33103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9056" y="2498879"/>
            <a:ext cx="3389504" cy="1855246"/>
          </a:xfrm>
        </p:spPr>
        <p:txBody>
          <a:bodyPr anchor="t">
            <a:normAutofit/>
          </a:bodyPr>
          <a:lstStyle/>
          <a:p>
            <a:pPr algn="l"/>
            <a:r>
              <a:rPr lang="en-US" sz="4700" dirty="0"/>
              <a:t>BERT</a:t>
            </a:r>
            <a:endParaRPr lang="en-US" sz="47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9056" y="4199972"/>
            <a:ext cx="4307974" cy="699513"/>
          </a:xfrm>
        </p:spPr>
        <p:txBody>
          <a:bodyPr anchor="b">
            <a:noAutofit/>
          </a:bodyPr>
          <a:lstStyle/>
          <a:p>
            <a:pPr algn="l"/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zh-TW" altLang="en-US" sz="3200" dirty="0"/>
              <a:t> </a:t>
            </a:r>
            <a:r>
              <a:rPr lang="en-US" altLang="zh-TW" sz="3200" dirty="0"/>
              <a:t> </a:t>
            </a:r>
            <a:endParaRPr lang="en-US" altLang="zh-TW" sz="3200" dirty="0"/>
          </a:p>
        </p:txBody>
      </p:sp>
      <p:sp>
        <p:nvSpPr>
          <p:cNvPr id="6" name="文字方塊 5"/>
          <p:cNvSpPr txBox="1"/>
          <p:nvPr/>
        </p:nvSpPr>
        <p:spPr>
          <a:xfrm rot="982903">
            <a:off x="6795404" y="1835009"/>
            <a:ext cx="1072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BERT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3875" y="4199890"/>
            <a:ext cx="3002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讨论会      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71320" y="6271260"/>
            <a:ext cx="5072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PPT</a:t>
            </a:r>
            <a:r>
              <a:rPr lang="zh-CN" altLang="en-US"/>
              <a:t>来自于李宏毅深度学习课程，仅做教学使用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216660" y="3597275"/>
            <a:ext cx="1616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张昊文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</a:t>
            </a:r>
            <a:r>
              <a:rPr lang="en-US" altLang="zh-TW" dirty="0"/>
              <a:t>idirectional </a:t>
            </a:r>
            <a:r>
              <a:rPr lang="en-US" altLang="zh-TW" dirty="0">
                <a:solidFill>
                  <a:srgbClr val="FF0000"/>
                </a:solidFill>
              </a:rPr>
              <a:t>E</a:t>
            </a:r>
            <a:r>
              <a:rPr lang="en-US" altLang="zh-TW" dirty="0"/>
              <a:t>ncoder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/>
              <a:t>epresentations from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ransformers</a:t>
            </a:r>
            <a:r>
              <a:rPr lang="zh-TW" altLang="en-US" dirty="0"/>
              <a:t> </a:t>
            </a:r>
            <a:r>
              <a:rPr lang="en-US" altLang="zh-TW" dirty="0"/>
              <a:t>(BERT)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BERT</a:t>
            </a:r>
            <a:r>
              <a:rPr lang="zh-TW" altLang="en-US" dirty="0"/>
              <a:t> </a:t>
            </a:r>
            <a:r>
              <a:rPr lang="en-US" altLang="zh-TW" dirty="0"/>
              <a:t>=  Encoder of Transformer 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5656348" y="1825625"/>
            <a:ext cx="3226758" cy="4498387"/>
            <a:chOff x="5625868" y="1825625"/>
            <a:chExt cx="3226758" cy="449838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625868" y="1825625"/>
              <a:ext cx="3226758" cy="449838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699759" y="3342640"/>
              <a:ext cx="1549647" cy="283432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785564" y="2819420"/>
              <a:ext cx="1397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0070C0"/>
                  </a:solidFill>
                </a:rPr>
                <a:t>Encoder</a:t>
              </a:r>
              <a:endParaRPr lang="zh-TW" altLang="en-US" sz="28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026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49" y="67468"/>
            <a:ext cx="1690689" cy="169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4572000" y="5782766"/>
            <a:ext cx="87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……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0802" y="2234496"/>
            <a:ext cx="5274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Learned from a large amount of text without annotation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4558514" y="3288636"/>
            <a:ext cx="87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……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" y="3199765"/>
            <a:ext cx="4013835" cy="345821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62362" y="50485"/>
            <a:ext cx="1031240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TW" sz="3200" b="1" i="1" u="sng" dirty="0"/>
              <a:t>BERT </a:t>
            </a:r>
            <a:endParaRPr lang="zh-TW" altLang="en-US" sz="3200" b="1" i="1" u="sng" dirty="0"/>
          </a:p>
        </p:txBody>
      </p:sp>
      <p:sp>
        <p:nvSpPr>
          <p:cNvPr id="4" name="矩形 3"/>
          <p:cNvSpPr/>
          <p:nvPr/>
        </p:nvSpPr>
        <p:spPr>
          <a:xfrm>
            <a:off x="3559810" y="716280"/>
            <a:ext cx="16586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NLP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6620" y="2915920"/>
            <a:ext cx="180848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特定任务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特定模型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训练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22950" y="2915920"/>
            <a:ext cx="2214880" cy="20612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预处理模型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训练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特定任务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模型微调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458085" y="1885950"/>
            <a:ext cx="1143000" cy="8197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18430" y="1864360"/>
            <a:ext cx="916305" cy="8413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447155" y="2051685"/>
            <a:ext cx="132461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BERT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62362" y="50485"/>
            <a:ext cx="1031240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TW" sz="3200" b="1" i="1" u="sng" dirty="0"/>
              <a:t>BERT </a:t>
            </a:r>
            <a:endParaRPr lang="zh-TW" altLang="en-US" sz="3200" b="1" i="1" u="sng" dirty="0"/>
          </a:p>
        </p:txBody>
      </p:sp>
      <p:sp>
        <p:nvSpPr>
          <p:cNvPr id="2" name="矩形 1"/>
          <p:cNvSpPr/>
          <p:nvPr/>
        </p:nvSpPr>
        <p:spPr>
          <a:xfrm>
            <a:off x="921068" y="1366520"/>
            <a:ext cx="253555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feature-based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1386" y="2548890"/>
            <a:ext cx="204470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fine-tuning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: 圓角 3"/>
          <p:cNvSpPr/>
          <p:nvPr/>
        </p:nvSpPr>
        <p:spPr>
          <a:xfrm>
            <a:off x="3693831" y="4713270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TW" sz="2800" dirty="0"/>
              <a:t>BERT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104394" y="6219478"/>
            <a:ext cx="87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……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4099832" y="43617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168970" y="43617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6191362" y="43617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7243771" y="43617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 rot="5400000">
            <a:off x="3719688" y="3850272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 rot="5400000">
            <a:off x="4788826" y="3869618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 rot="5400000">
            <a:off x="5817521" y="3884006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 rot="5400000">
            <a:off x="6855937" y="3884006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7417958" y="3717043"/>
            <a:ext cx="87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……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矩形: 圓角 29"/>
          <p:cNvSpPr/>
          <p:nvPr/>
        </p:nvSpPr>
        <p:spPr>
          <a:xfrm>
            <a:off x="3917147" y="2498242"/>
            <a:ext cx="2503643" cy="77916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TW" sz="2400" dirty="0"/>
              <a:t>Linear Multi-class</a:t>
            </a:r>
            <a:endParaRPr lang="en-US" altLang="zh-TW" sz="2400" dirty="0"/>
          </a:p>
          <a:p>
            <a:pPr algn="ctr"/>
            <a:r>
              <a:rPr lang="en-US" altLang="zh-TW" sz="2400" dirty="0"/>
              <a:t>Classifier</a:t>
            </a:r>
            <a:endParaRPr lang="en-US" altLang="zh-TW" sz="2400" dirty="0"/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5182603" y="3235563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610903" y="1426583"/>
            <a:ext cx="2097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400" dirty="0"/>
              <a:t>Predicting the  word</a:t>
            </a:r>
            <a:endParaRPr lang="zh-TW" altLang="en-US" sz="2400" dirty="0"/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4197436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4446451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4695466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4944481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5193496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691526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5442511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5940541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6189555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右大括弧 42"/>
          <p:cNvSpPr/>
          <p:nvPr/>
        </p:nvSpPr>
        <p:spPr>
          <a:xfrm rot="16200000">
            <a:off x="4992383" y="928465"/>
            <a:ext cx="382975" cy="2153525"/>
          </a:xfrm>
          <a:prstGeom prst="rightBrace">
            <a:avLst>
              <a:gd name="adj1" fmla="val 20460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TW" altLang="en-US"/>
          </a:p>
        </p:txBody>
      </p:sp>
      <p:grpSp>
        <p:nvGrpSpPr>
          <p:cNvPr id="7" name="群組 4"/>
          <p:cNvGrpSpPr/>
          <p:nvPr/>
        </p:nvGrpSpPr>
        <p:grpSpPr>
          <a:xfrm>
            <a:off x="3582669" y="5913092"/>
            <a:ext cx="1111321" cy="796324"/>
            <a:chOff x="1212077" y="5255291"/>
            <a:chExt cx="1111321" cy="796324"/>
          </a:xfrm>
        </p:grpSpPr>
        <p:sp>
          <p:nvSpPr>
            <p:cNvPr id="9" name="文字方塊 5"/>
            <p:cNvSpPr txBox="1"/>
            <p:nvPr/>
          </p:nvSpPr>
          <p:spPr>
            <a:xfrm>
              <a:off x="1212077" y="5591240"/>
              <a:ext cx="111132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i</a:t>
              </a:r>
              <a:endPara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14" name="直線單箭頭接點 6"/>
            <p:cNvCxnSpPr/>
            <p:nvPr/>
          </p:nvCxnSpPr>
          <p:spPr>
            <a:xfrm flipV="1">
              <a:off x="174416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7"/>
          <p:cNvGrpSpPr/>
          <p:nvPr/>
        </p:nvGrpSpPr>
        <p:grpSpPr>
          <a:xfrm>
            <a:off x="4620070" y="5913092"/>
            <a:ext cx="1111321" cy="797614"/>
            <a:chOff x="2272598" y="5255291"/>
            <a:chExt cx="1111321" cy="797614"/>
          </a:xfrm>
        </p:grpSpPr>
        <p:sp>
          <p:nvSpPr>
            <p:cNvPr id="16" name="文字方塊 8"/>
            <p:cNvSpPr txBox="1"/>
            <p:nvPr/>
          </p:nvSpPr>
          <p:spPr>
            <a:xfrm>
              <a:off x="2272598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退了</a:t>
              </a:r>
              <a:endPara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26" name="直線單箭頭接點 9"/>
            <p:cNvCxnSpPr/>
            <p:nvPr/>
          </p:nvCxnSpPr>
          <p:spPr>
            <a:xfrm flipV="1">
              <a:off x="2821498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10"/>
          <p:cNvGrpSpPr/>
          <p:nvPr/>
        </p:nvGrpSpPr>
        <p:grpSpPr>
          <a:xfrm>
            <a:off x="5657471" y="5913092"/>
            <a:ext cx="1111321" cy="796324"/>
            <a:chOff x="3332247" y="5255291"/>
            <a:chExt cx="1111321" cy="796324"/>
          </a:xfrm>
        </p:grpSpPr>
        <p:sp>
          <p:nvSpPr>
            <p:cNvPr id="42" name="文字方塊 11"/>
            <p:cNvSpPr txBox="1"/>
            <p:nvPr/>
          </p:nvSpPr>
          <p:spPr>
            <a:xfrm>
              <a:off x="3332247" y="5591240"/>
              <a:ext cx="111132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</a:t>
              </a:r>
              <a:endPara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44" name="直線單箭頭接點 12"/>
            <p:cNvCxnSpPr/>
            <p:nvPr/>
          </p:nvCxnSpPr>
          <p:spPr>
            <a:xfrm flipV="1">
              <a:off x="386433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群組 13"/>
          <p:cNvGrpSpPr/>
          <p:nvPr/>
        </p:nvGrpSpPr>
        <p:grpSpPr>
          <a:xfrm>
            <a:off x="6694871" y="5913092"/>
            <a:ext cx="1506855" cy="796290"/>
            <a:chOff x="4324279" y="5255291"/>
            <a:chExt cx="1506855" cy="796290"/>
          </a:xfrm>
        </p:grpSpPr>
        <p:sp>
          <p:nvSpPr>
            <p:cNvPr id="46" name="文字方塊 14"/>
            <p:cNvSpPr txBox="1"/>
            <p:nvPr/>
          </p:nvSpPr>
          <p:spPr>
            <a:xfrm>
              <a:off x="4324279" y="5591206"/>
              <a:ext cx="150685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student</a:t>
              </a:r>
              <a:endPara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47" name="直線單箭頭接點 15"/>
            <p:cNvCxnSpPr/>
            <p:nvPr/>
          </p:nvCxnSpPr>
          <p:spPr>
            <a:xfrm flipV="1">
              <a:off x="4873179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字方塊 27"/>
          <p:cNvSpPr txBox="1"/>
          <p:nvPr/>
        </p:nvSpPr>
        <p:spPr>
          <a:xfrm>
            <a:off x="4534318" y="6220266"/>
            <a:ext cx="1296571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am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1" name="加号 50"/>
          <p:cNvSpPr/>
          <p:nvPr/>
        </p:nvSpPr>
        <p:spPr>
          <a:xfrm>
            <a:off x="1844675" y="2108200"/>
            <a:ext cx="382270" cy="39052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字方塊 41"/>
          <p:cNvSpPr txBox="1"/>
          <p:nvPr/>
        </p:nvSpPr>
        <p:spPr>
          <a:xfrm>
            <a:off x="4144515" y="1214726"/>
            <a:ext cx="209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400" dirty="0"/>
              <a:t>vocabulary size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62362" y="50485"/>
            <a:ext cx="1031240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TW" sz="3200" b="1" i="1" u="sng" dirty="0"/>
              <a:t>BERT </a:t>
            </a:r>
            <a:endParaRPr lang="zh-TW" altLang="en-US" sz="3200" b="1" i="1" u="sng" dirty="0"/>
          </a:p>
        </p:txBody>
      </p:sp>
      <p:sp>
        <p:nvSpPr>
          <p:cNvPr id="6" name="矩形: 圓角 3"/>
          <p:cNvSpPr/>
          <p:nvPr/>
        </p:nvSpPr>
        <p:spPr>
          <a:xfrm>
            <a:off x="2183166" y="1383330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TW" sz="2800" dirty="0"/>
              <a:t>BERT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93729" y="2889538"/>
            <a:ext cx="87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……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2589167" y="103181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3658305" y="103181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4680697" y="103181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5733106" y="103181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 rot="5400000">
            <a:off x="2209023" y="520332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 rot="5400000">
            <a:off x="3278161" y="539678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 rot="5400000">
            <a:off x="4306856" y="554066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 rot="5400000">
            <a:off x="5345272" y="554066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907293" y="387103"/>
            <a:ext cx="87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……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7" name="群組 4"/>
          <p:cNvGrpSpPr/>
          <p:nvPr/>
        </p:nvGrpSpPr>
        <p:grpSpPr>
          <a:xfrm>
            <a:off x="2072004" y="2583152"/>
            <a:ext cx="1111321" cy="796324"/>
            <a:chOff x="1212077" y="5255291"/>
            <a:chExt cx="1111321" cy="796324"/>
          </a:xfrm>
        </p:grpSpPr>
        <p:sp>
          <p:nvSpPr>
            <p:cNvPr id="9" name="文字方塊 5"/>
            <p:cNvSpPr txBox="1"/>
            <p:nvPr/>
          </p:nvSpPr>
          <p:spPr>
            <a:xfrm>
              <a:off x="1212077" y="5591240"/>
              <a:ext cx="111132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i</a:t>
              </a:r>
              <a:endPara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14" name="直線單箭頭接點 6"/>
            <p:cNvCxnSpPr/>
            <p:nvPr/>
          </p:nvCxnSpPr>
          <p:spPr>
            <a:xfrm flipV="1">
              <a:off x="174416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7"/>
          <p:cNvGrpSpPr/>
          <p:nvPr/>
        </p:nvGrpSpPr>
        <p:grpSpPr>
          <a:xfrm>
            <a:off x="3109405" y="2583152"/>
            <a:ext cx="1111321" cy="797614"/>
            <a:chOff x="2272598" y="5255291"/>
            <a:chExt cx="1111321" cy="797614"/>
          </a:xfrm>
        </p:grpSpPr>
        <p:sp>
          <p:nvSpPr>
            <p:cNvPr id="16" name="文字方塊 8"/>
            <p:cNvSpPr txBox="1"/>
            <p:nvPr/>
          </p:nvSpPr>
          <p:spPr>
            <a:xfrm>
              <a:off x="2272598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退了</a:t>
              </a:r>
              <a:endPara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26" name="直線單箭頭接點 9"/>
            <p:cNvCxnSpPr/>
            <p:nvPr/>
          </p:nvCxnSpPr>
          <p:spPr>
            <a:xfrm flipV="1">
              <a:off x="2821498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10"/>
          <p:cNvGrpSpPr/>
          <p:nvPr/>
        </p:nvGrpSpPr>
        <p:grpSpPr>
          <a:xfrm>
            <a:off x="4146806" y="2583152"/>
            <a:ext cx="1111321" cy="796324"/>
            <a:chOff x="3332247" y="5255291"/>
            <a:chExt cx="1111321" cy="796324"/>
          </a:xfrm>
        </p:grpSpPr>
        <p:sp>
          <p:nvSpPr>
            <p:cNvPr id="42" name="文字方塊 11"/>
            <p:cNvSpPr txBox="1"/>
            <p:nvPr/>
          </p:nvSpPr>
          <p:spPr>
            <a:xfrm>
              <a:off x="3332247" y="5591240"/>
              <a:ext cx="111132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</a:t>
              </a:r>
              <a:endPara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44" name="直線單箭頭接點 12"/>
            <p:cNvCxnSpPr/>
            <p:nvPr/>
          </p:nvCxnSpPr>
          <p:spPr>
            <a:xfrm flipV="1">
              <a:off x="386433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群組 13"/>
          <p:cNvGrpSpPr/>
          <p:nvPr/>
        </p:nvGrpSpPr>
        <p:grpSpPr>
          <a:xfrm>
            <a:off x="5184206" y="2583152"/>
            <a:ext cx="1506855" cy="796290"/>
            <a:chOff x="4324279" y="5255291"/>
            <a:chExt cx="1506855" cy="796290"/>
          </a:xfrm>
        </p:grpSpPr>
        <p:sp>
          <p:nvSpPr>
            <p:cNvPr id="46" name="文字方塊 14"/>
            <p:cNvSpPr txBox="1"/>
            <p:nvPr/>
          </p:nvSpPr>
          <p:spPr>
            <a:xfrm>
              <a:off x="4324279" y="5591206"/>
              <a:ext cx="150685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student</a:t>
              </a:r>
              <a:endPara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47" name="直線單箭頭接點 15"/>
            <p:cNvCxnSpPr/>
            <p:nvPr/>
          </p:nvCxnSpPr>
          <p:spPr>
            <a:xfrm flipV="1">
              <a:off x="4873179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字方塊 27"/>
          <p:cNvSpPr txBox="1"/>
          <p:nvPr/>
        </p:nvSpPr>
        <p:spPr>
          <a:xfrm>
            <a:off x="3023653" y="2890326"/>
            <a:ext cx="1296571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am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" y="2987675"/>
            <a:ext cx="6715125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of BERT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Approach 1: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Masked LM </a:t>
            </a:r>
            <a:endParaRPr lang="zh-TW" altLang="en-US" dirty="0"/>
          </a:p>
        </p:txBody>
      </p:sp>
      <p:sp>
        <p:nvSpPr>
          <p:cNvPr id="4" name="矩形: 圓角 3"/>
          <p:cNvSpPr/>
          <p:nvPr/>
        </p:nvSpPr>
        <p:spPr>
          <a:xfrm>
            <a:off x="3693831" y="4713270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BERT</a:t>
            </a:r>
            <a:endParaRPr lang="zh-TW" altLang="en-US" sz="2800" dirty="0"/>
          </a:p>
        </p:txBody>
      </p:sp>
      <p:grpSp>
        <p:nvGrpSpPr>
          <p:cNvPr id="5" name="群組 4"/>
          <p:cNvGrpSpPr/>
          <p:nvPr/>
        </p:nvGrpSpPr>
        <p:grpSpPr>
          <a:xfrm>
            <a:off x="3582669" y="5913092"/>
            <a:ext cx="1111321" cy="796324"/>
            <a:chOff x="1212077" y="5255291"/>
            <a:chExt cx="1111321" cy="796324"/>
          </a:xfrm>
        </p:grpSpPr>
        <p:sp>
          <p:nvSpPr>
            <p:cNvPr id="6" name="文字方塊 5"/>
            <p:cNvSpPr txBox="1"/>
            <p:nvPr/>
          </p:nvSpPr>
          <p:spPr>
            <a:xfrm>
              <a:off x="1212077" y="5591240"/>
              <a:ext cx="111132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i</a:t>
              </a:r>
              <a:endPara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V="1">
              <a:off x="174416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/>
          <p:cNvGrpSpPr/>
          <p:nvPr/>
        </p:nvGrpSpPr>
        <p:grpSpPr>
          <a:xfrm>
            <a:off x="4620070" y="5913092"/>
            <a:ext cx="1111321" cy="797614"/>
            <a:chOff x="2272598" y="5255291"/>
            <a:chExt cx="1111321" cy="797614"/>
          </a:xfrm>
        </p:grpSpPr>
        <p:sp>
          <p:nvSpPr>
            <p:cNvPr id="9" name="文字方塊 8"/>
            <p:cNvSpPr txBox="1"/>
            <p:nvPr/>
          </p:nvSpPr>
          <p:spPr>
            <a:xfrm>
              <a:off x="2272598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退了</a:t>
              </a:r>
              <a:endPara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V="1">
              <a:off x="2821498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/>
          <p:cNvGrpSpPr/>
          <p:nvPr/>
        </p:nvGrpSpPr>
        <p:grpSpPr>
          <a:xfrm>
            <a:off x="5657471" y="5913092"/>
            <a:ext cx="1111321" cy="796324"/>
            <a:chOff x="3332247" y="5255291"/>
            <a:chExt cx="1111321" cy="796324"/>
          </a:xfrm>
        </p:grpSpPr>
        <p:sp>
          <p:nvSpPr>
            <p:cNvPr id="12" name="文字方塊 11"/>
            <p:cNvSpPr txBox="1"/>
            <p:nvPr/>
          </p:nvSpPr>
          <p:spPr>
            <a:xfrm>
              <a:off x="3332247" y="5591240"/>
              <a:ext cx="111132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am</a:t>
              </a:r>
              <a:endPara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13" name="直線單箭頭接點 12"/>
            <p:cNvCxnSpPr/>
            <p:nvPr/>
          </p:nvCxnSpPr>
          <p:spPr>
            <a:xfrm flipV="1">
              <a:off x="386433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6421186" y="5913092"/>
            <a:ext cx="1638300" cy="796290"/>
            <a:chOff x="4050594" y="5255291"/>
            <a:chExt cx="1638300" cy="796290"/>
          </a:xfrm>
        </p:grpSpPr>
        <p:sp>
          <p:nvSpPr>
            <p:cNvPr id="15" name="文字方塊 14"/>
            <p:cNvSpPr txBox="1"/>
            <p:nvPr/>
          </p:nvSpPr>
          <p:spPr>
            <a:xfrm>
              <a:off x="4050594" y="5591206"/>
              <a:ext cx="16383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ironman</a:t>
              </a:r>
              <a:endPara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16" name="直線單箭頭接點 15"/>
            <p:cNvCxnSpPr/>
            <p:nvPr/>
          </p:nvCxnSpPr>
          <p:spPr>
            <a:xfrm flipV="1">
              <a:off x="4873179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字方塊 16"/>
          <p:cNvSpPr txBox="1"/>
          <p:nvPr/>
        </p:nvSpPr>
        <p:spPr>
          <a:xfrm>
            <a:off x="7924054" y="6177568"/>
            <a:ext cx="87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……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4099832" y="43617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168970" y="43617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6191362" y="43617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7243771" y="43617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 rot="5400000">
            <a:off x="3719688" y="3850272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 rot="5400000">
            <a:off x="4788826" y="3869618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 rot="5400000">
            <a:off x="5817521" y="3884006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 rot="5400000">
            <a:off x="6855937" y="3884006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7417958" y="3717043"/>
            <a:ext cx="87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……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534318" y="6220266"/>
            <a:ext cx="12965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[MASK]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矩形: 圓角 29"/>
          <p:cNvSpPr/>
          <p:nvPr/>
        </p:nvSpPr>
        <p:spPr>
          <a:xfrm>
            <a:off x="3917147" y="2498242"/>
            <a:ext cx="2503643" cy="77916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 Multi-class</a:t>
            </a:r>
            <a:endParaRPr lang="en-US" altLang="zh-TW" sz="2400" dirty="0"/>
          </a:p>
          <a:p>
            <a:pPr algn="ctr"/>
            <a:r>
              <a:rPr lang="en-US" altLang="zh-TW" sz="2400" dirty="0"/>
              <a:t>Classifier</a:t>
            </a:r>
            <a:endParaRPr lang="en-US" altLang="zh-TW" sz="2400" dirty="0"/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5182603" y="3235563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610903" y="1426583"/>
            <a:ext cx="209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Predicting the masked word</a:t>
            </a:r>
            <a:endParaRPr lang="zh-TW" altLang="en-US" sz="2400" dirty="0"/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4197436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4446451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4695466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4944481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5193496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691526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5442511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5940541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6189555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144515" y="1268066"/>
            <a:ext cx="209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vocabulary size</a:t>
            </a:r>
            <a:endParaRPr lang="zh-TW" altLang="en-US" sz="2400" dirty="0"/>
          </a:p>
        </p:txBody>
      </p:sp>
      <p:sp>
        <p:nvSpPr>
          <p:cNvPr id="43" name="右大括弧 42"/>
          <p:cNvSpPr/>
          <p:nvPr/>
        </p:nvSpPr>
        <p:spPr>
          <a:xfrm rot="16200000">
            <a:off x="4992383" y="928465"/>
            <a:ext cx="382975" cy="2153525"/>
          </a:xfrm>
          <a:prstGeom prst="rightBrace">
            <a:avLst>
              <a:gd name="adj1" fmla="val 20460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62362" y="50485"/>
            <a:ext cx="1031240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TW" sz="3200" b="1" i="1" u="sng" dirty="0"/>
              <a:t>BERT </a:t>
            </a:r>
            <a:endParaRPr lang="zh-TW" altLang="en-US" sz="3200" b="1" i="1" u="sng" dirty="0"/>
          </a:p>
        </p:txBody>
      </p:sp>
      <p:sp>
        <p:nvSpPr>
          <p:cNvPr id="44" name="文字方塊 31"/>
          <p:cNvSpPr txBox="1"/>
          <p:nvPr/>
        </p:nvSpPr>
        <p:spPr>
          <a:xfrm>
            <a:off x="680720" y="3155950"/>
            <a:ext cx="26117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400" b="1" dirty="0"/>
              <a:t>整个序列会随机 Mask 掉 15% 的词</a:t>
            </a:r>
            <a:endParaRPr lang="en-US" altLang="zh-TW" sz="2400" b="1" dirty="0"/>
          </a:p>
        </p:txBody>
      </p:sp>
      <p:sp>
        <p:nvSpPr>
          <p:cNvPr id="45" name="文字方塊 31"/>
          <p:cNvSpPr txBox="1"/>
          <p:nvPr/>
        </p:nvSpPr>
        <p:spPr>
          <a:xfrm>
            <a:off x="680720" y="4883785"/>
            <a:ext cx="26117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/>
              <a:t>缺点：</a:t>
            </a:r>
            <a:endParaRPr lang="zh-CN" altLang="en-US" sz="2400" b="1" dirty="0"/>
          </a:p>
          <a:p>
            <a:r>
              <a:rPr lang="zh-CN" altLang="en-US" sz="2400" b="1" dirty="0"/>
              <a:t>收敛太慢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of BERT</a:t>
            </a:r>
            <a:endParaRPr lang="zh-TW" altLang="en-US" dirty="0"/>
          </a:p>
        </p:txBody>
      </p:sp>
      <p:sp>
        <p:nvSpPr>
          <p:cNvPr id="4" name="矩形: 圓角 3"/>
          <p:cNvSpPr/>
          <p:nvPr/>
        </p:nvSpPr>
        <p:spPr>
          <a:xfrm>
            <a:off x="3693831" y="4713270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BERT</a:t>
            </a:r>
            <a:endParaRPr lang="zh-TW" altLang="en-US" sz="2800" dirty="0"/>
          </a:p>
        </p:txBody>
      </p:sp>
      <p:grpSp>
        <p:nvGrpSpPr>
          <p:cNvPr id="5" name="群組 4"/>
          <p:cNvGrpSpPr/>
          <p:nvPr/>
        </p:nvGrpSpPr>
        <p:grpSpPr>
          <a:xfrm>
            <a:off x="3582669" y="5913092"/>
            <a:ext cx="1111321" cy="796324"/>
            <a:chOff x="1212077" y="5255291"/>
            <a:chExt cx="1111321" cy="796324"/>
          </a:xfrm>
        </p:grpSpPr>
        <p:sp>
          <p:nvSpPr>
            <p:cNvPr id="6" name="文字方塊 5"/>
            <p:cNvSpPr txBox="1"/>
            <p:nvPr/>
          </p:nvSpPr>
          <p:spPr>
            <a:xfrm>
              <a:off x="1212077" y="5591240"/>
              <a:ext cx="111132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i</a:t>
              </a:r>
              <a:endPara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V="1">
              <a:off x="174416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/>
          <p:cNvGrpSpPr/>
          <p:nvPr/>
        </p:nvGrpSpPr>
        <p:grpSpPr>
          <a:xfrm>
            <a:off x="4620070" y="5913092"/>
            <a:ext cx="1111321" cy="797614"/>
            <a:chOff x="2272598" y="5255291"/>
            <a:chExt cx="1111321" cy="797614"/>
          </a:xfrm>
        </p:grpSpPr>
        <p:sp>
          <p:nvSpPr>
            <p:cNvPr id="9" name="文字方塊 8"/>
            <p:cNvSpPr txBox="1"/>
            <p:nvPr/>
          </p:nvSpPr>
          <p:spPr>
            <a:xfrm>
              <a:off x="2272598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退了</a:t>
              </a:r>
              <a:endPara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V="1">
              <a:off x="2821498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/>
          <p:cNvGrpSpPr/>
          <p:nvPr/>
        </p:nvGrpSpPr>
        <p:grpSpPr>
          <a:xfrm>
            <a:off x="5657471" y="5913092"/>
            <a:ext cx="1111321" cy="796324"/>
            <a:chOff x="3332247" y="5255291"/>
            <a:chExt cx="1111321" cy="796324"/>
          </a:xfrm>
        </p:grpSpPr>
        <p:sp>
          <p:nvSpPr>
            <p:cNvPr id="12" name="文字方塊 11"/>
            <p:cNvSpPr txBox="1"/>
            <p:nvPr/>
          </p:nvSpPr>
          <p:spPr>
            <a:xfrm>
              <a:off x="3332247" y="5591240"/>
              <a:ext cx="111132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am</a:t>
              </a:r>
              <a:endPara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13" name="直線單箭頭接點 12"/>
            <p:cNvCxnSpPr/>
            <p:nvPr/>
          </p:nvCxnSpPr>
          <p:spPr>
            <a:xfrm flipV="1">
              <a:off x="386433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6421186" y="5913092"/>
            <a:ext cx="1638300" cy="796290"/>
            <a:chOff x="4050594" y="5255291"/>
            <a:chExt cx="1638300" cy="796290"/>
          </a:xfrm>
        </p:grpSpPr>
        <p:sp>
          <p:nvSpPr>
            <p:cNvPr id="15" name="文字方塊 14"/>
            <p:cNvSpPr txBox="1"/>
            <p:nvPr/>
          </p:nvSpPr>
          <p:spPr>
            <a:xfrm>
              <a:off x="4050594" y="5591206"/>
              <a:ext cx="16383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ironman</a:t>
              </a:r>
              <a:endPara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16" name="直線單箭頭接點 15"/>
            <p:cNvCxnSpPr/>
            <p:nvPr/>
          </p:nvCxnSpPr>
          <p:spPr>
            <a:xfrm flipV="1">
              <a:off x="4873179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字方塊 16"/>
          <p:cNvSpPr txBox="1"/>
          <p:nvPr/>
        </p:nvSpPr>
        <p:spPr>
          <a:xfrm>
            <a:off x="7924054" y="6177568"/>
            <a:ext cx="87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……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4099832" y="43617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168970" y="43617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6191362" y="43617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7243771" y="43617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 rot="5400000">
            <a:off x="3719688" y="3850272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 rot="5400000">
            <a:off x="4788826" y="3869618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 rot="5400000">
            <a:off x="5817521" y="3884006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 rot="5400000">
            <a:off x="6855937" y="3884006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7417958" y="3717043"/>
            <a:ext cx="87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……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534318" y="6220266"/>
            <a:ext cx="12965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[MASK]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矩形: 圓角 29"/>
          <p:cNvSpPr/>
          <p:nvPr/>
        </p:nvSpPr>
        <p:spPr>
          <a:xfrm>
            <a:off x="3917147" y="2498242"/>
            <a:ext cx="2503643" cy="77916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 Multi-class</a:t>
            </a:r>
            <a:endParaRPr lang="en-US" altLang="zh-TW" sz="2400" dirty="0"/>
          </a:p>
          <a:p>
            <a:pPr algn="ctr"/>
            <a:r>
              <a:rPr lang="en-US" altLang="zh-TW" sz="2400" dirty="0"/>
              <a:t>Classifier</a:t>
            </a:r>
            <a:endParaRPr lang="en-US" altLang="zh-TW" sz="2400" dirty="0"/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5182603" y="3235563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610903" y="1426583"/>
            <a:ext cx="209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Predicting the masked word</a:t>
            </a:r>
            <a:endParaRPr lang="zh-TW" altLang="en-US" sz="2400" dirty="0"/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4197436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4446451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4695466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4944481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5193496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691526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5442511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5940541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6189555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144515" y="1268066"/>
            <a:ext cx="209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vocabulary size</a:t>
            </a:r>
            <a:endParaRPr lang="zh-TW" altLang="en-US" sz="2400" dirty="0"/>
          </a:p>
        </p:txBody>
      </p:sp>
      <p:sp>
        <p:nvSpPr>
          <p:cNvPr id="43" name="右大括弧 42"/>
          <p:cNvSpPr/>
          <p:nvPr/>
        </p:nvSpPr>
        <p:spPr>
          <a:xfrm rot="16200000">
            <a:off x="4992383" y="928465"/>
            <a:ext cx="382975" cy="2153525"/>
          </a:xfrm>
          <a:prstGeom prst="rightBrace">
            <a:avLst>
              <a:gd name="adj1" fmla="val 20460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62362" y="50485"/>
            <a:ext cx="1031240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TW" sz="3200" b="1" i="1" u="sng" dirty="0"/>
              <a:t>BERT </a:t>
            </a:r>
            <a:endParaRPr lang="zh-TW" altLang="en-US" sz="3200" b="1" i="1" u="sng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" y="1927860"/>
            <a:ext cx="344805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/>
          <p:cNvSpPr/>
          <p:nvPr/>
        </p:nvSpPr>
        <p:spPr>
          <a:xfrm>
            <a:off x="1053942" y="4338657"/>
            <a:ext cx="7630287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BERT</a:t>
            </a:r>
            <a:endParaRPr lang="zh-TW" altLang="en-US" sz="2800" dirty="0"/>
          </a:p>
        </p:txBody>
      </p:sp>
      <p:grpSp>
        <p:nvGrpSpPr>
          <p:cNvPr id="5" name="群組 4"/>
          <p:cNvGrpSpPr/>
          <p:nvPr/>
        </p:nvGrpSpPr>
        <p:grpSpPr>
          <a:xfrm>
            <a:off x="942781" y="5538479"/>
            <a:ext cx="1111321" cy="797614"/>
            <a:chOff x="1212077" y="5255291"/>
            <a:chExt cx="1111321" cy="797614"/>
          </a:xfrm>
        </p:grpSpPr>
        <p:sp>
          <p:nvSpPr>
            <p:cNvPr id="6" name="文字方塊 5"/>
            <p:cNvSpPr txBox="1"/>
            <p:nvPr/>
          </p:nvSpPr>
          <p:spPr>
            <a:xfrm>
              <a:off x="1212077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[CLS]</a:t>
              </a:r>
              <a:endPara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V="1">
              <a:off x="174416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/>
          <p:cNvGrpSpPr/>
          <p:nvPr/>
        </p:nvGrpSpPr>
        <p:grpSpPr>
          <a:xfrm>
            <a:off x="2031854" y="5538479"/>
            <a:ext cx="1111321" cy="796324"/>
            <a:chOff x="2272598" y="5255291"/>
            <a:chExt cx="1111321" cy="796324"/>
          </a:xfrm>
        </p:grpSpPr>
        <p:sp>
          <p:nvSpPr>
            <p:cNvPr id="9" name="文字方塊 8"/>
            <p:cNvSpPr txBox="1"/>
            <p:nvPr/>
          </p:nvSpPr>
          <p:spPr>
            <a:xfrm>
              <a:off x="2272598" y="5591240"/>
              <a:ext cx="111132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TW" sz="2400" dirty="0">
                  <a:latin typeface="Microsoft JhengHei" panose="020B0604030504040204" pitchFamily="34" charset="-120"/>
                  <a:ea typeface="宋体" panose="02010600030101010101" pitchFamily="2" charset="-122"/>
                </a:rPr>
                <a:t>你</a:t>
              </a:r>
              <a:endParaRPr lang="zh-CN" altLang="zh-TW" sz="2400" dirty="0">
                <a:latin typeface="Microsoft JhengHei" panose="020B0604030504040204" pitchFamily="34" charset="-120"/>
                <a:ea typeface="宋体" panose="02010600030101010101" pitchFamily="2" charset="-122"/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V="1">
              <a:off x="2821498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/>
          <p:cNvGrpSpPr/>
          <p:nvPr/>
        </p:nvGrpSpPr>
        <p:grpSpPr>
          <a:xfrm>
            <a:off x="3120927" y="5538479"/>
            <a:ext cx="1111321" cy="796324"/>
            <a:chOff x="3332247" y="5255291"/>
            <a:chExt cx="1111321" cy="796324"/>
          </a:xfrm>
        </p:grpSpPr>
        <p:sp>
          <p:nvSpPr>
            <p:cNvPr id="12" name="文字方塊 11"/>
            <p:cNvSpPr txBox="1"/>
            <p:nvPr/>
          </p:nvSpPr>
          <p:spPr>
            <a:xfrm>
              <a:off x="3332247" y="5591240"/>
              <a:ext cx="111132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TW" sz="2400" dirty="0">
                  <a:latin typeface="Microsoft JhengHei" panose="020B0604030504040204" pitchFamily="34" charset="-120"/>
                  <a:ea typeface="宋体" panose="02010600030101010101" pitchFamily="2" charset="-122"/>
                </a:rPr>
                <a:t>好</a:t>
              </a:r>
              <a:endParaRPr lang="zh-CN" altLang="zh-TW" sz="2400" dirty="0">
                <a:latin typeface="Microsoft JhengHei" panose="020B0604030504040204" pitchFamily="34" charset="-120"/>
                <a:ea typeface="宋体" panose="02010600030101010101" pitchFamily="2" charset="-122"/>
              </a:endParaRPr>
            </a:p>
          </p:txBody>
        </p:sp>
        <p:cxnSp>
          <p:nvCxnSpPr>
            <p:cNvPr id="13" name="直線單箭頭接點 12"/>
            <p:cNvCxnSpPr/>
            <p:nvPr/>
          </p:nvCxnSpPr>
          <p:spPr>
            <a:xfrm flipV="1">
              <a:off x="386433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4210000" y="5538479"/>
            <a:ext cx="1111321" cy="797614"/>
            <a:chOff x="4324279" y="5255291"/>
            <a:chExt cx="1111321" cy="797614"/>
          </a:xfrm>
        </p:grpSpPr>
        <p:sp>
          <p:nvSpPr>
            <p:cNvPr id="15" name="文字方塊 14"/>
            <p:cNvSpPr txBox="1"/>
            <p:nvPr/>
          </p:nvSpPr>
          <p:spPr>
            <a:xfrm>
              <a:off x="4324279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[SEP]</a:t>
              </a:r>
              <a:endPara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16" name="直線單箭頭接點 15"/>
            <p:cNvCxnSpPr/>
            <p:nvPr/>
          </p:nvCxnSpPr>
          <p:spPr>
            <a:xfrm flipV="1">
              <a:off x="4873179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136794" y="96262"/>
            <a:ext cx="2976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Training of BERT</a:t>
            </a:r>
            <a:endParaRPr lang="zh-TW" altLang="en-US" sz="3200" b="1" i="1" u="sng" dirty="0"/>
          </a:p>
        </p:txBody>
      </p:sp>
      <p:sp>
        <p:nvSpPr>
          <p:cNvPr id="28" name="矩形 27"/>
          <p:cNvSpPr/>
          <p:nvPr/>
        </p:nvSpPr>
        <p:spPr>
          <a:xfrm>
            <a:off x="2274170" y="702476"/>
            <a:ext cx="5080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Approach 2: Next Sentence Prediction </a:t>
            </a:r>
            <a:endParaRPr lang="zh-TW" altLang="en-US" sz="2400" b="1" dirty="0"/>
          </a:p>
        </p:txBody>
      </p:sp>
      <p:grpSp>
        <p:nvGrpSpPr>
          <p:cNvPr id="51" name="群組 50"/>
          <p:cNvGrpSpPr/>
          <p:nvPr/>
        </p:nvGrpSpPr>
        <p:grpSpPr>
          <a:xfrm>
            <a:off x="5299073" y="5538479"/>
            <a:ext cx="1111321" cy="796324"/>
            <a:chOff x="1212077" y="5255291"/>
            <a:chExt cx="1111321" cy="796324"/>
          </a:xfrm>
        </p:grpSpPr>
        <p:sp>
          <p:nvSpPr>
            <p:cNvPr id="52" name="文字方塊 51"/>
            <p:cNvSpPr txBox="1"/>
            <p:nvPr/>
          </p:nvSpPr>
          <p:spPr>
            <a:xfrm>
              <a:off x="1212077" y="5591240"/>
              <a:ext cx="111132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TW" sz="2400" dirty="0">
                  <a:latin typeface="Microsoft JhengHei" panose="020B0604030504040204" pitchFamily="34" charset="-120"/>
                  <a:ea typeface="宋体" panose="02010600030101010101" pitchFamily="2" charset="-122"/>
                </a:rPr>
                <a:t>程</a:t>
              </a:r>
              <a:endParaRPr lang="zh-CN" altLang="zh-TW" sz="2400" dirty="0">
                <a:latin typeface="Microsoft JhengHei" panose="020B0604030504040204" pitchFamily="34" charset="-120"/>
                <a:ea typeface="宋体" panose="02010600030101010101" pitchFamily="2" charset="-122"/>
              </a:endParaRPr>
            </a:p>
          </p:txBody>
        </p:sp>
        <p:cxnSp>
          <p:nvCxnSpPr>
            <p:cNvPr id="53" name="直線單箭頭接點 52"/>
            <p:cNvCxnSpPr/>
            <p:nvPr/>
          </p:nvCxnSpPr>
          <p:spPr>
            <a:xfrm flipV="1">
              <a:off x="174416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群組 53"/>
          <p:cNvGrpSpPr/>
          <p:nvPr/>
        </p:nvGrpSpPr>
        <p:grpSpPr>
          <a:xfrm>
            <a:off x="6388146" y="5538479"/>
            <a:ext cx="1111321" cy="796324"/>
            <a:chOff x="2272598" y="5255291"/>
            <a:chExt cx="1111321" cy="796324"/>
          </a:xfrm>
        </p:grpSpPr>
        <p:sp>
          <p:nvSpPr>
            <p:cNvPr id="55" name="文字方塊 54"/>
            <p:cNvSpPr txBox="1"/>
            <p:nvPr/>
          </p:nvSpPr>
          <p:spPr>
            <a:xfrm>
              <a:off x="2272598" y="5591240"/>
              <a:ext cx="111132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TW" sz="2400" dirty="0">
                  <a:latin typeface="Microsoft JhengHei" panose="020B0604030504040204" pitchFamily="34" charset="-120"/>
                  <a:ea typeface="宋体" panose="02010600030101010101" pitchFamily="2" charset="-122"/>
                </a:rPr>
                <a:t>序</a:t>
              </a:r>
              <a:endParaRPr lang="zh-CN" altLang="zh-TW" sz="2400" dirty="0">
                <a:latin typeface="Microsoft JhengHei" panose="020B0604030504040204" pitchFamily="34" charset="-120"/>
                <a:ea typeface="宋体" panose="02010600030101010101" pitchFamily="2" charset="-122"/>
              </a:endParaRPr>
            </a:p>
          </p:txBody>
        </p:sp>
        <p:cxnSp>
          <p:nvCxnSpPr>
            <p:cNvPr id="56" name="直線單箭頭接點 55"/>
            <p:cNvCxnSpPr/>
            <p:nvPr/>
          </p:nvCxnSpPr>
          <p:spPr>
            <a:xfrm flipV="1">
              <a:off x="2821498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7477217" y="5538479"/>
            <a:ext cx="1111321" cy="796324"/>
            <a:chOff x="3332247" y="5255291"/>
            <a:chExt cx="1111321" cy="796324"/>
          </a:xfrm>
        </p:grpSpPr>
        <p:sp>
          <p:nvSpPr>
            <p:cNvPr id="58" name="文字方塊 57"/>
            <p:cNvSpPr txBox="1"/>
            <p:nvPr/>
          </p:nvSpPr>
          <p:spPr>
            <a:xfrm>
              <a:off x="3332247" y="5591240"/>
              <a:ext cx="111132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TW" sz="2400" dirty="0">
                  <a:latin typeface="Microsoft JhengHei" panose="020B0604030504040204" pitchFamily="34" charset="-120"/>
                  <a:ea typeface="宋体" panose="02010600030101010101" pitchFamily="2" charset="-122"/>
                </a:rPr>
                <a:t>猿</a:t>
              </a:r>
              <a:endParaRPr lang="zh-CN" altLang="zh-TW" sz="2400" dirty="0">
                <a:latin typeface="Microsoft JhengHei" panose="020B0604030504040204" pitchFamily="34" charset="-120"/>
                <a:ea typeface="宋体" panose="02010600030101010101" pitchFamily="2" charset="-122"/>
              </a:endParaRPr>
            </a:p>
          </p:txBody>
        </p:sp>
        <p:cxnSp>
          <p:nvCxnSpPr>
            <p:cNvPr id="59" name="直線單箭頭接點 58"/>
            <p:cNvCxnSpPr/>
            <p:nvPr/>
          </p:nvCxnSpPr>
          <p:spPr>
            <a:xfrm flipV="1">
              <a:off x="386433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/>
          <p:cNvSpPr/>
          <p:nvPr/>
        </p:nvSpPr>
        <p:spPr>
          <a:xfrm>
            <a:off x="520598" y="2066818"/>
            <a:ext cx="1908534" cy="77916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 Binary</a:t>
            </a:r>
            <a:endParaRPr lang="en-US" altLang="zh-TW" sz="2400" dirty="0"/>
          </a:p>
          <a:p>
            <a:pPr algn="ctr"/>
            <a:r>
              <a:rPr lang="en-US" altLang="zh-TW" sz="2400" dirty="0"/>
              <a:t>Classifier</a:t>
            </a:r>
            <a:endParaRPr lang="en-US" altLang="zh-TW" sz="2400" dirty="0"/>
          </a:p>
        </p:txBody>
      </p:sp>
      <p:grpSp>
        <p:nvGrpSpPr>
          <p:cNvPr id="82" name="群組 81"/>
          <p:cNvGrpSpPr/>
          <p:nvPr/>
        </p:nvGrpSpPr>
        <p:grpSpPr>
          <a:xfrm>
            <a:off x="1363451" y="3187846"/>
            <a:ext cx="195209" cy="1150811"/>
            <a:chOff x="1363451" y="3187846"/>
            <a:chExt cx="195209" cy="1150811"/>
          </a:xfrm>
        </p:grpSpPr>
        <p:cxnSp>
          <p:nvCxnSpPr>
            <p:cNvPr id="63" name="直線單箭頭接點 62"/>
            <p:cNvCxnSpPr/>
            <p:nvPr/>
          </p:nvCxnSpPr>
          <p:spPr>
            <a:xfrm flipV="1">
              <a:off x="1474865" y="398714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 rot="5400000">
              <a:off x="1080912" y="3470385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7" name="直線單箭頭接點 66"/>
          <p:cNvCxnSpPr/>
          <p:nvPr/>
        </p:nvCxnSpPr>
        <p:spPr>
          <a:xfrm flipV="1">
            <a:off x="1474865" y="171530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1474865" y="2845978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177636" y="1263285"/>
            <a:ext cx="594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yes</a:t>
            </a:r>
            <a:endParaRPr lang="zh-TW" altLang="en-US" sz="2400" dirty="0"/>
          </a:p>
        </p:txBody>
      </p:sp>
      <p:grpSp>
        <p:nvGrpSpPr>
          <p:cNvPr id="83" name="群組 82"/>
          <p:cNvGrpSpPr/>
          <p:nvPr/>
        </p:nvGrpSpPr>
        <p:grpSpPr>
          <a:xfrm>
            <a:off x="2449201" y="3196164"/>
            <a:ext cx="195209" cy="1150811"/>
            <a:chOff x="2431477" y="3196164"/>
            <a:chExt cx="195209" cy="1150811"/>
          </a:xfrm>
        </p:grpSpPr>
        <p:cxnSp>
          <p:nvCxnSpPr>
            <p:cNvPr id="70" name="直線單箭頭接點 69"/>
            <p:cNvCxnSpPr/>
            <p:nvPr/>
          </p:nvCxnSpPr>
          <p:spPr>
            <a:xfrm flipV="1">
              <a:off x="2542891" y="399545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 rot="5400000">
              <a:off x="2148938" y="347870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3534951" y="3181484"/>
            <a:ext cx="195209" cy="1150811"/>
            <a:chOff x="3452062" y="3181484"/>
            <a:chExt cx="195209" cy="1150811"/>
          </a:xfrm>
        </p:grpSpPr>
        <p:cxnSp>
          <p:nvCxnSpPr>
            <p:cNvPr id="72" name="直線單箭頭接點 71"/>
            <p:cNvCxnSpPr/>
            <p:nvPr/>
          </p:nvCxnSpPr>
          <p:spPr>
            <a:xfrm flipV="1">
              <a:off x="3563476" y="398077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 rot="5400000">
              <a:off x="3169523" y="346402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4620701" y="3196164"/>
            <a:ext cx="195209" cy="1150811"/>
            <a:chOff x="4499447" y="3196164"/>
            <a:chExt cx="195209" cy="1150811"/>
          </a:xfrm>
        </p:grpSpPr>
        <p:cxnSp>
          <p:nvCxnSpPr>
            <p:cNvPr id="74" name="直線單箭頭接點 73"/>
            <p:cNvCxnSpPr/>
            <p:nvPr/>
          </p:nvCxnSpPr>
          <p:spPr>
            <a:xfrm flipV="1">
              <a:off x="4610861" y="399545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 rot="5400000">
              <a:off x="4216908" y="347870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5706451" y="3175099"/>
            <a:ext cx="195209" cy="1150811"/>
            <a:chOff x="5769519" y="3175099"/>
            <a:chExt cx="195209" cy="1150811"/>
          </a:xfrm>
        </p:grpSpPr>
        <p:cxnSp>
          <p:nvCxnSpPr>
            <p:cNvPr id="76" name="直線單箭頭接點 75"/>
            <p:cNvCxnSpPr/>
            <p:nvPr/>
          </p:nvCxnSpPr>
          <p:spPr>
            <a:xfrm flipV="1">
              <a:off x="5880933" y="3974394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 rot="5400000">
              <a:off x="5486980" y="3457638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6792201" y="3181484"/>
            <a:ext cx="195209" cy="1150811"/>
            <a:chOff x="6823734" y="3181484"/>
            <a:chExt cx="195209" cy="1150811"/>
          </a:xfrm>
        </p:grpSpPr>
        <p:cxnSp>
          <p:nvCxnSpPr>
            <p:cNvPr id="78" name="直線單箭頭接點 77"/>
            <p:cNvCxnSpPr/>
            <p:nvPr/>
          </p:nvCxnSpPr>
          <p:spPr>
            <a:xfrm flipV="1">
              <a:off x="6935148" y="398077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 rot="5400000">
              <a:off x="6541195" y="346402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7877949" y="3187846"/>
            <a:ext cx="195209" cy="1150811"/>
            <a:chOff x="7877949" y="3187846"/>
            <a:chExt cx="195209" cy="1150811"/>
          </a:xfrm>
        </p:grpSpPr>
        <p:cxnSp>
          <p:nvCxnSpPr>
            <p:cNvPr id="80" name="直線單箭頭接點 79"/>
            <p:cNvCxnSpPr/>
            <p:nvPr/>
          </p:nvCxnSpPr>
          <p:spPr>
            <a:xfrm flipV="1">
              <a:off x="7989363" y="398714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 rot="5400000">
              <a:off x="7595410" y="3470385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1" name="文字方塊 90"/>
          <p:cNvSpPr txBox="1"/>
          <p:nvPr/>
        </p:nvSpPr>
        <p:spPr>
          <a:xfrm>
            <a:off x="2852553" y="1206161"/>
            <a:ext cx="5080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Microsoft JhengHei" panose="020B0604030504040204" pitchFamily="34" charset="-120"/>
              </a:rPr>
              <a:t>[CLS]: the position that outputs classification results </a:t>
            </a:r>
            <a:endParaRPr lang="zh-TW" altLang="en-US" sz="2400" dirty="0">
              <a:ea typeface="Microsoft JhengHei" panose="020B0604030504040204" pitchFamily="34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856634" y="1972379"/>
            <a:ext cx="508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Microsoft JhengHei" panose="020B0604030504040204" pitchFamily="34" charset="-120"/>
              </a:rPr>
              <a:t>[SEP]: the boundary of two sentences</a:t>
            </a:r>
            <a:endParaRPr lang="zh-TW" altLang="en-US" sz="2400" dirty="0">
              <a:ea typeface="Microsoft JhengHei" panose="020B0604030504040204" pitchFamily="34" charset="-12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2882402" y="2425987"/>
            <a:ext cx="6038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Microsoft JhengHei" panose="020B0604030504040204" pitchFamily="34" charset="-120"/>
              </a:rPr>
              <a:t>Approaches 1 and 2 are used at the same time.</a:t>
            </a:r>
            <a:endParaRPr lang="zh-TW" altLang="en-US" sz="2400" dirty="0"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293132" y="5599310"/>
            <a:ext cx="280616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BERT – Case 1</a:t>
            </a:r>
            <a:endParaRPr lang="zh-TW" altLang="en-US" dirty="0"/>
          </a:p>
        </p:txBody>
      </p:sp>
      <p:sp>
        <p:nvSpPr>
          <p:cNvPr id="5" name="矩形: 圓角 4"/>
          <p:cNvSpPr/>
          <p:nvPr/>
        </p:nvSpPr>
        <p:spPr>
          <a:xfrm>
            <a:off x="1176916" y="4152439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BERT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65754" y="5612010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[CLS]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597838" y="535226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103155" y="5586610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</a:t>
            </a:r>
            <a:r>
              <a:rPr lang="en-US" altLang="zh-TW" sz="2400" baseline="-2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TW" altLang="en-US" sz="2400" baseline="-2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652055" y="535226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140556" y="5586610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</a:t>
            </a:r>
            <a:r>
              <a:rPr lang="en-US" altLang="zh-TW" sz="2400" baseline="-2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TW" altLang="en-US" sz="2400" baseline="-2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3672640" y="535226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177956" y="5586610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</a:t>
            </a:r>
            <a:r>
              <a:rPr lang="en-US" altLang="zh-TW" sz="2400" baseline="-2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TW" altLang="en-US" sz="2400" baseline="-2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4726856" y="535226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1582917" y="3800923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2652055" y="3800923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674447" y="3800923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4726856" y="3800923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5400000">
            <a:off x="1398360" y="3458503"/>
            <a:ext cx="360000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 rot="5400000">
            <a:off x="2467498" y="3477849"/>
            <a:ext cx="360000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 rot="5400000">
            <a:off x="3496193" y="3492237"/>
            <a:ext cx="360000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 rot="5400000">
            <a:off x="4534609" y="3492237"/>
            <a:ext cx="360000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/>
          <p:cNvSpPr/>
          <p:nvPr/>
        </p:nvSpPr>
        <p:spPr>
          <a:xfrm>
            <a:off x="628650" y="2216676"/>
            <a:ext cx="1908534" cy="7791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 Classifier</a:t>
            </a:r>
            <a:endParaRPr lang="en-US" altLang="zh-TW" sz="2400" dirty="0"/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1582917" y="1865160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1582917" y="2995836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196432" y="1411289"/>
            <a:ext cx="772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class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469554" y="2391265"/>
            <a:ext cx="5030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single sentence, </a:t>
            </a:r>
            <a:endParaRPr lang="en-US" altLang="zh-TW" sz="2400" dirty="0"/>
          </a:p>
          <a:p>
            <a:r>
              <a:rPr lang="en-US" altLang="zh-TW" sz="2400" dirty="0"/>
              <a:t>output: class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933444" y="6088106"/>
            <a:ext cx="152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sentence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469554" y="3243335"/>
            <a:ext cx="323773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Example:</a:t>
            </a:r>
            <a:endParaRPr lang="en-US" altLang="zh-TW" sz="2400" dirty="0"/>
          </a:p>
          <a:p>
            <a:r>
              <a:rPr lang="zh-CN" altLang="en-US" sz="2400" dirty="0"/>
              <a:t>情感分析</a:t>
            </a:r>
            <a:r>
              <a:rPr lang="en-US" altLang="zh-TW" sz="2400" dirty="0"/>
              <a:t>,</a:t>
            </a:r>
            <a:endParaRPr lang="en-US" altLang="zh-TW" sz="2400" dirty="0"/>
          </a:p>
          <a:p>
            <a:r>
              <a:rPr lang="zh-CN" altLang="en-US" sz="2400" dirty="0"/>
              <a:t>文档分类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3011805" y="2375535"/>
            <a:ext cx="201549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从头开始训练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3504721" y="4503955"/>
            <a:ext cx="1908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Fine-tune</a:t>
            </a:r>
            <a:endParaRPr lang="zh-TW" altLang="en-US" sz="2400" dirty="0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2478531" y="2606256"/>
            <a:ext cx="533144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3502904" y="4737543"/>
            <a:ext cx="38381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20249" y="4930289"/>
            <a:ext cx="4328836" cy="759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: 圓角 75"/>
          <p:cNvSpPr/>
          <p:nvPr/>
        </p:nvSpPr>
        <p:spPr>
          <a:xfrm>
            <a:off x="8068898" y="2867960"/>
            <a:ext cx="446452" cy="11468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 rot="5400000">
            <a:off x="8064986" y="2918215"/>
            <a:ext cx="619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67" name="矩形: 圓角 66"/>
          <p:cNvSpPr/>
          <p:nvPr/>
        </p:nvSpPr>
        <p:spPr>
          <a:xfrm>
            <a:off x="7090673" y="2850080"/>
            <a:ext cx="446452" cy="11468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 rot="5400000">
            <a:off x="7086761" y="2900335"/>
            <a:ext cx="619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64" name="矩形: 圓角 63"/>
          <p:cNvSpPr/>
          <p:nvPr/>
        </p:nvSpPr>
        <p:spPr>
          <a:xfrm>
            <a:off x="6107047" y="2870318"/>
            <a:ext cx="446452" cy="11468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 rot="5400000">
            <a:off x="6103135" y="2920573"/>
            <a:ext cx="619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3" name="矩形: 圓角 2"/>
          <p:cNvSpPr/>
          <p:nvPr/>
        </p:nvSpPr>
        <p:spPr>
          <a:xfrm>
            <a:off x="5126575" y="2883295"/>
            <a:ext cx="446452" cy="11468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/>
          <p:cNvSpPr/>
          <p:nvPr/>
        </p:nvSpPr>
        <p:spPr>
          <a:xfrm>
            <a:off x="185889" y="3136855"/>
            <a:ext cx="4013735" cy="148825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8143" y="3537133"/>
            <a:ext cx="461666" cy="605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97067" y="3537132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1018109" y="3901094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767451" y="4171458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459478" y="3537132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1980520" y="3901094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444382" y="3537132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2965424" y="3901094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999051" y="3783987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1961462" y="3783987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2946366" y="3783987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47576" y="4955456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506500" y="495545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468911" y="495545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453815" y="495545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>
                <a:extLst>
                  <a:ext uri="{FF2B5EF4-FFF2-40B4-BE49-F238E27FC236}">
                    <ele attr="{B44CF24F-E7BB-4F56-BC85-916FD1A91FFA}"/>
                  </a:ext>
                </a:extLst>
              </p:cNvPr>
              <p:cNvSpPr txBox="1"/>
              <p:nvPr/>
            </p:nvSpPr>
            <p:spPr>
              <a:xfrm>
                <a:off x="3328810" y="504295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10" y="5042950"/>
                <a:ext cx="715161" cy="4616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>
                <a:extLst>
                  <a:ext uri="{FF2B5EF4-FFF2-40B4-BE49-F238E27FC236}">
                    <ele attr="{A9A9B652-9C49-4583-B58A-927E6C7307F3}"/>
                  </a:ext>
                </a:extLst>
              </p:cNvPr>
              <p:cNvSpPr txBox="1"/>
              <p:nvPr/>
            </p:nvSpPr>
            <p:spPr>
              <a:xfrm>
                <a:off x="2352611" y="5050362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11" y="5050362"/>
                <a:ext cx="715161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>
                <a:extLst>
                  <a:ext uri="{FF2B5EF4-FFF2-40B4-BE49-F238E27FC236}">
                    <ele attr="{D16517CC-3764-4621-AB5B-8D36D6F35757}"/>
                  </a:ext>
                </a:extLst>
              </p:cNvPr>
              <p:cNvSpPr txBox="1"/>
              <p:nvPr/>
            </p:nvSpPr>
            <p:spPr>
              <a:xfrm>
                <a:off x="1390200" y="506969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200" y="5069697"/>
                <a:ext cx="71516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>
                <a:extLst>
                  <a:ext uri="{FF2B5EF4-FFF2-40B4-BE49-F238E27FC236}">
                    <ele attr="{08EAF99E-BCBD-4254-8257-8A2213A974F6}"/>
                  </a:ext>
                </a:extLst>
              </p:cNvPr>
              <p:cNvSpPr txBox="1"/>
              <p:nvPr/>
            </p:nvSpPr>
            <p:spPr>
              <a:xfrm>
                <a:off x="450067" y="5024715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7" y="5024715"/>
                <a:ext cx="71516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546629" y="2193266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505553" y="219326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467964" y="219326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452868" y="219326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>
                <a:extLst>
                  <a:ext uri="{FF2B5EF4-FFF2-40B4-BE49-F238E27FC236}">
                    <ele attr="{C7CC7D1D-63D2-49C8-A0EC-6A8414110FE4}"/>
                  </a:ext>
                </a:extLst>
              </p:cNvPr>
              <p:cNvSpPr txBox="1"/>
              <p:nvPr/>
            </p:nvSpPr>
            <p:spPr>
              <a:xfrm>
                <a:off x="3327863" y="228076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863" y="2280760"/>
                <a:ext cx="715161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>
                <a:extLst>
                  <a:ext uri="{FF2B5EF4-FFF2-40B4-BE49-F238E27FC236}">
                    <ele attr="{23515851-B7E6-42A6-9075-FD35C1767F0D}"/>
                  </a:ext>
                </a:extLst>
              </p:cNvPr>
              <p:cNvSpPr txBox="1"/>
              <p:nvPr/>
            </p:nvSpPr>
            <p:spPr>
              <a:xfrm>
                <a:off x="2351664" y="2288172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664" y="2288172"/>
                <a:ext cx="715161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>
                <a:extLst>
                  <a:ext uri="{FF2B5EF4-FFF2-40B4-BE49-F238E27FC236}">
                    <ele attr="{55D56E93-CBB2-4FF7-BE35-21978DCAF426}"/>
                  </a:ext>
                </a:extLst>
              </p:cNvPr>
              <p:cNvSpPr txBox="1"/>
              <p:nvPr/>
            </p:nvSpPr>
            <p:spPr>
              <a:xfrm>
                <a:off x="1389253" y="230750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253" y="2307507"/>
                <a:ext cx="715161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>
                <a:extLst>
                  <a:ext uri="{FF2B5EF4-FFF2-40B4-BE49-F238E27FC236}">
                    <ele attr="{9909CFB5-49EF-4A66-A254-137532081E1E}"/>
                  </a:ext>
                </a:extLst>
              </p:cNvPr>
              <p:cNvSpPr txBox="1"/>
              <p:nvPr/>
            </p:nvSpPr>
            <p:spPr>
              <a:xfrm>
                <a:off x="449120" y="2262525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20" y="2262525"/>
                <a:ext cx="71516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1040968" y="5582900"/>
            <a:ext cx="2403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Previous layer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049454" y="1690689"/>
            <a:ext cx="2403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Next layer</a:t>
            </a:r>
            <a:endParaRPr lang="zh-TW" altLang="en-US" sz="2400" dirty="0"/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1728373" y="4171458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2698921" y="4152571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3688719" y="4152571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766684" y="2772022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1727606" y="2772022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2698154" y="2753135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V="1">
            <a:off x="3687952" y="2753135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143958" y="4974954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102882" y="497495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7065293" y="497495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8050197" y="497495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字方塊 81">
                <a:extLst>
                  <a:ext uri="{FF2B5EF4-FFF2-40B4-BE49-F238E27FC236}">
                    <ele attr="{963ED58B-F52B-4506-B4D9-908416BC2E7F}"/>
                  </a:ext>
                </a:extLst>
              </p:cNvPr>
              <p:cNvSpPr txBox="1"/>
              <p:nvPr/>
            </p:nvSpPr>
            <p:spPr>
              <a:xfrm>
                <a:off x="7925192" y="5062448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192" y="5062448"/>
                <a:ext cx="71516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字方塊 82">
                <a:extLst>
                  <a:ext uri="{FF2B5EF4-FFF2-40B4-BE49-F238E27FC236}">
                    <ele attr="{6EB0A701-0DCE-4D1F-967C-4CBAE70B7DB6}"/>
                  </a:ext>
                </a:extLst>
              </p:cNvPr>
              <p:cNvSpPr txBox="1"/>
              <p:nvPr/>
            </p:nvSpPr>
            <p:spPr>
              <a:xfrm>
                <a:off x="6948993" y="506986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993" y="5069860"/>
                <a:ext cx="71516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字方塊 83">
                <a:extLst>
                  <a:ext uri="{FF2B5EF4-FFF2-40B4-BE49-F238E27FC236}">
                    <ele attr="{8DF565A3-31D2-4E96-A058-87FAB13D0057}"/>
                  </a:ext>
                </a:extLst>
              </p:cNvPr>
              <p:cNvSpPr txBox="1"/>
              <p:nvPr/>
            </p:nvSpPr>
            <p:spPr>
              <a:xfrm>
                <a:off x="5986582" y="5089195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582" y="5089195"/>
                <a:ext cx="71516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字方塊 84">
                <a:extLst>
                  <a:ext uri="{FF2B5EF4-FFF2-40B4-BE49-F238E27FC236}">
                    <ele attr="{922C9DC2-C582-4C2B-B47C-39C9E2D01072}"/>
                  </a:ext>
                </a:extLst>
              </p:cNvPr>
              <p:cNvSpPr txBox="1"/>
              <p:nvPr/>
            </p:nvSpPr>
            <p:spPr>
              <a:xfrm>
                <a:off x="5046449" y="5044213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449" y="5044213"/>
                <a:ext cx="715161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86" name="等腰三角形 85"/>
          <p:cNvSpPr/>
          <p:nvPr/>
        </p:nvSpPr>
        <p:spPr>
          <a:xfrm>
            <a:off x="4365095" y="4037196"/>
            <a:ext cx="2002038" cy="826128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等腰三角形 86"/>
          <p:cNvSpPr/>
          <p:nvPr/>
        </p:nvSpPr>
        <p:spPr>
          <a:xfrm>
            <a:off x="5307710" y="4027671"/>
            <a:ext cx="2002038" cy="826128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等腰三角形 87"/>
          <p:cNvSpPr/>
          <p:nvPr/>
        </p:nvSpPr>
        <p:spPr>
          <a:xfrm>
            <a:off x="6312880" y="4023588"/>
            <a:ext cx="2002038" cy="826128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等腰三角形 88"/>
          <p:cNvSpPr/>
          <p:nvPr/>
        </p:nvSpPr>
        <p:spPr>
          <a:xfrm>
            <a:off x="7297869" y="4027954"/>
            <a:ext cx="2002038" cy="826128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5256864" y="3742857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/>
        </p:nvSpPr>
        <p:spPr>
          <a:xfrm>
            <a:off x="6215554" y="3742857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/>
          <p:cNvSpPr/>
          <p:nvPr/>
        </p:nvSpPr>
        <p:spPr>
          <a:xfrm>
            <a:off x="7224669" y="3742857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>
            <a:off x="8210293" y="3742857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/>
          <p:cNvSpPr/>
          <p:nvPr/>
        </p:nvSpPr>
        <p:spPr>
          <a:xfrm>
            <a:off x="5256864" y="3463131"/>
            <a:ext cx="180000" cy="18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/>
          <p:cNvSpPr/>
          <p:nvPr/>
        </p:nvSpPr>
        <p:spPr>
          <a:xfrm>
            <a:off x="6215554" y="3463131"/>
            <a:ext cx="180000" cy="18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>
            <a:off x="7224669" y="3463131"/>
            <a:ext cx="180000" cy="18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/>
          <p:cNvSpPr/>
          <p:nvPr/>
        </p:nvSpPr>
        <p:spPr>
          <a:xfrm>
            <a:off x="8210293" y="3463131"/>
            <a:ext cx="180000" cy="18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文字方塊 101"/>
          <p:cNvSpPr txBox="1"/>
          <p:nvPr/>
        </p:nvSpPr>
        <p:spPr>
          <a:xfrm>
            <a:off x="5332514" y="6128247"/>
            <a:ext cx="2877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(CNN can parallel)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 rot="5400000">
            <a:off x="5122663" y="2933550"/>
            <a:ext cx="619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字方塊 97">
                <a:extLst>
                  <a:ext uri="{FF2B5EF4-FFF2-40B4-BE49-F238E27FC236}">
                    <ele attr="{BBD7B3B4-DB2E-4ADA-973B-8213ACF21B44}"/>
                  </a:ext>
                </a:extLst>
              </p:cNvPr>
              <p:cNvSpPr txBox="1"/>
              <p:nvPr/>
            </p:nvSpPr>
            <p:spPr>
              <a:xfrm>
                <a:off x="5046749" y="2471573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749" y="2471573"/>
                <a:ext cx="71516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字方塊 100">
                <a:extLst>
                  <a:ext uri="{FF2B5EF4-FFF2-40B4-BE49-F238E27FC236}">
                    <ele attr="{35285BB8-298D-4672-80BD-574BFE665EE8}"/>
                  </a:ext>
                </a:extLst>
              </p:cNvPr>
              <p:cNvSpPr txBox="1"/>
              <p:nvPr/>
            </p:nvSpPr>
            <p:spPr>
              <a:xfrm>
                <a:off x="6009388" y="244948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388" y="2449487"/>
                <a:ext cx="71516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字方塊 102">
                <a:extLst>
                  <a:ext uri="{FF2B5EF4-FFF2-40B4-BE49-F238E27FC236}">
                    <ele attr="{3FC37827-4B46-4217-9BE0-FB63EECBF63A}"/>
                  </a:ext>
                </a:extLst>
              </p:cNvPr>
              <p:cNvSpPr txBox="1"/>
              <p:nvPr/>
            </p:nvSpPr>
            <p:spPr>
              <a:xfrm>
                <a:off x="6994841" y="244948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3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841" y="2449487"/>
                <a:ext cx="7151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字方塊 103">
                <a:extLst>
                  <a:ext uri="{FF2B5EF4-FFF2-40B4-BE49-F238E27FC236}">
                    <ele attr="{2C065F05-B763-429C-99D0-A9B90A8A7C6F}"/>
                  </a:ext>
                </a:extLst>
              </p:cNvPr>
              <p:cNvSpPr txBox="1"/>
              <p:nvPr/>
            </p:nvSpPr>
            <p:spPr>
              <a:xfrm>
                <a:off x="7957337" y="2447705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4" name="文字方塊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37" y="2447705"/>
                <a:ext cx="715161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05" name="等腰三角形 104"/>
          <p:cNvSpPr/>
          <p:nvPr/>
        </p:nvSpPr>
        <p:spPr>
          <a:xfrm>
            <a:off x="5308016" y="1545130"/>
            <a:ext cx="2002038" cy="826128"/>
          </a:xfrm>
          <a:prstGeom prst="triangl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/>
          <p:cNvSpPr txBox="1"/>
          <p:nvPr/>
        </p:nvSpPr>
        <p:spPr>
          <a:xfrm>
            <a:off x="3790315" y="401955"/>
            <a:ext cx="47250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高层的卷积层可以考虑更多的上下文内容。但也有缺点</a:t>
            </a:r>
            <a:r>
              <a:rPr lang="en-US" altLang="zh-TW" sz="2800" dirty="0"/>
              <a:t> 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4684935" y="5712414"/>
            <a:ext cx="417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Using CNN to replace RNN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文字方塊 24"/>
          <p:cNvSpPr txBox="1"/>
          <p:nvPr/>
        </p:nvSpPr>
        <p:spPr>
          <a:xfrm>
            <a:off x="450215" y="6129655"/>
            <a:ext cx="3143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dirty="0">
                <a:solidFill>
                  <a:srgbClr val="FF0000"/>
                </a:solidFill>
              </a:rPr>
              <a:t>不可以并行计算！</a:t>
            </a:r>
            <a:endParaRPr 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6" grpId="0" animBg="1"/>
      <p:bldP spid="77" grpId="0"/>
      <p:bldP spid="67" grpId="0" animBg="1"/>
      <p:bldP spid="75" grpId="0"/>
      <p:bldP spid="64" grpId="0" animBg="1"/>
      <p:bldP spid="65" grpId="0"/>
      <p:bldP spid="3" grpId="0" animBg="1"/>
      <p:bldP spid="86" grpId="0" animBg="1"/>
      <p:bldP spid="87" grpId="0" bldLvl="0" animBg="1"/>
      <p:bldP spid="88" grpId="0" animBg="1"/>
      <p:bldP spid="89" grpId="0" animBg="1"/>
      <p:bldP spid="94" grpId="0" animBg="1"/>
      <p:bldP spid="95" grpId="0" animBg="1"/>
      <p:bldP spid="96" grpId="0" animBg="1"/>
      <p:bldP spid="97" grpId="0" animBg="1"/>
      <p:bldP spid="102" grpId="0"/>
      <p:bldP spid="6" grpId="0"/>
      <p:bldP spid="98" grpId="0"/>
      <p:bldP spid="101" grpId="0"/>
      <p:bldP spid="103" grpId="0"/>
      <p:bldP spid="104" grpId="0"/>
      <p:bldP spid="105" grpId="0" animBg="1"/>
      <p:bldP spid="106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826177" y="5651441"/>
            <a:ext cx="280616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BERT – Case 2</a:t>
            </a:r>
            <a:endParaRPr lang="zh-TW" altLang="en-US" dirty="0"/>
          </a:p>
        </p:txBody>
      </p:sp>
      <p:sp>
        <p:nvSpPr>
          <p:cNvPr id="5" name="矩形: 圓角 4"/>
          <p:cNvSpPr/>
          <p:nvPr/>
        </p:nvSpPr>
        <p:spPr>
          <a:xfrm>
            <a:off x="709961" y="4204570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BERT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8799" y="5664141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[CLS]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130883" y="540439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636200" y="5638741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</a:t>
            </a:r>
            <a:r>
              <a:rPr lang="en-US" altLang="zh-TW" sz="2400" baseline="-2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TW" altLang="en-US" sz="2400" baseline="-2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185100" y="540439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673601" y="5638741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</a:t>
            </a:r>
            <a:r>
              <a:rPr lang="en-US" altLang="zh-TW" sz="2400" baseline="-2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TW" altLang="en-US" sz="2400" baseline="-2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3205685" y="540439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711001" y="5638741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</a:t>
            </a:r>
            <a:r>
              <a:rPr lang="en-US" altLang="zh-TW" sz="2400" baseline="-2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TW" altLang="en-US" sz="2400" baseline="-2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4259901" y="540439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1115962" y="3853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2185100" y="3853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207492" y="3853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4259901" y="3853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5400000">
            <a:off x="931405" y="3510634"/>
            <a:ext cx="360000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 rot="5400000">
            <a:off x="2000543" y="3529980"/>
            <a:ext cx="360000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 rot="5400000">
            <a:off x="3029238" y="3544368"/>
            <a:ext cx="360000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 rot="5400000">
            <a:off x="4067654" y="3544368"/>
            <a:ext cx="360000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1651845" y="1483551"/>
            <a:ext cx="1057576" cy="1955037"/>
            <a:chOff x="1547832" y="1712151"/>
            <a:chExt cx="1057576" cy="1955037"/>
          </a:xfrm>
        </p:grpSpPr>
        <p:sp>
          <p:nvSpPr>
            <p:cNvPr id="29" name="矩形: 圓角 28"/>
            <p:cNvSpPr/>
            <p:nvPr/>
          </p:nvSpPr>
          <p:spPr>
            <a:xfrm>
              <a:off x="1547832" y="2525360"/>
              <a:ext cx="1057576" cy="77916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Linear </a:t>
              </a:r>
              <a:r>
                <a:rPr lang="en-US" altLang="zh-TW" sz="2400" dirty="0" err="1"/>
                <a:t>Cls</a:t>
              </a:r>
              <a:endParaRPr lang="en-US" altLang="zh-TW" sz="2400" dirty="0"/>
            </a:p>
          </p:txBody>
        </p:sp>
        <p:cxnSp>
          <p:nvCxnSpPr>
            <p:cNvPr id="30" name="直線單箭頭接點 29"/>
            <p:cNvCxnSpPr/>
            <p:nvPr/>
          </p:nvCxnSpPr>
          <p:spPr>
            <a:xfrm flipV="1">
              <a:off x="2065303" y="2166022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 flipV="1">
              <a:off x="2078003" y="3315672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1678818" y="1712151"/>
              <a:ext cx="7729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class</a:t>
              </a:r>
              <a:endParaRPr lang="zh-TW" altLang="en-US" sz="24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5115935" y="2358719"/>
            <a:ext cx="5030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single sentence, </a:t>
            </a:r>
            <a:endParaRPr lang="en-US" altLang="zh-TW" sz="2400" dirty="0"/>
          </a:p>
          <a:p>
            <a:r>
              <a:rPr lang="en-US" altLang="zh-TW" sz="2400" dirty="0"/>
              <a:t>output: class of each word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466489" y="6140237"/>
            <a:ext cx="152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sentence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084452" y="3969156"/>
            <a:ext cx="32377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Example: </a:t>
            </a:r>
            <a:r>
              <a:rPr lang="zh-CN" altLang="en-US" sz="2400" dirty="0"/>
              <a:t>词汇分类</a:t>
            </a:r>
            <a:endParaRPr lang="zh-CN" altLang="en-US" sz="2400" dirty="0"/>
          </a:p>
        </p:txBody>
      </p:sp>
      <p:grpSp>
        <p:nvGrpSpPr>
          <p:cNvPr id="54" name="群組 53"/>
          <p:cNvGrpSpPr/>
          <p:nvPr/>
        </p:nvGrpSpPr>
        <p:grpSpPr>
          <a:xfrm>
            <a:off x="2667940" y="1485901"/>
            <a:ext cx="1057576" cy="1955037"/>
            <a:chOff x="1547832" y="1712151"/>
            <a:chExt cx="1057576" cy="1955037"/>
          </a:xfrm>
        </p:grpSpPr>
        <p:sp>
          <p:nvSpPr>
            <p:cNvPr id="55" name="矩形: 圓角 54"/>
            <p:cNvSpPr/>
            <p:nvPr/>
          </p:nvSpPr>
          <p:spPr>
            <a:xfrm>
              <a:off x="1547832" y="2525360"/>
              <a:ext cx="1057576" cy="77916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Linear </a:t>
              </a:r>
              <a:r>
                <a:rPr lang="en-US" altLang="zh-TW" sz="2400" dirty="0" err="1"/>
                <a:t>Cls</a:t>
              </a:r>
              <a:endParaRPr lang="en-US" altLang="zh-TW" sz="2400" dirty="0"/>
            </a:p>
          </p:txBody>
        </p:sp>
        <p:cxnSp>
          <p:nvCxnSpPr>
            <p:cNvPr id="56" name="直線單箭頭接點 55"/>
            <p:cNvCxnSpPr/>
            <p:nvPr/>
          </p:nvCxnSpPr>
          <p:spPr>
            <a:xfrm flipV="1">
              <a:off x="2065303" y="2166022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 flipV="1">
              <a:off x="2078003" y="3315672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1678818" y="1712151"/>
              <a:ext cx="7729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class</a:t>
              </a:r>
              <a:endParaRPr lang="zh-TW" altLang="en-US" sz="2400" dirty="0"/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3719260" y="1483551"/>
            <a:ext cx="1057576" cy="1955037"/>
            <a:chOff x="1547832" y="1712151"/>
            <a:chExt cx="1057576" cy="1955037"/>
          </a:xfrm>
        </p:grpSpPr>
        <p:sp>
          <p:nvSpPr>
            <p:cNvPr id="60" name="矩形: 圓角 59"/>
            <p:cNvSpPr/>
            <p:nvPr/>
          </p:nvSpPr>
          <p:spPr>
            <a:xfrm>
              <a:off x="1547832" y="2525360"/>
              <a:ext cx="1057576" cy="77916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Linear </a:t>
              </a:r>
              <a:r>
                <a:rPr lang="en-US" altLang="zh-TW" sz="2400" dirty="0" err="1"/>
                <a:t>Cls</a:t>
              </a:r>
              <a:endParaRPr lang="en-US" altLang="zh-TW" sz="2400" dirty="0"/>
            </a:p>
          </p:txBody>
        </p:sp>
        <p:cxnSp>
          <p:nvCxnSpPr>
            <p:cNvPr id="61" name="直線單箭頭接點 60"/>
            <p:cNvCxnSpPr/>
            <p:nvPr/>
          </p:nvCxnSpPr>
          <p:spPr>
            <a:xfrm flipV="1">
              <a:off x="2065303" y="2166022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/>
            <p:nvPr/>
          </p:nvCxnSpPr>
          <p:spPr>
            <a:xfrm flipV="1">
              <a:off x="2078003" y="3315672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678818" y="1712151"/>
              <a:ext cx="7729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class</a:t>
              </a:r>
              <a:endParaRPr lang="zh-TW" altLang="en-US" sz="2400" dirty="0"/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7506" y="4557188"/>
            <a:ext cx="3598993" cy="92300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單箭頭接點 29"/>
          <p:cNvCxnSpPr/>
          <p:nvPr/>
        </p:nvCxnSpPr>
        <p:spPr>
          <a:xfrm flipV="1">
            <a:off x="1582917" y="18107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/>
          <p:cNvSpPr/>
          <p:nvPr/>
        </p:nvSpPr>
        <p:spPr>
          <a:xfrm>
            <a:off x="628650" y="2044870"/>
            <a:ext cx="1908534" cy="77916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 Classifier</a:t>
            </a:r>
            <a:endParaRPr lang="en-US" altLang="zh-TW" sz="2400" dirty="0"/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1582917" y="2824030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>
            <a:off x="2171811" y="5739386"/>
            <a:ext cx="2148722" cy="461665"/>
            <a:chOff x="-2355676" y="6078727"/>
            <a:chExt cx="2148722" cy="461665"/>
          </a:xfrm>
        </p:grpSpPr>
        <p:sp>
          <p:nvSpPr>
            <p:cNvPr id="52" name="矩形 51"/>
            <p:cNvSpPr/>
            <p:nvPr/>
          </p:nvSpPr>
          <p:spPr>
            <a:xfrm>
              <a:off x="-2165698" y="6091427"/>
              <a:ext cx="1778466" cy="4489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-2355676" y="6078727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r>
                <a:rPr lang="en-US" altLang="zh-TW" sz="2400" baseline="-25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</a:t>
              </a:r>
              <a:endParaRPr lang="zh-TW" altLang="en-US" sz="2400" baseline="-25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-1318275" y="6078727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r>
                <a:rPr lang="en-US" altLang="zh-TW" sz="2400" baseline="-25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</a:t>
              </a:r>
              <a:endParaRPr lang="zh-TW" altLang="en-US" sz="2400" baseline="-25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BERT – Case 3</a:t>
            </a:r>
            <a:endParaRPr lang="zh-TW" altLang="en-US" dirty="0"/>
          </a:p>
        </p:txBody>
      </p:sp>
      <p:sp>
        <p:nvSpPr>
          <p:cNvPr id="4" name="矩形: 圓角 3"/>
          <p:cNvSpPr/>
          <p:nvPr/>
        </p:nvSpPr>
        <p:spPr>
          <a:xfrm>
            <a:off x="1161994" y="4227809"/>
            <a:ext cx="7630287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BERT</a:t>
            </a:r>
            <a:endParaRPr lang="zh-TW" altLang="en-US" sz="2800" dirty="0"/>
          </a:p>
        </p:txBody>
      </p:sp>
      <p:grpSp>
        <p:nvGrpSpPr>
          <p:cNvPr id="5" name="群組 4"/>
          <p:cNvGrpSpPr/>
          <p:nvPr/>
        </p:nvGrpSpPr>
        <p:grpSpPr>
          <a:xfrm>
            <a:off x="1050833" y="5427631"/>
            <a:ext cx="1111321" cy="797614"/>
            <a:chOff x="1212077" y="5255291"/>
            <a:chExt cx="1111321" cy="797614"/>
          </a:xfrm>
        </p:grpSpPr>
        <p:sp>
          <p:nvSpPr>
            <p:cNvPr id="6" name="文字方塊 5"/>
            <p:cNvSpPr txBox="1"/>
            <p:nvPr/>
          </p:nvSpPr>
          <p:spPr>
            <a:xfrm>
              <a:off x="1212077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[CLS]</a:t>
              </a:r>
              <a:endPara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V="1">
              <a:off x="174416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線單箭頭接點 9"/>
          <p:cNvCxnSpPr/>
          <p:nvPr/>
        </p:nvCxnSpPr>
        <p:spPr>
          <a:xfrm flipV="1">
            <a:off x="2688806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3761063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4318052" y="5427631"/>
            <a:ext cx="1111321" cy="797614"/>
            <a:chOff x="4324279" y="5255291"/>
            <a:chExt cx="1111321" cy="797614"/>
          </a:xfrm>
        </p:grpSpPr>
        <p:sp>
          <p:nvSpPr>
            <p:cNvPr id="15" name="文字方塊 14"/>
            <p:cNvSpPr txBox="1"/>
            <p:nvPr/>
          </p:nvSpPr>
          <p:spPr>
            <a:xfrm>
              <a:off x="4324279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[SEP]</a:t>
              </a:r>
              <a:endPara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16" name="直線單箭頭接點 15"/>
            <p:cNvCxnSpPr/>
            <p:nvPr/>
          </p:nvCxnSpPr>
          <p:spPr>
            <a:xfrm flipV="1">
              <a:off x="4873179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單箭頭接點 18"/>
          <p:cNvCxnSpPr/>
          <p:nvPr/>
        </p:nvCxnSpPr>
        <p:spPr>
          <a:xfrm flipV="1">
            <a:off x="5939209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7045098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8117353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/>
          <p:cNvGrpSpPr/>
          <p:nvPr/>
        </p:nvGrpSpPr>
        <p:grpSpPr>
          <a:xfrm>
            <a:off x="1471503" y="3076998"/>
            <a:ext cx="195209" cy="1150811"/>
            <a:chOff x="1363451" y="3187846"/>
            <a:chExt cx="195209" cy="1150811"/>
          </a:xfrm>
        </p:grpSpPr>
        <p:cxnSp>
          <p:nvCxnSpPr>
            <p:cNvPr id="28" name="直線單箭頭接點 27"/>
            <p:cNvCxnSpPr/>
            <p:nvPr/>
          </p:nvCxnSpPr>
          <p:spPr>
            <a:xfrm flipV="1">
              <a:off x="1474865" y="398714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 rot="5400000">
              <a:off x="1080912" y="3470385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557253" y="3085316"/>
            <a:ext cx="195209" cy="1150811"/>
            <a:chOff x="2431477" y="3196164"/>
            <a:chExt cx="195209" cy="1150811"/>
          </a:xfrm>
        </p:grpSpPr>
        <p:cxnSp>
          <p:nvCxnSpPr>
            <p:cNvPr id="33" name="直線單箭頭接點 32"/>
            <p:cNvCxnSpPr/>
            <p:nvPr/>
          </p:nvCxnSpPr>
          <p:spPr>
            <a:xfrm flipV="1">
              <a:off x="2542891" y="399545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 rot="5400000">
              <a:off x="2148938" y="347870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3643003" y="3070636"/>
            <a:ext cx="195209" cy="1150811"/>
            <a:chOff x="3452062" y="3181484"/>
            <a:chExt cx="195209" cy="1150811"/>
          </a:xfrm>
        </p:grpSpPr>
        <p:cxnSp>
          <p:nvCxnSpPr>
            <p:cNvPr id="36" name="直線單箭頭接點 35"/>
            <p:cNvCxnSpPr/>
            <p:nvPr/>
          </p:nvCxnSpPr>
          <p:spPr>
            <a:xfrm flipV="1">
              <a:off x="3563476" y="398077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 rot="5400000">
              <a:off x="3169523" y="346402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4728753" y="3085316"/>
            <a:ext cx="195209" cy="1150811"/>
            <a:chOff x="4499447" y="3196164"/>
            <a:chExt cx="195209" cy="1150811"/>
          </a:xfrm>
        </p:grpSpPr>
        <p:cxnSp>
          <p:nvCxnSpPr>
            <p:cNvPr id="39" name="直線單箭頭接點 38"/>
            <p:cNvCxnSpPr/>
            <p:nvPr/>
          </p:nvCxnSpPr>
          <p:spPr>
            <a:xfrm flipV="1">
              <a:off x="4610861" y="399545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 rot="5400000">
              <a:off x="4216908" y="347870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5814503" y="3064251"/>
            <a:ext cx="195209" cy="1150811"/>
            <a:chOff x="5769519" y="3175099"/>
            <a:chExt cx="195209" cy="1150811"/>
          </a:xfrm>
        </p:grpSpPr>
        <p:cxnSp>
          <p:nvCxnSpPr>
            <p:cNvPr id="42" name="直線單箭頭接點 41"/>
            <p:cNvCxnSpPr/>
            <p:nvPr/>
          </p:nvCxnSpPr>
          <p:spPr>
            <a:xfrm flipV="1">
              <a:off x="5880933" y="3974394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 rot="5400000">
              <a:off x="5486980" y="3457638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6900253" y="3070636"/>
            <a:ext cx="195209" cy="1150811"/>
            <a:chOff x="6823734" y="3181484"/>
            <a:chExt cx="195209" cy="1150811"/>
          </a:xfrm>
        </p:grpSpPr>
        <p:cxnSp>
          <p:nvCxnSpPr>
            <p:cNvPr id="45" name="直線單箭頭接點 44"/>
            <p:cNvCxnSpPr/>
            <p:nvPr/>
          </p:nvCxnSpPr>
          <p:spPr>
            <a:xfrm flipV="1">
              <a:off x="6935148" y="398077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 rot="5400000">
              <a:off x="6541195" y="346402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7986001" y="3076998"/>
            <a:ext cx="195209" cy="1150811"/>
            <a:chOff x="7877949" y="3187846"/>
            <a:chExt cx="195209" cy="1150811"/>
          </a:xfrm>
        </p:grpSpPr>
        <p:cxnSp>
          <p:nvCxnSpPr>
            <p:cNvPr id="48" name="直線單箭頭接點 47"/>
            <p:cNvCxnSpPr/>
            <p:nvPr/>
          </p:nvCxnSpPr>
          <p:spPr>
            <a:xfrm flipV="1">
              <a:off x="7989363" y="398714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 rot="5400000">
              <a:off x="7595410" y="3470385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1104858" y="1459896"/>
            <a:ext cx="928498" cy="46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ea typeface="Microsoft JhengHei" panose="020B0604030504040204" pitchFamily="34" charset="-120"/>
              </a:rPr>
              <a:t>Class</a:t>
            </a:r>
            <a:endParaRPr lang="zh-TW" altLang="en-US" sz="2400" dirty="0">
              <a:ea typeface="Microsoft JhengHei" panose="020B0604030504040204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11159" y="6198639"/>
            <a:ext cx="174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Sentence 1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173125" y="6212183"/>
            <a:ext cx="174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Sentence 2</a:t>
            </a:r>
            <a:endParaRPr lang="zh-TW" altLang="en-US" sz="2400" dirty="0"/>
          </a:p>
        </p:txBody>
      </p:sp>
      <p:grpSp>
        <p:nvGrpSpPr>
          <p:cNvPr id="67" name="群組 66"/>
          <p:cNvGrpSpPr/>
          <p:nvPr/>
        </p:nvGrpSpPr>
        <p:grpSpPr>
          <a:xfrm>
            <a:off x="5473645" y="5729151"/>
            <a:ext cx="3218233" cy="461665"/>
            <a:chOff x="8588538" y="6705580"/>
            <a:chExt cx="3218233" cy="461665"/>
          </a:xfrm>
        </p:grpSpPr>
        <p:sp>
          <p:nvSpPr>
            <p:cNvPr id="61" name="矩形 60"/>
            <p:cNvSpPr/>
            <p:nvPr/>
          </p:nvSpPr>
          <p:spPr>
            <a:xfrm>
              <a:off x="8810626" y="6771152"/>
              <a:ext cx="2746374" cy="3960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6" name="群組 65"/>
            <p:cNvGrpSpPr/>
            <p:nvPr/>
          </p:nvGrpSpPr>
          <p:grpSpPr>
            <a:xfrm>
              <a:off x="8588538" y="6705580"/>
              <a:ext cx="3218233" cy="461665"/>
              <a:chOff x="8751245" y="6165502"/>
              <a:chExt cx="3218233" cy="461665"/>
            </a:xfrm>
          </p:grpSpPr>
          <p:sp>
            <p:nvSpPr>
              <p:cNvPr id="62" name="文字方塊 61"/>
              <p:cNvSpPr txBox="1"/>
              <p:nvPr/>
            </p:nvSpPr>
            <p:spPr>
              <a:xfrm>
                <a:off x="8751245" y="6165502"/>
                <a:ext cx="1111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w</a:t>
                </a:r>
                <a:r>
                  <a:rPr lang="en-US" altLang="zh-TW" sz="2400" baseline="-25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3</a:t>
                </a:r>
                <a:endParaRPr lang="zh-TW" altLang="en-US" sz="2400" baseline="-250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63" name="文字方塊 62"/>
              <p:cNvSpPr txBox="1"/>
              <p:nvPr/>
            </p:nvSpPr>
            <p:spPr>
              <a:xfrm>
                <a:off x="9804701" y="6165502"/>
                <a:ext cx="1111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w</a:t>
                </a:r>
                <a:r>
                  <a:rPr lang="en-US" altLang="zh-TW" sz="2400" baseline="-25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4</a:t>
                </a:r>
                <a:endParaRPr lang="zh-TW" altLang="en-US" sz="2400" baseline="-250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10858157" y="6165502"/>
                <a:ext cx="1111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w</a:t>
                </a:r>
                <a:r>
                  <a:rPr lang="en-US" altLang="zh-TW" sz="2400" baseline="-25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5</a:t>
                </a:r>
                <a:endParaRPr lang="zh-TW" altLang="en-US" sz="2400" baseline="-250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</p:grpSp>
      <p:sp>
        <p:nvSpPr>
          <p:cNvPr id="68" name="文字方塊 67"/>
          <p:cNvSpPr txBox="1"/>
          <p:nvPr/>
        </p:nvSpPr>
        <p:spPr>
          <a:xfrm>
            <a:off x="3082339" y="1393056"/>
            <a:ext cx="503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two sentences, output: class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3066450" y="1765524"/>
            <a:ext cx="5030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Example: </a:t>
            </a:r>
            <a:r>
              <a:rPr lang="zh-CN" altLang="en-US" sz="2400" dirty="0"/>
              <a:t>自然语言推理</a:t>
            </a:r>
            <a:r>
              <a:rPr lang="en-US" altLang="zh-TW" sz="2400" dirty="0"/>
              <a:t> </a:t>
            </a:r>
            <a:endParaRPr lang="en-US" altLang="zh-TW" sz="2400" dirty="0"/>
          </a:p>
        </p:txBody>
      </p:sp>
      <p:sp>
        <p:nvSpPr>
          <p:cNvPr id="72" name="矩形 71"/>
          <p:cNvSpPr/>
          <p:nvPr/>
        </p:nvSpPr>
        <p:spPr>
          <a:xfrm>
            <a:off x="3491451" y="2145565"/>
            <a:ext cx="5281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TW" sz="2400" dirty="0">
                <a:solidFill>
                  <a:srgbClr val="373737"/>
                </a:solidFill>
              </a:rPr>
              <a:t>Given a “premise”, determining whether a “hypothesis” is T/F/ unknown.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BERT – Case 4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4428092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可提取问答</a:t>
            </a:r>
            <a:r>
              <a:rPr lang="en-US" altLang="zh-TW" sz="2400" dirty="0"/>
              <a:t> (QA) (E.g. </a:t>
            </a:r>
            <a:r>
              <a:rPr lang="en-US" altLang="zh-TW" sz="2400" dirty="0" err="1"/>
              <a:t>SQuAD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3079" y="1897884"/>
            <a:ext cx="4139633" cy="46562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ele attr="{50A7D975-1662-4329-9C01-7CD59F676BA1}"/>
                  </a:ext>
                </a:extLst>
              </p:cNvPr>
              <p:cNvSpPr txBox="1"/>
              <p:nvPr/>
            </p:nvSpPr>
            <p:spPr>
              <a:xfrm>
                <a:off x="2046984" y="2921511"/>
                <a:ext cx="2768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984" y="2921511"/>
                <a:ext cx="276816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661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ele attr="{DA09AA20-C30F-404A-B7FB-3DCB44E17E49}"/>
                  </a:ext>
                </a:extLst>
              </p:cNvPr>
              <p:cNvSpPr txBox="1"/>
              <p:nvPr/>
            </p:nvSpPr>
            <p:spPr>
              <a:xfrm>
                <a:off x="2048554" y="3423530"/>
                <a:ext cx="3371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4" y="3423530"/>
                <a:ext cx="337116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266"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7" name="矩形: 圓角 6"/>
          <p:cNvSpPr/>
          <p:nvPr/>
        </p:nvSpPr>
        <p:spPr>
          <a:xfrm>
            <a:off x="1999649" y="4117663"/>
            <a:ext cx="1178805" cy="1123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QA</a:t>
            </a:r>
            <a:endParaRPr lang="en-US" altLang="zh-TW" sz="2400" dirty="0"/>
          </a:p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ele attr="{A4D1AA26-FC7E-4801-95DB-03169B12986B}"/>
                  </a:ext>
                </a:extLst>
              </p:cNvPr>
              <p:cNvSpPr txBox="1"/>
              <p:nvPr/>
            </p:nvSpPr>
            <p:spPr>
              <a:xfrm>
                <a:off x="764096" y="5276370"/>
                <a:ext cx="35604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output: two integers (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TW" sz="2400" dirty="0"/>
                  <a:t>)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6" y="5276370"/>
                <a:ext cx="356044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14" t="-10667" r="-2568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ele attr="{D202D16E-5C4F-4E96-9D4A-AE86ED7AF4BB}"/>
                  </a:ext>
                </a:extLst>
              </p:cNvPr>
              <p:cNvSpPr txBox="1"/>
              <p:nvPr/>
            </p:nvSpPr>
            <p:spPr>
              <a:xfrm>
                <a:off x="2065415" y="5978208"/>
                <a:ext cx="23556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415" y="5978208"/>
                <a:ext cx="235564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777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506865" y="2896702"/>
            <a:ext cx="201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Document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6864" y="3419995"/>
            <a:ext cx="201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Query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48568" y="5984792"/>
            <a:ext cx="201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Answer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1676540" y="4413389"/>
            <a:ext cx="3341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676540" y="4885280"/>
            <a:ext cx="3341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3178454" y="4413389"/>
            <a:ext cx="3341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178454" y="4885280"/>
            <a:ext cx="3341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ele attr="{49D463B7-D052-4D9B-ADF8-4D098A195831}"/>
                  </a:ext>
                </a:extLst>
              </p:cNvPr>
              <p:cNvSpPr txBox="1"/>
              <p:nvPr/>
            </p:nvSpPr>
            <p:spPr>
              <a:xfrm>
                <a:off x="1129547" y="4182556"/>
                <a:ext cx="707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47" y="4182556"/>
                <a:ext cx="707659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ele attr="{4E804D06-BFCD-401D-AA44-EA9083EE9911}"/>
                  </a:ext>
                </a:extLst>
              </p:cNvPr>
              <p:cNvSpPr txBox="1"/>
              <p:nvPr/>
            </p:nvSpPr>
            <p:spPr>
              <a:xfrm>
                <a:off x="1110041" y="4644221"/>
                <a:ext cx="707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041" y="4644221"/>
                <a:ext cx="707659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ele attr="{3A476155-1119-4CFF-9FEE-B49E88D04365}"/>
                  </a:ext>
                </a:extLst>
              </p:cNvPr>
              <p:cNvSpPr txBox="1"/>
              <p:nvPr/>
            </p:nvSpPr>
            <p:spPr>
              <a:xfrm>
                <a:off x="3500333" y="4149964"/>
                <a:ext cx="47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333" y="4149964"/>
                <a:ext cx="478232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ele attr="{009B2F66-B3E5-4679-8E14-7A4B254BCA0A}"/>
                  </a:ext>
                </a:extLst>
              </p:cNvPr>
              <p:cNvSpPr txBox="1"/>
              <p:nvPr/>
            </p:nvSpPr>
            <p:spPr>
              <a:xfrm>
                <a:off x="3499967" y="4628945"/>
                <a:ext cx="47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967" y="4628945"/>
                <a:ext cx="4782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23" name="矩形: 圓角 22"/>
          <p:cNvSpPr/>
          <p:nvPr/>
        </p:nvSpPr>
        <p:spPr>
          <a:xfrm>
            <a:off x="6766881" y="2118222"/>
            <a:ext cx="484742" cy="4457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17</a:t>
            </a:r>
            <a:endParaRPr lang="zh-TW" altLang="en-US" dirty="0"/>
          </a:p>
        </p:txBody>
      </p:sp>
      <p:sp>
        <p:nvSpPr>
          <p:cNvPr id="24" name="矩形: 圓角 23"/>
          <p:cNvSpPr/>
          <p:nvPr/>
        </p:nvSpPr>
        <p:spPr>
          <a:xfrm>
            <a:off x="6630524" y="3591245"/>
            <a:ext cx="484742" cy="4457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77</a:t>
            </a:r>
            <a:endParaRPr lang="zh-TW" altLang="en-US" dirty="0"/>
          </a:p>
        </p:txBody>
      </p:sp>
      <p:sp>
        <p:nvSpPr>
          <p:cNvPr id="25" name="矩形: 圓角 24"/>
          <p:cNvSpPr/>
          <p:nvPr/>
        </p:nvSpPr>
        <p:spPr>
          <a:xfrm>
            <a:off x="7414198" y="3595542"/>
            <a:ext cx="484742" cy="4457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79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: 圓角 25">
                <a:extLst>
                  <a:ext uri="{FF2B5EF4-FFF2-40B4-BE49-F238E27FC236}">
                    <ele attr="{B4258E99-95DA-4184-9A7F-D342C3F89477}"/>
                  </a:ext>
                </a:extLst>
              </p:cNvPr>
              <p:cNvSpPr/>
              <p:nvPr/>
            </p:nvSpPr>
            <p:spPr>
              <a:xfrm>
                <a:off x="5657594" y="4497292"/>
                <a:ext cx="2244175" cy="351712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=17,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6" name="矩形: 圓角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594" y="4497292"/>
                <a:ext cx="2244175" cy="351712"/>
              </a:xfrm>
              <a:prstGeom prst="roundRect">
                <a:avLst/>
              </a:prstGeom>
              <a:blipFill rotWithShape="1">
                <a:blip r:embed="rId10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: 圓角 26">
                <a:extLst>
                  <a:ext uri="{FF2B5EF4-FFF2-40B4-BE49-F238E27FC236}">
                    <ele attr="{BEB44EFD-928B-46F0-9612-4C129C6EBBDD}"/>
                  </a:ext>
                </a:extLst>
              </p:cNvPr>
              <p:cNvSpPr/>
              <p:nvPr/>
            </p:nvSpPr>
            <p:spPr>
              <a:xfrm>
                <a:off x="6312968" y="6249580"/>
                <a:ext cx="2244175" cy="351712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=77,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=79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7" name="矩形: 圓角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968" y="6249580"/>
                <a:ext cx="2244175" cy="351712"/>
              </a:xfrm>
              <a:prstGeom prst="roundRect">
                <a:avLst/>
              </a:prstGeom>
              <a:blipFill rotWithShape="1">
                <a:blip r:embed="rId11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直線單箭頭接點 88"/>
          <p:cNvCxnSpPr/>
          <p:nvPr/>
        </p:nvCxnSpPr>
        <p:spPr>
          <a:xfrm flipV="1">
            <a:off x="5734441" y="1696345"/>
            <a:ext cx="0" cy="280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V="1">
            <a:off x="6809252" y="1705511"/>
            <a:ext cx="0" cy="280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7913958" y="1699169"/>
            <a:ext cx="0" cy="280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>
            <a:off x="2171811" y="5739386"/>
            <a:ext cx="2148722" cy="461665"/>
            <a:chOff x="-2355676" y="6078727"/>
            <a:chExt cx="2148722" cy="461665"/>
          </a:xfrm>
        </p:grpSpPr>
        <p:sp>
          <p:nvSpPr>
            <p:cNvPr id="52" name="矩形 51"/>
            <p:cNvSpPr/>
            <p:nvPr/>
          </p:nvSpPr>
          <p:spPr>
            <a:xfrm>
              <a:off x="-2165698" y="6091427"/>
              <a:ext cx="1778466" cy="4489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-2355676" y="6078727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q</a:t>
              </a:r>
              <a:r>
                <a:rPr lang="en-US" altLang="zh-TW" sz="2400" baseline="-25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</a:t>
              </a:r>
              <a:endParaRPr lang="zh-TW" altLang="en-US" sz="2400" baseline="-25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-1318275" y="6078727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q</a:t>
              </a:r>
              <a:r>
                <a:rPr lang="en-US" altLang="zh-TW" sz="2400" baseline="-25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</a:t>
              </a:r>
              <a:endParaRPr lang="zh-TW" altLang="en-US" sz="2400" baseline="-25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BERT – Case 4 </a:t>
            </a:r>
            <a:endParaRPr lang="zh-TW" altLang="en-US" dirty="0"/>
          </a:p>
        </p:txBody>
      </p:sp>
      <p:sp>
        <p:nvSpPr>
          <p:cNvPr id="4" name="矩形: 圓角 3"/>
          <p:cNvSpPr/>
          <p:nvPr/>
        </p:nvSpPr>
        <p:spPr>
          <a:xfrm>
            <a:off x="1161994" y="4227809"/>
            <a:ext cx="7630287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BERT</a:t>
            </a:r>
            <a:endParaRPr lang="zh-TW" altLang="en-US" sz="2800" dirty="0"/>
          </a:p>
        </p:txBody>
      </p:sp>
      <p:grpSp>
        <p:nvGrpSpPr>
          <p:cNvPr id="5" name="群組 4"/>
          <p:cNvGrpSpPr/>
          <p:nvPr/>
        </p:nvGrpSpPr>
        <p:grpSpPr>
          <a:xfrm>
            <a:off x="1050833" y="5427631"/>
            <a:ext cx="1111321" cy="797614"/>
            <a:chOff x="1212077" y="5255291"/>
            <a:chExt cx="1111321" cy="797614"/>
          </a:xfrm>
        </p:grpSpPr>
        <p:sp>
          <p:nvSpPr>
            <p:cNvPr id="6" name="文字方塊 5"/>
            <p:cNvSpPr txBox="1"/>
            <p:nvPr/>
          </p:nvSpPr>
          <p:spPr>
            <a:xfrm>
              <a:off x="1212077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[CLS]</a:t>
              </a:r>
              <a:endPara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V="1">
              <a:off x="174416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線單箭頭接點 9"/>
          <p:cNvCxnSpPr/>
          <p:nvPr/>
        </p:nvCxnSpPr>
        <p:spPr>
          <a:xfrm flipV="1">
            <a:off x="2688806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3761063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4318052" y="5427631"/>
            <a:ext cx="1111321" cy="797614"/>
            <a:chOff x="4324279" y="5255291"/>
            <a:chExt cx="1111321" cy="797614"/>
          </a:xfrm>
        </p:grpSpPr>
        <p:sp>
          <p:nvSpPr>
            <p:cNvPr id="15" name="文字方塊 14"/>
            <p:cNvSpPr txBox="1"/>
            <p:nvPr/>
          </p:nvSpPr>
          <p:spPr>
            <a:xfrm>
              <a:off x="4324279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[SEP]</a:t>
              </a:r>
              <a:endPara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16" name="直線單箭頭接點 15"/>
            <p:cNvCxnSpPr/>
            <p:nvPr/>
          </p:nvCxnSpPr>
          <p:spPr>
            <a:xfrm flipV="1">
              <a:off x="4873179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單箭頭接點 18"/>
          <p:cNvCxnSpPr/>
          <p:nvPr/>
        </p:nvCxnSpPr>
        <p:spPr>
          <a:xfrm flipV="1">
            <a:off x="5939209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7045098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8117353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/>
          <p:cNvGrpSpPr/>
          <p:nvPr/>
        </p:nvGrpSpPr>
        <p:grpSpPr>
          <a:xfrm>
            <a:off x="1471503" y="3076998"/>
            <a:ext cx="195209" cy="1150811"/>
            <a:chOff x="1363451" y="3187846"/>
            <a:chExt cx="195209" cy="1150811"/>
          </a:xfrm>
        </p:grpSpPr>
        <p:cxnSp>
          <p:nvCxnSpPr>
            <p:cNvPr id="28" name="直線單箭頭接點 27"/>
            <p:cNvCxnSpPr/>
            <p:nvPr/>
          </p:nvCxnSpPr>
          <p:spPr>
            <a:xfrm flipV="1">
              <a:off x="1474865" y="398714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 rot="5400000">
              <a:off x="1080912" y="3470385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557253" y="3085316"/>
            <a:ext cx="195209" cy="1150811"/>
            <a:chOff x="2431477" y="3196164"/>
            <a:chExt cx="195209" cy="1150811"/>
          </a:xfrm>
        </p:grpSpPr>
        <p:cxnSp>
          <p:nvCxnSpPr>
            <p:cNvPr id="33" name="直線單箭頭接點 32"/>
            <p:cNvCxnSpPr/>
            <p:nvPr/>
          </p:nvCxnSpPr>
          <p:spPr>
            <a:xfrm flipV="1">
              <a:off x="2542891" y="399545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 rot="5400000">
              <a:off x="2148938" y="347870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3643003" y="3070636"/>
            <a:ext cx="195209" cy="1150811"/>
            <a:chOff x="3452062" y="3181484"/>
            <a:chExt cx="195209" cy="1150811"/>
          </a:xfrm>
        </p:grpSpPr>
        <p:cxnSp>
          <p:nvCxnSpPr>
            <p:cNvPr id="36" name="直線單箭頭接點 35"/>
            <p:cNvCxnSpPr/>
            <p:nvPr/>
          </p:nvCxnSpPr>
          <p:spPr>
            <a:xfrm flipV="1">
              <a:off x="3563476" y="398077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 rot="5400000">
              <a:off x="3169523" y="346402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4728753" y="3085316"/>
            <a:ext cx="195209" cy="1150811"/>
            <a:chOff x="4499447" y="3196164"/>
            <a:chExt cx="195209" cy="1150811"/>
          </a:xfrm>
        </p:grpSpPr>
        <p:cxnSp>
          <p:nvCxnSpPr>
            <p:cNvPr id="39" name="直線單箭頭接點 38"/>
            <p:cNvCxnSpPr/>
            <p:nvPr/>
          </p:nvCxnSpPr>
          <p:spPr>
            <a:xfrm flipV="1">
              <a:off x="4610861" y="399545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 rot="5400000">
              <a:off x="4216908" y="347870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5814503" y="3064251"/>
            <a:ext cx="195209" cy="1150811"/>
            <a:chOff x="5769519" y="3175099"/>
            <a:chExt cx="195209" cy="1150811"/>
          </a:xfrm>
        </p:grpSpPr>
        <p:cxnSp>
          <p:nvCxnSpPr>
            <p:cNvPr id="42" name="直線單箭頭接點 41"/>
            <p:cNvCxnSpPr/>
            <p:nvPr/>
          </p:nvCxnSpPr>
          <p:spPr>
            <a:xfrm flipV="1">
              <a:off x="5880933" y="3974394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 rot="5400000">
              <a:off x="5486980" y="3457638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6900253" y="3070636"/>
            <a:ext cx="195209" cy="1150811"/>
            <a:chOff x="6823734" y="3181484"/>
            <a:chExt cx="195209" cy="1150811"/>
          </a:xfrm>
        </p:grpSpPr>
        <p:cxnSp>
          <p:nvCxnSpPr>
            <p:cNvPr id="45" name="直線單箭頭接點 44"/>
            <p:cNvCxnSpPr/>
            <p:nvPr/>
          </p:nvCxnSpPr>
          <p:spPr>
            <a:xfrm flipV="1">
              <a:off x="6935148" y="398077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 rot="5400000">
              <a:off x="6541195" y="346402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7986001" y="3076998"/>
            <a:ext cx="195209" cy="1150811"/>
            <a:chOff x="7877949" y="3187846"/>
            <a:chExt cx="195209" cy="1150811"/>
          </a:xfrm>
        </p:grpSpPr>
        <p:cxnSp>
          <p:nvCxnSpPr>
            <p:cNvPr id="48" name="直線單箭頭接點 47"/>
            <p:cNvCxnSpPr/>
            <p:nvPr/>
          </p:nvCxnSpPr>
          <p:spPr>
            <a:xfrm flipV="1">
              <a:off x="7989363" y="398714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 rot="5400000">
              <a:off x="7595410" y="3470385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6" name="文字方塊 55"/>
          <p:cNvSpPr txBox="1"/>
          <p:nvPr/>
        </p:nvSpPr>
        <p:spPr>
          <a:xfrm>
            <a:off x="2411159" y="6198639"/>
            <a:ext cx="174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question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173125" y="6212183"/>
            <a:ext cx="174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document</a:t>
            </a:r>
            <a:endParaRPr lang="zh-TW" altLang="en-US" sz="2400" dirty="0"/>
          </a:p>
        </p:txBody>
      </p:sp>
      <p:grpSp>
        <p:nvGrpSpPr>
          <p:cNvPr id="67" name="群組 66"/>
          <p:cNvGrpSpPr/>
          <p:nvPr/>
        </p:nvGrpSpPr>
        <p:grpSpPr>
          <a:xfrm>
            <a:off x="5473645" y="5729151"/>
            <a:ext cx="3218233" cy="461665"/>
            <a:chOff x="8588538" y="6705580"/>
            <a:chExt cx="3218233" cy="461665"/>
          </a:xfrm>
        </p:grpSpPr>
        <p:sp>
          <p:nvSpPr>
            <p:cNvPr id="61" name="矩形 60"/>
            <p:cNvSpPr/>
            <p:nvPr/>
          </p:nvSpPr>
          <p:spPr>
            <a:xfrm>
              <a:off x="8810626" y="6771152"/>
              <a:ext cx="2746374" cy="3960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6" name="群組 65"/>
            <p:cNvGrpSpPr/>
            <p:nvPr/>
          </p:nvGrpSpPr>
          <p:grpSpPr>
            <a:xfrm>
              <a:off x="8588538" y="6705580"/>
              <a:ext cx="3218233" cy="461665"/>
              <a:chOff x="8751245" y="6165502"/>
              <a:chExt cx="3218233" cy="461665"/>
            </a:xfrm>
          </p:grpSpPr>
          <p:sp>
            <p:nvSpPr>
              <p:cNvPr id="62" name="文字方塊 61"/>
              <p:cNvSpPr txBox="1"/>
              <p:nvPr/>
            </p:nvSpPr>
            <p:spPr>
              <a:xfrm>
                <a:off x="8751245" y="6165502"/>
                <a:ext cx="1111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d</a:t>
                </a:r>
                <a:r>
                  <a:rPr lang="en-US" altLang="zh-TW" sz="2400" baseline="-25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endParaRPr lang="zh-TW" altLang="en-US" sz="2400" baseline="-250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63" name="文字方塊 62"/>
              <p:cNvSpPr txBox="1"/>
              <p:nvPr/>
            </p:nvSpPr>
            <p:spPr>
              <a:xfrm>
                <a:off x="9804701" y="6165502"/>
                <a:ext cx="1111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d</a:t>
                </a:r>
                <a:r>
                  <a:rPr lang="en-US" altLang="zh-TW" sz="2400" baseline="-25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endParaRPr lang="zh-TW" altLang="en-US" sz="2400" baseline="-250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10858157" y="6165502"/>
                <a:ext cx="1111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d</a:t>
                </a:r>
                <a:r>
                  <a:rPr lang="en-US" altLang="zh-TW" sz="2400" baseline="-25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3</a:t>
                </a:r>
                <a:endParaRPr lang="zh-TW" altLang="en-US" sz="2400" baseline="-250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</p:grpSp>
      <p:sp>
        <p:nvSpPr>
          <p:cNvPr id="65" name="矩形 64"/>
          <p:cNvSpPr/>
          <p:nvPr/>
        </p:nvSpPr>
        <p:spPr>
          <a:xfrm rot="5400000">
            <a:off x="5210156" y="3340920"/>
            <a:ext cx="760287" cy="1952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 rot="5400000">
            <a:off x="6308609" y="3349571"/>
            <a:ext cx="760287" cy="1952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 rot="5400000">
            <a:off x="7398598" y="3349571"/>
            <a:ext cx="760287" cy="1952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直線單箭頭接點 76"/>
          <p:cNvCxnSpPr>
            <a:endCxn id="78" idx="4"/>
          </p:cNvCxnSpPr>
          <p:nvPr/>
        </p:nvCxnSpPr>
        <p:spPr>
          <a:xfrm flipH="1" flipV="1">
            <a:off x="5746106" y="2652513"/>
            <a:ext cx="181678" cy="428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/>
          <p:cNvSpPr/>
          <p:nvPr/>
        </p:nvSpPr>
        <p:spPr>
          <a:xfrm>
            <a:off x="5692106" y="254451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單箭頭接點 78"/>
          <p:cNvCxnSpPr>
            <a:endCxn id="78" idx="4"/>
          </p:cNvCxnSpPr>
          <p:nvPr/>
        </p:nvCxnSpPr>
        <p:spPr>
          <a:xfrm flipV="1">
            <a:off x="5588666" y="2652513"/>
            <a:ext cx="157440" cy="419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V="1">
            <a:off x="5739018" y="2263613"/>
            <a:ext cx="0" cy="280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82" idx="4"/>
          </p:cNvCxnSpPr>
          <p:nvPr/>
        </p:nvCxnSpPr>
        <p:spPr>
          <a:xfrm flipH="1" flipV="1">
            <a:off x="6820917" y="2661679"/>
            <a:ext cx="181678" cy="428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>
          <a:xfrm>
            <a:off x="6766917" y="2553679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3" name="直線單箭頭接點 82"/>
          <p:cNvCxnSpPr>
            <a:endCxn id="82" idx="4"/>
          </p:cNvCxnSpPr>
          <p:nvPr/>
        </p:nvCxnSpPr>
        <p:spPr>
          <a:xfrm flipV="1">
            <a:off x="6663477" y="2661679"/>
            <a:ext cx="157440" cy="419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6813829" y="2272779"/>
            <a:ext cx="0" cy="280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endCxn id="86" idx="4"/>
          </p:cNvCxnSpPr>
          <p:nvPr/>
        </p:nvCxnSpPr>
        <p:spPr>
          <a:xfrm flipH="1" flipV="1">
            <a:off x="7925623" y="2655337"/>
            <a:ext cx="181678" cy="428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7871623" y="2547337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單箭頭接點 86"/>
          <p:cNvCxnSpPr>
            <a:endCxn id="86" idx="4"/>
          </p:cNvCxnSpPr>
          <p:nvPr/>
        </p:nvCxnSpPr>
        <p:spPr>
          <a:xfrm flipV="1">
            <a:off x="7768183" y="2655337"/>
            <a:ext cx="157440" cy="419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 flipV="1">
            <a:off x="7918535" y="2266437"/>
            <a:ext cx="0" cy="280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540613" y="2360034"/>
            <a:ext cx="178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dot product</a:t>
            </a:r>
            <a:endParaRPr lang="zh-TW" altLang="en-US" sz="2400" dirty="0"/>
          </a:p>
        </p:txBody>
      </p:sp>
      <p:sp>
        <p:nvSpPr>
          <p:cNvPr id="12" name="箭號: 向右 11"/>
          <p:cNvSpPr/>
          <p:nvPr/>
        </p:nvSpPr>
        <p:spPr>
          <a:xfrm>
            <a:off x="5315164" y="2499462"/>
            <a:ext cx="309110" cy="220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/>
          <p:cNvSpPr/>
          <p:nvPr/>
        </p:nvSpPr>
        <p:spPr>
          <a:xfrm>
            <a:off x="5469719" y="1888067"/>
            <a:ext cx="2627696" cy="3526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349174" y="1336832"/>
            <a:ext cx="90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0.5</a:t>
            </a:r>
            <a:endParaRPr lang="zh-TW" altLang="en-US" sz="2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5268396" y="1326225"/>
            <a:ext cx="90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0.3</a:t>
            </a:r>
            <a:endParaRPr lang="zh-TW" altLang="en-US" sz="2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7467616" y="1326067"/>
            <a:ext cx="90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0.2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87168" y="2424141"/>
            <a:ext cx="313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answer is “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</a:t>
            </a:r>
            <a:r>
              <a:rPr lang="en-US" altLang="zh-TW" sz="2400" baseline="-2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TW" altLang="en-US" sz="2400" baseline="-2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</a:t>
            </a:r>
            <a:r>
              <a:rPr lang="en-US" altLang="zh-TW" sz="2400" baseline="-2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altLang="zh-TW" sz="2400" dirty="0"/>
              <a:t>”.</a:t>
            </a:r>
            <a:endParaRPr lang="zh-TW" altLang="en-US" sz="2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20321" y="1967360"/>
            <a:ext cx="313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 = 2, e = 3</a:t>
            </a:r>
            <a:endParaRPr lang="zh-TW" altLang="en-US" sz="2400" dirty="0"/>
          </a:p>
        </p:txBody>
      </p:sp>
      <p:grpSp>
        <p:nvGrpSpPr>
          <p:cNvPr id="50" name="群組 49"/>
          <p:cNvGrpSpPr/>
          <p:nvPr/>
        </p:nvGrpSpPr>
        <p:grpSpPr>
          <a:xfrm>
            <a:off x="2548810" y="1340360"/>
            <a:ext cx="2529360" cy="952792"/>
            <a:chOff x="2337593" y="1336832"/>
            <a:chExt cx="2529360" cy="952792"/>
          </a:xfrm>
        </p:grpSpPr>
        <p:sp>
          <p:nvSpPr>
            <p:cNvPr id="24" name="矩形 23"/>
            <p:cNvSpPr/>
            <p:nvPr/>
          </p:nvSpPr>
          <p:spPr>
            <a:xfrm>
              <a:off x="2337593" y="1336832"/>
              <a:ext cx="2529360" cy="9527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3" name="群組 22"/>
            <p:cNvGrpSpPr/>
            <p:nvPr/>
          </p:nvGrpSpPr>
          <p:grpSpPr>
            <a:xfrm>
              <a:off x="2474889" y="1403397"/>
              <a:ext cx="2392064" cy="830997"/>
              <a:chOff x="2474888" y="1403397"/>
              <a:chExt cx="2471861" cy="830997"/>
            </a:xfrm>
          </p:grpSpPr>
          <p:sp>
            <p:nvSpPr>
              <p:cNvPr id="55" name="矩形 54"/>
              <p:cNvSpPr/>
              <p:nvPr/>
            </p:nvSpPr>
            <p:spPr>
              <a:xfrm rot="5400000">
                <a:off x="2609085" y="1727344"/>
                <a:ext cx="760287" cy="195209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 rot="5400000">
                <a:off x="2192349" y="1711461"/>
                <a:ext cx="760287" cy="195209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3149517" y="1403397"/>
                <a:ext cx="17972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Learned from scratch</a:t>
                </a:r>
                <a:endParaRPr lang="zh-TW" altLang="en-US" sz="2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ldLvl="0" animBg="1"/>
      <p:bldP spid="82" grpId="0" bldLvl="0" animBg="1"/>
      <p:bldP spid="86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直線單箭頭接點 88"/>
          <p:cNvCxnSpPr/>
          <p:nvPr/>
        </p:nvCxnSpPr>
        <p:spPr>
          <a:xfrm flipV="1">
            <a:off x="6046336" y="1704869"/>
            <a:ext cx="0" cy="280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V="1">
            <a:off x="7121147" y="1714035"/>
            <a:ext cx="0" cy="280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8225853" y="1707693"/>
            <a:ext cx="0" cy="280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>
            <a:off x="2171811" y="5739386"/>
            <a:ext cx="2148722" cy="461665"/>
            <a:chOff x="-2355676" y="6078727"/>
            <a:chExt cx="2148722" cy="461665"/>
          </a:xfrm>
        </p:grpSpPr>
        <p:sp>
          <p:nvSpPr>
            <p:cNvPr id="52" name="矩形 51"/>
            <p:cNvSpPr/>
            <p:nvPr/>
          </p:nvSpPr>
          <p:spPr>
            <a:xfrm>
              <a:off x="-2165698" y="6091427"/>
              <a:ext cx="1778466" cy="4489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-2355676" y="6078727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q</a:t>
              </a:r>
              <a:r>
                <a:rPr lang="en-US" altLang="zh-TW" sz="2400" baseline="-25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</a:t>
              </a:r>
              <a:endParaRPr lang="zh-TW" altLang="en-US" sz="2400" baseline="-25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-1318275" y="6078727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q</a:t>
              </a:r>
              <a:r>
                <a:rPr lang="en-US" altLang="zh-TW" sz="2400" baseline="-25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</a:t>
              </a:r>
              <a:endParaRPr lang="zh-TW" altLang="en-US" sz="2400" baseline="-25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BERT – Case 4 </a:t>
            </a:r>
            <a:endParaRPr lang="zh-TW" altLang="en-US" dirty="0"/>
          </a:p>
        </p:txBody>
      </p:sp>
      <p:sp>
        <p:nvSpPr>
          <p:cNvPr id="4" name="矩形: 圓角 3"/>
          <p:cNvSpPr/>
          <p:nvPr/>
        </p:nvSpPr>
        <p:spPr>
          <a:xfrm>
            <a:off x="1161994" y="4227809"/>
            <a:ext cx="7630287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BERT</a:t>
            </a:r>
            <a:endParaRPr lang="zh-TW" altLang="en-US" sz="2800" dirty="0"/>
          </a:p>
        </p:txBody>
      </p:sp>
      <p:grpSp>
        <p:nvGrpSpPr>
          <p:cNvPr id="5" name="群組 4"/>
          <p:cNvGrpSpPr/>
          <p:nvPr/>
        </p:nvGrpSpPr>
        <p:grpSpPr>
          <a:xfrm>
            <a:off x="1050833" y="5427631"/>
            <a:ext cx="1111321" cy="797614"/>
            <a:chOff x="1212077" y="5255291"/>
            <a:chExt cx="1111321" cy="797614"/>
          </a:xfrm>
        </p:grpSpPr>
        <p:sp>
          <p:nvSpPr>
            <p:cNvPr id="6" name="文字方塊 5"/>
            <p:cNvSpPr txBox="1"/>
            <p:nvPr/>
          </p:nvSpPr>
          <p:spPr>
            <a:xfrm>
              <a:off x="1212077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[CLS]</a:t>
              </a:r>
              <a:endPara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V="1">
              <a:off x="174416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線單箭頭接點 9"/>
          <p:cNvCxnSpPr/>
          <p:nvPr/>
        </p:nvCxnSpPr>
        <p:spPr>
          <a:xfrm flipV="1">
            <a:off x="2688806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3761063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4318052" y="5427631"/>
            <a:ext cx="1111321" cy="797614"/>
            <a:chOff x="4324279" y="5255291"/>
            <a:chExt cx="1111321" cy="797614"/>
          </a:xfrm>
        </p:grpSpPr>
        <p:sp>
          <p:nvSpPr>
            <p:cNvPr id="15" name="文字方塊 14"/>
            <p:cNvSpPr txBox="1"/>
            <p:nvPr/>
          </p:nvSpPr>
          <p:spPr>
            <a:xfrm>
              <a:off x="4324279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[SEP]</a:t>
              </a:r>
              <a:endPara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16" name="直線單箭頭接點 15"/>
            <p:cNvCxnSpPr/>
            <p:nvPr/>
          </p:nvCxnSpPr>
          <p:spPr>
            <a:xfrm flipV="1">
              <a:off x="4873179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單箭頭接點 18"/>
          <p:cNvCxnSpPr/>
          <p:nvPr/>
        </p:nvCxnSpPr>
        <p:spPr>
          <a:xfrm flipV="1">
            <a:off x="5939209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7045098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8117353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/>
          <p:cNvGrpSpPr/>
          <p:nvPr/>
        </p:nvGrpSpPr>
        <p:grpSpPr>
          <a:xfrm>
            <a:off x="1471503" y="3076998"/>
            <a:ext cx="195209" cy="1150811"/>
            <a:chOff x="1363451" y="3187846"/>
            <a:chExt cx="195209" cy="1150811"/>
          </a:xfrm>
        </p:grpSpPr>
        <p:cxnSp>
          <p:nvCxnSpPr>
            <p:cNvPr id="28" name="直線單箭頭接點 27"/>
            <p:cNvCxnSpPr/>
            <p:nvPr/>
          </p:nvCxnSpPr>
          <p:spPr>
            <a:xfrm flipV="1">
              <a:off x="1474865" y="398714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 rot="5400000">
              <a:off x="1080912" y="3470385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557253" y="3085316"/>
            <a:ext cx="195209" cy="1150811"/>
            <a:chOff x="2431477" y="3196164"/>
            <a:chExt cx="195209" cy="1150811"/>
          </a:xfrm>
        </p:grpSpPr>
        <p:cxnSp>
          <p:nvCxnSpPr>
            <p:cNvPr id="33" name="直線單箭頭接點 32"/>
            <p:cNvCxnSpPr/>
            <p:nvPr/>
          </p:nvCxnSpPr>
          <p:spPr>
            <a:xfrm flipV="1">
              <a:off x="2542891" y="399545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 rot="5400000">
              <a:off x="2148938" y="347870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3643003" y="3070636"/>
            <a:ext cx="195209" cy="1150811"/>
            <a:chOff x="3452062" y="3181484"/>
            <a:chExt cx="195209" cy="1150811"/>
          </a:xfrm>
        </p:grpSpPr>
        <p:cxnSp>
          <p:nvCxnSpPr>
            <p:cNvPr id="36" name="直線單箭頭接點 35"/>
            <p:cNvCxnSpPr/>
            <p:nvPr/>
          </p:nvCxnSpPr>
          <p:spPr>
            <a:xfrm flipV="1">
              <a:off x="3563476" y="398077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 rot="5400000">
              <a:off x="3169523" y="346402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4728753" y="3085316"/>
            <a:ext cx="195209" cy="1150811"/>
            <a:chOff x="4499447" y="3196164"/>
            <a:chExt cx="195209" cy="1150811"/>
          </a:xfrm>
        </p:grpSpPr>
        <p:cxnSp>
          <p:nvCxnSpPr>
            <p:cNvPr id="39" name="直線單箭頭接點 38"/>
            <p:cNvCxnSpPr/>
            <p:nvPr/>
          </p:nvCxnSpPr>
          <p:spPr>
            <a:xfrm flipV="1">
              <a:off x="4610861" y="399545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 rot="5400000">
              <a:off x="4216908" y="347870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5814503" y="3064251"/>
            <a:ext cx="195209" cy="1150811"/>
            <a:chOff x="5769519" y="3175099"/>
            <a:chExt cx="195209" cy="1150811"/>
          </a:xfrm>
        </p:grpSpPr>
        <p:cxnSp>
          <p:nvCxnSpPr>
            <p:cNvPr id="42" name="直線單箭頭接點 41"/>
            <p:cNvCxnSpPr/>
            <p:nvPr/>
          </p:nvCxnSpPr>
          <p:spPr>
            <a:xfrm flipV="1">
              <a:off x="5880933" y="3974394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 rot="5400000">
              <a:off x="5486980" y="3457638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6900253" y="3070636"/>
            <a:ext cx="195209" cy="1150811"/>
            <a:chOff x="6823734" y="3181484"/>
            <a:chExt cx="195209" cy="1150811"/>
          </a:xfrm>
        </p:grpSpPr>
        <p:cxnSp>
          <p:nvCxnSpPr>
            <p:cNvPr id="45" name="直線單箭頭接點 44"/>
            <p:cNvCxnSpPr/>
            <p:nvPr/>
          </p:nvCxnSpPr>
          <p:spPr>
            <a:xfrm flipV="1">
              <a:off x="6935148" y="398077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 rot="5400000">
              <a:off x="6541195" y="346402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7986001" y="3076998"/>
            <a:ext cx="195209" cy="1150811"/>
            <a:chOff x="7877949" y="3187846"/>
            <a:chExt cx="195209" cy="1150811"/>
          </a:xfrm>
        </p:grpSpPr>
        <p:cxnSp>
          <p:nvCxnSpPr>
            <p:cNvPr id="48" name="直線單箭頭接點 47"/>
            <p:cNvCxnSpPr/>
            <p:nvPr/>
          </p:nvCxnSpPr>
          <p:spPr>
            <a:xfrm flipV="1">
              <a:off x="7989363" y="398714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 rot="5400000">
              <a:off x="7595410" y="3470385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6" name="文字方塊 55"/>
          <p:cNvSpPr txBox="1"/>
          <p:nvPr/>
        </p:nvSpPr>
        <p:spPr>
          <a:xfrm>
            <a:off x="2411159" y="6198639"/>
            <a:ext cx="174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question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173125" y="6212183"/>
            <a:ext cx="174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document</a:t>
            </a:r>
            <a:endParaRPr lang="zh-TW" altLang="en-US" sz="2400" dirty="0"/>
          </a:p>
        </p:txBody>
      </p:sp>
      <p:grpSp>
        <p:nvGrpSpPr>
          <p:cNvPr id="67" name="群組 66"/>
          <p:cNvGrpSpPr/>
          <p:nvPr/>
        </p:nvGrpSpPr>
        <p:grpSpPr>
          <a:xfrm>
            <a:off x="5473645" y="5729151"/>
            <a:ext cx="3218233" cy="461665"/>
            <a:chOff x="8588538" y="6705580"/>
            <a:chExt cx="3218233" cy="461665"/>
          </a:xfrm>
        </p:grpSpPr>
        <p:sp>
          <p:nvSpPr>
            <p:cNvPr id="61" name="矩形 60"/>
            <p:cNvSpPr/>
            <p:nvPr/>
          </p:nvSpPr>
          <p:spPr>
            <a:xfrm>
              <a:off x="8810626" y="6771152"/>
              <a:ext cx="2746374" cy="3960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6" name="群組 65"/>
            <p:cNvGrpSpPr/>
            <p:nvPr/>
          </p:nvGrpSpPr>
          <p:grpSpPr>
            <a:xfrm>
              <a:off x="8588538" y="6705580"/>
              <a:ext cx="3218233" cy="461665"/>
              <a:chOff x="8751245" y="6165502"/>
              <a:chExt cx="3218233" cy="461665"/>
            </a:xfrm>
          </p:grpSpPr>
          <p:sp>
            <p:nvSpPr>
              <p:cNvPr id="62" name="文字方塊 61"/>
              <p:cNvSpPr txBox="1"/>
              <p:nvPr/>
            </p:nvSpPr>
            <p:spPr>
              <a:xfrm>
                <a:off x="8751245" y="6165502"/>
                <a:ext cx="1111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d</a:t>
                </a:r>
                <a:r>
                  <a:rPr lang="en-US" altLang="zh-TW" sz="2400" baseline="-25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endParaRPr lang="zh-TW" altLang="en-US" sz="2400" baseline="-250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63" name="文字方塊 62"/>
              <p:cNvSpPr txBox="1"/>
              <p:nvPr/>
            </p:nvSpPr>
            <p:spPr>
              <a:xfrm>
                <a:off x="9804701" y="6165502"/>
                <a:ext cx="1111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d</a:t>
                </a:r>
                <a:r>
                  <a:rPr lang="en-US" altLang="zh-TW" sz="2400" baseline="-25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endParaRPr lang="zh-TW" altLang="en-US" sz="2400" baseline="-250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10858157" y="6165502"/>
                <a:ext cx="1111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d</a:t>
                </a:r>
                <a:r>
                  <a:rPr lang="en-US" altLang="zh-TW" sz="2400" baseline="-25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3</a:t>
                </a:r>
                <a:endParaRPr lang="zh-TW" altLang="en-US" sz="2400" baseline="-250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</p:grpSp>
      <p:sp>
        <p:nvSpPr>
          <p:cNvPr id="65" name="矩形 64"/>
          <p:cNvSpPr/>
          <p:nvPr/>
        </p:nvSpPr>
        <p:spPr>
          <a:xfrm rot="5400000">
            <a:off x="5210156" y="3340920"/>
            <a:ext cx="760287" cy="1952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 rot="5400000">
            <a:off x="6308609" y="3349571"/>
            <a:ext cx="760287" cy="1952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 rot="5400000">
            <a:off x="7398598" y="3349571"/>
            <a:ext cx="760287" cy="1952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直線單箭頭接點 76"/>
          <p:cNvCxnSpPr>
            <a:endCxn id="78" idx="4"/>
          </p:cNvCxnSpPr>
          <p:nvPr/>
        </p:nvCxnSpPr>
        <p:spPr>
          <a:xfrm flipH="1" flipV="1">
            <a:off x="6058001" y="2661037"/>
            <a:ext cx="181678" cy="428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/>
          <p:cNvSpPr/>
          <p:nvPr/>
        </p:nvSpPr>
        <p:spPr>
          <a:xfrm>
            <a:off x="6004001" y="2553037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單箭頭接點 78"/>
          <p:cNvCxnSpPr>
            <a:endCxn id="78" idx="4"/>
          </p:cNvCxnSpPr>
          <p:nvPr/>
        </p:nvCxnSpPr>
        <p:spPr>
          <a:xfrm flipV="1">
            <a:off x="5900561" y="2661037"/>
            <a:ext cx="157440" cy="419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V="1">
            <a:off x="6050913" y="2272137"/>
            <a:ext cx="0" cy="280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82" idx="4"/>
          </p:cNvCxnSpPr>
          <p:nvPr/>
        </p:nvCxnSpPr>
        <p:spPr>
          <a:xfrm flipH="1" flipV="1">
            <a:off x="7132812" y="2670203"/>
            <a:ext cx="181678" cy="428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>
          <a:xfrm>
            <a:off x="7078812" y="256220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3" name="直線單箭頭接點 82"/>
          <p:cNvCxnSpPr>
            <a:endCxn id="82" idx="4"/>
          </p:cNvCxnSpPr>
          <p:nvPr/>
        </p:nvCxnSpPr>
        <p:spPr>
          <a:xfrm flipV="1">
            <a:off x="6975372" y="2670203"/>
            <a:ext cx="157440" cy="419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7125724" y="2281303"/>
            <a:ext cx="0" cy="280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endCxn id="86" idx="4"/>
          </p:cNvCxnSpPr>
          <p:nvPr/>
        </p:nvCxnSpPr>
        <p:spPr>
          <a:xfrm flipH="1" flipV="1">
            <a:off x="8237518" y="2663861"/>
            <a:ext cx="181678" cy="428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8183518" y="255586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單箭頭接點 86"/>
          <p:cNvCxnSpPr>
            <a:endCxn id="86" idx="4"/>
          </p:cNvCxnSpPr>
          <p:nvPr/>
        </p:nvCxnSpPr>
        <p:spPr>
          <a:xfrm flipV="1">
            <a:off x="8080078" y="2663861"/>
            <a:ext cx="157440" cy="419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 flipV="1">
            <a:off x="8230430" y="2274961"/>
            <a:ext cx="0" cy="280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852508" y="2368558"/>
            <a:ext cx="178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dot product</a:t>
            </a:r>
            <a:endParaRPr lang="zh-TW" altLang="en-US" sz="2400" dirty="0"/>
          </a:p>
        </p:txBody>
      </p:sp>
      <p:sp>
        <p:nvSpPr>
          <p:cNvPr id="12" name="箭號: 向右 11"/>
          <p:cNvSpPr/>
          <p:nvPr/>
        </p:nvSpPr>
        <p:spPr>
          <a:xfrm>
            <a:off x="5627059" y="2507986"/>
            <a:ext cx="309110" cy="220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/>
          <p:cNvSpPr/>
          <p:nvPr/>
        </p:nvSpPr>
        <p:spPr>
          <a:xfrm>
            <a:off x="5781614" y="1896591"/>
            <a:ext cx="2627696" cy="3526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661069" y="1345356"/>
            <a:ext cx="90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0.2</a:t>
            </a:r>
            <a:endParaRPr lang="zh-TW" altLang="en-US" sz="2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5567181" y="1318594"/>
            <a:ext cx="90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0.1</a:t>
            </a:r>
            <a:endParaRPr lang="zh-TW" altLang="en-US" sz="2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7779511" y="1334591"/>
            <a:ext cx="90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0.7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87168" y="2424141"/>
            <a:ext cx="313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answer is “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</a:t>
            </a:r>
            <a:r>
              <a:rPr lang="en-US" altLang="zh-TW" sz="2400" baseline="-2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TW" altLang="en-US" sz="2400" baseline="-2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</a:t>
            </a:r>
            <a:r>
              <a:rPr lang="en-US" altLang="zh-TW" sz="2400" baseline="-2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altLang="zh-TW" sz="2400" dirty="0"/>
              <a:t>”.</a:t>
            </a:r>
            <a:endParaRPr lang="zh-TW" altLang="en-US" sz="2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20321" y="1967360"/>
            <a:ext cx="313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 = 2, e = 3</a:t>
            </a:r>
            <a:endParaRPr lang="zh-TW" altLang="en-US" sz="2400" dirty="0"/>
          </a:p>
        </p:txBody>
      </p:sp>
      <p:grpSp>
        <p:nvGrpSpPr>
          <p:cNvPr id="50" name="群組 49"/>
          <p:cNvGrpSpPr/>
          <p:nvPr/>
        </p:nvGrpSpPr>
        <p:grpSpPr>
          <a:xfrm>
            <a:off x="2548810" y="1340360"/>
            <a:ext cx="2529360" cy="952792"/>
            <a:chOff x="2337593" y="1336832"/>
            <a:chExt cx="2529360" cy="952792"/>
          </a:xfrm>
        </p:grpSpPr>
        <p:sp>
          <p:nvSpPr>
            <p:cNvPr id="24" name="矩形 23"/>
            <p:cNvSpPr/>
            <p:nvPr/>
          </p:nvSpPr>
          <p:spPr>
            <a:xfrm>
              <a:off x="2337593" y="1336832"/>
              <a:ext cx="2529360" cy="9527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3" name="群組 22"/>
            <p:cNvGrpSpPr/>
            <p:nvPr/>
          </p:nvGrpSpPr>
          <p:grpSpPr>
            <a:xfrm>
              <a:off x="2474889" y="1403397"/>
              <a:ext cx="2392064" cy="830997"/>
              <a:chOff x="2474888" y="1403397"/>
              <a:chExt cx="2471861" cy="830997"/>
            </a:xfrm>
          </p:grpSpPr>
          <p:sp>
            <p:nvSpPr>
              <p:cNvPr id="55" name="矩形 54"/>
              <p:cNvSpPr/>
              <p:nvPr/>
            </p:nvSpPr>
            <p:spPr>
              <a:xfrm rot="5400000">
                <a:off x="2609085" y="1727344"/>
                <a:ext cx="760287" cy="195209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 rot="5400000">
                <a:off x="2192349" y="1711461"/>
                <a:ext cx="760287" cy="195209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3149517" y="1403397"/>
                <a:ext cx="17972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Learned from scratch</a:t>
                </a:r>
                <a:endParaRPr lang="zh-TW" altLang="en-US" sz="2400" dirty="0"/>
              </a:p>
            </p:txBody>
          </p:sp>
        </p:grpSp>
      </p:grpSp>
      <p:sp>
        <p:nvSpPr>
          <p:cNvPr id="95" name="矩形 94"/>
          <p:cNvSpPr/>
          <p:nvPr/>
        </p:nvSpPr>
        <p:spPr>
          <a:xfrm rot="5400000">
            <a:off x="5829532" y="3350046"/>
            <a:ext cx="760287" cy="1952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 rot="5400000">
            <a:off x="6927985" y="3358697"/>
            <a:ext cx="760287" cy="1952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8017974" y="3358697"/>
            <a:ext cx="760287" cy="1952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ldLvl="0" animBg="1"/>
      <p:bldP spid="82" grpId="0" bldLvl="0" animBg="1"/>
      <p:bldP spid="86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BERT </a:t>
            </a:r>
            <a:r>
              <a:rPr lang="zh-TW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屠榜 </a:t>
            </a:r>
            <a:r>
              <a:rPr lang="en-US" altLang="zh-TW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……</a:t>
            </a:r>
            <a:endParaRPr lang="zh-TW" alt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圖片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2748" y="1675227"/>
            <a:ext cx="5978502" cy="439419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969760" y="6206248"/>
            <a:ext cx="2245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SQuAD</a:t>
            </a:r>
            <a:r>
              <a:rPr lang="en-US" altLang="zh-TW" sz="2800" dirty="0"/>
              <a:t> 2.0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THANK YOU</a:t>
            </a:r>
            <a:endParaRPr lang="en-US" altLang="zh-CN" dirty="0">
              <a:cs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Self-Attention </a:t>
            </a:r>
            <a:endParaRPr lang="zh-TW" altLang="en-US" dirty="0"/>
          </a:p>
        </p:txBody>
      </p:sp>
      <p:sp>
        <p:nvSpPr>
          <p:cNvPr id="4" name="矩形: 圓角 3"/>
          <p:cNvSpPr/>
          <p:nvPr/>
        </p:nvSpPr>
        <p:spPr>
          <a:xfrm>
            <a:off x="185889" y="3136855"/>
            <a:ext cx="4013735" cy="148825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8143" y="3537133"/>
            <a:ext cx="461666" cy="605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97067" y="3537132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1018109" y="3901094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767451" y="4171458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459478" y="3537132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980520" y="3901094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444382" y="3537132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965424" y="3901094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999051" y="3783987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1961462" y="3783987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2946366" y="3783987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47576" y="4955456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506500" y="495545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468911" y="495545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453815" y="495545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ele attr="{07798F3A-C081-4CB3-9F2E-374D976ADC92}"/>
                  </a:ext>
                </a:extLst>
              </p:cNvPr>
              <p:cNvSpPr txBox="1"/>
              <p:nvPr/>
            </p:nvSpPr>
            <p:spPr>
              <a:xfrm>
                <a:off x="3328810" y="504295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10" y="5042950"/>
                <a:ext cx="715161" cy="4616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ele attr="{8E3CD3E3-901D-49C1-A459-29AF2B3F5FB2}"/>
                  </a:ext>
                </a:extLst>
              </p:cNvPr>
              <p:cNvSpPr txBox="1"/>
              <p:nvPr/>
            </p:nvSpPr>
            <p:spPr>
              <a:xfrm>
                <a:off x="2352611" y="5050362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11" y="5050362"/>
                <a:ext cx="715161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ele attr="{1165CE37-B6AC-4A14-BC12-7C2EEC81801B}"/>
                  </a:ext>
                </a:extLst>
              </p:cNvPr>
              <p:cNvSpPr txBox="1"/>
              <p:nvPr/>
            </p:nvSpPr>
            <p:spPr>
              <a:xfrm>
                <a:off x="1390200" y="506969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200" y="5069697"/>
                <a:ext cx="71516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ele attr="{729F31CE-5C54-408B-A93A-6174B055F120}"/>
                  </a:ext>
                </a:extLst>
              </p:cNvPr>
              <p:cNvSpPr txBox="1"/>
              <p:nvPr/>
            </p:nvSpPr>
            <p:spPr>
              <a:xfrm>
                <a:off x="450067" y="5024715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7" y="5024715"/>
                <a:ext cx="71516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546629" y="2193266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505553" y="219326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467964" y="219326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452868" y="2193265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>
                <a:extLst>
                  <a:ext uri="{FF2B5EF4-FFF2-40B4-BE49-F238E27FC236}">
                    <ele attr="{79DA9D49-8AF4-42E6-ACAA-7BBA36A6D27D}"/>
                  </a:ext>
                </a:extLst>
              </p:cNvPr>
              <p:cNvSpPr txBox="1"/>
              <p:nvPr/>
            </p:nvSpPr>
            <p:spPr>
              <a:xfrm>
                <a:off x="3327863" y="228076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863" y="2280760"/>
                <a:ext cx="715161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>
                <a:extLst>
                  <a:ext uri="{FF2B5EF4-FFF2-40B4-BE49-F238E27FC236}">
                    <ele attr="{EC2F8E26-D94E-4BC5-9453-1FAA7854E1F2}"/>
                  </a:ext>
                </a:extLst>
              </p:cNvPr>
              <p:cNvSpPr txBox="1"/>
              <p:nvPr/>
            </p:nvSpPr>
            <p:spPr>
              <a:xfrm>
                <a:off x="2351664" y="2288172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664" y="2288172"/>
                <a:ext cx="715161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>
                <a:extLst>
                  <a:ext uri="{FF2B5EF4-FFF2-40B4-BE49-F238E27FC236}">
                    <ele attr="{A5BC32B7-7EE3-497C-8A3D-54EB5749023D}"/>
                  </a:ext>
                </a:extLst>
              </p:cNvPr>
              <p:cNvSpPr txBox="1"/>
              <p:nvPr/>
            </p:nvSpPr>
            <p:spPr>
              <a:xfrm>
                <a:off x="1389253" y="230750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253" y="2307507"/>
                <a:ext cx="715161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>
                <a:extLst>
                  <a:ext uri="{FF2B5EF4-FFF2-40B4-BE49-F238E27FC236}">
                    <ele attr="{53BF01C0-B9A9-4CCA-896C-5631C46341DC}"/>
                  </a:ext>
                </a:extLst>
              </p:cNvPr>
              <p:cNvSpPr txBox="1"/>
              <p:nvPr/>
            </p:nvSpPr>
            <p:spPr>
              <a:xfrm>
                <a:off x="449120" y="2262525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20" y="2262525"/>
                <a:ext cx="71516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32" name="直線單箭頭接點 31"/>
          <p:cNvCxnSpPr/>
          <p:nvPr/>
        </p:nvCxnSpPr>
        <p:spPr>
          <a:xfrm flipV="1">
            <a:off x="1728373" y="4171458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2698921" y="4152571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3688719" y="4152571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766684" y="2772022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1727606" y="2772022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2698154" y="2753135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687952" y="2753135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/>
          <p:cNvSpPr/>
          <p:nvPr/>
        </p:nvSpPr>
        <p:spPr>
          <a:xfrm>
            <a:off x="4907818" y="3156966"/>
            <a:ext cx="4013735" cy="148825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260072" y="3557244"/>
            <a:ext cx="461666" cy="605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218996" y="3557243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5740038" y="3921205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5489380" y="4191569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181407" y="3557243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6702449" y="3921205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166311" y="3557243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7" name="直線單箭頭接點 46"/>
          <p:cNvCxnSpPr/>
          <p:nvPr/>
        </p:nvCxnSpPr>
        <p:spPr>
          <a:xfrm>
            <a:off x="7687353" y="3921205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5720980" y="3804098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6683391" y="3804098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7668295" y="3804098"/>
            <a:ext cx="478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269505" y="497556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228429" y="497556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190840" y="497556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8175744" y="497556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字方塊 54">
                <a:extLst>
                  <a:ext uri="{FF2B5EF4-FFF2-40B4-BE49-F238E27FC236}">
                    <ele attr="{4D9E2BFE-B4FB-4ED7-94C4-7F4494BC37AC}"/>
                  </a:ext>
                </a:extLst>
              </p:cNvPr>
              <p:cNvSpPr txBox="1"/>
              <p:nvPr/>
            </p:nvSpPr>
            <p:spPr>
              <a:xfrm>
                <a:off x="8050739" y="5063061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739" y="5063061"/>
                <a:ext cx="71516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55">
                <a:extLst>
                  <a:ext uri="{FF2B5EF4-FFF2-40B4-BE49-F238E27FC236}">
                    <ele attr="{8F41038C-4284-4C04-B945-7C05FD2960C0}"/>
                  </a:ext>
                </a:extLst>
              </p:cNvPr>
              <p:cNvSpPr txBox="1"/>
              <p:nvPr/>
            </p:nvSpPr>
            <p:spPr>
              <a:xfrm>
                <a:off x="7074540" y="5070473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540" y="5070473"/>
                <a:ext cx="71516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>
                <a:extLst>
                  <a:ext uri="{FF2B5EF4-FFF2-40B4-BE49-F238E27FC236}">
                    <ele attr="{3BC5E86D-6A8B-426D-AEB4-F5E0DEAE6BF1}"/>
                  </a:ext>
                </a:extLst>
              </p:cNvPr>
              <p:cNvSpPr txBox="1"/>
              <p:nvPr/>
            </p:nvSpPr>
            <p:spPr>
              <a:xfrm>
                <a:off x="6112129" y="5089808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129" y="5089808"/>
                <a:ext cx="71516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>
                <a:extLst>
                  <a:ext uri="{FF2B5EF4-FFF2-40B4-BE49-F238E27FC236}">
                    <ele attr="{1D6BA34E-2E98-4F04-BE2C-14D785D33E6A}"/>
                  </a:ext>
                </a:extLst>
              </p:cNvPr>
              <p:cNvSpPr txBox="1"/>
              <p:nvPr/>
            </p:nvSpPr>
            <p:spPr>
              <a:xfrm>
                <a:off x="5171996" y="5044826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996" y="5044826"/>
                <a:ext cx="715161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5268558" y="221337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227482" y="221337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7189893" y="221337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8174797" y="221337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字方塊 62">
                <a:extLst>
                  <a:ext uri="{FF2B5EF4-FFF2-40B4-BE49-F238E27FC236}">
                    <ele attr="{3E7CD02C-CDB6-481F-A5D5-0FA8494C6E0B}"/>
                  </a:ext>
                </a:extLst>
              </p:cNvPr>
              <p:cNvSpPr txBox="1"/>
              <p:nvPr/>
            </p:nvSpPr>
            <p:spPr>
              <a:xfrm>
                <a:off x="8049792" y="2300871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792" y="2300871"/>
                <a:ext cx="71516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字方塊 63">
                <a:extLst>
                  <a:ext uri="{FF2B5EF4-FFF2-40B4-BE49-F238E27FC236}">
                    <ele attr="{4365F7DC-5645-4450-872E-1C76A344D063}"/>
                  </a:ext>
                </a:extLst>
              </p:cNvPr>
              <p:cNvSpPr txBox="1"/>
              <p:nvPr/>
            </p:nvSpPr>
            <p:spPr>
              <a:xfrm>
                <a:off x="7073593" y="2308283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593" y="2308283"/>
                <a:ext cx="71516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字方塊 64">
                <a:extLst>
                  <a:ext uri="{FF2B5EF4-FFF2-40B4-BE49-F238E27FC236}">
                    <ele attr="{E1606BE7-3AB2-4DEE-9455-4CB2EAD4024D}"/>
                  </a:ext>
                </a:extLst>
              </p:cNvPr>
              <p:cNvSpPr txBox="1"/>
              <p:nvPr/>
            </p:nvSpPr>
            <p:spPr>
              <a:xfrm>
                <a:off x="6111182" y="2327618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182" y="2327618"/>
                <a:ext cx="7151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字方塊 65">
                <a:extLst>
                  <a:ext uri="{FF2B5EF4-FFF2-40B4-BE49-F238E27FC236}">
                    <ele attr="{C7F4D547-6819-4E5B-972F-81C75F2D3DF9}"/>
                  </a:ext>
                </a:extLst>
              </p:cNvPr>
              <p:cNvSpPr txBox="1"/>
              <p:nvPr/>
            </p:nvSpPr>
            <p:spPr>
              <a:xfrm>
                <a:off x="5171049" y="2282636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049" y="2282636"/>
                <a:ext cx="715161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67" name="直線單箭頭接點 66"/>
          <p:cNvCxnSpPr/>
          <p:nvPr/>
        </p:nvCxnSpPr>
        <p:spPr>
          <a:xfrm flipV="1">
            <a:off x="6450302" y="4191569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7420850" y="4172682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8410648" y="4172682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5488613" y="2792133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6449535" y="2792133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7420083" y="2773246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8409881" y="2773246"/>
            <a:ext cx="0" cy="783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圓角 73"/>
          <p:cNvSpPr/>
          <p:nvPr/>
        </p:nvSpPr>
        <p:spPr>
          <a:xfrm>
            <a:off x="4899332" y="3141380"/>
            <a:ext cx="4022221" cy="1503841"/>
          </a:xfrm>
          <a:prstGeom prst="roundRect">
            <a:avLst/>
          </a:prstGeom>
          <a:blipFill>
            <a:blip r:embed="rId17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Self-Attention Layer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字方塊 74">
                <a:extLst>
                  <a:ext uri="{FF2B5EF4-FFF2-40B4-BE49-F238E27FC236}">
                    <ele attr="{E723CDE1-DEC2-4ADA-ABFE-0C537CDF3821}"/>
                  </a:ext>
                </a:extLst>
              </p:cNvPr>
              <p:cNvSpPr txBox="1"/>
              <p:nvPr/>
            </p:nvSpPr>
            <p:spPr>
              <a:xfrm>
                <a:off x="4899332" y="995122"/>
                <a:ext cx="496807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/>
                  <a:t>can be parallelly computed. 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332" y="995122"/>
                <a:ext cx="4968071" cy="830997"/>
              </a:xfrm>
              <a:prstGeom prst="rect">
                <a:avLst/>
              </a:prstGeom>
              <a:blipFill rotWithShape="1">
                <a:blip r:embed="rId18"/>
                <a:stretch>
                  <a:fillRect l="-1963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77" name="箭號: 向右 76"/>
          <p:cNvSpPr/>
          <p:nvPr/>
        </p:nvSpPr>
        <p:spPr>
          <a:xfrm>
            <a:off x="4316459" y="3603430"/>
            <a:ext cx="497257" cy="6355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185889" y="5701560"/>
            <a:ext cx="8971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dirty="0"/>
              <a:t>可以把任何</a:t>
            </a:r>
            <a:r>
              <a:rPr lang="en-US" altLang="zh-CN" sz="2800" dirty="0"/>
              <a:t>RNN</a:t>
            </a:r>
            <a:r>
              <a:rPr lang="zh-CN" altLang="en-US" sz="2800" dirty="0"/>
              <a:t>替换为</a:t>
            </a:r>
            <a:r>
              <a:rPr lang="en-US" altLang="zh-CN" sz="2800" dirty="0"/>
              <a:t>self-attention</a:t>
            </a:r>
            <a:endParaRPr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050790" y="187325"/>
            <a:ext cx="3714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每一个输出都会考虑所有单词的上下文关系</a:t>
            </a:r>
            <a:endParaRPr lang="zh-CN" altLang="en-US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988440" y="4874027"/>
            <a:ext cx="715161" cy="1669208"/>
            <a:chOff x="988440" y="4874027"/>
            <a:chExt cx="715161" cy="1669208"/>
          </a:xfrm>
        </p:grpSpPr>
        <p:sp>
          <p:nvSpPr>
            <p:cNvPr id="4" name="矩形 3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V="1">
              <a:off x="1315029" y="551220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字方塊 56">
                  <a:extLst>
                    <a:ext uri="{FF2B5EF4-FFF2-40B4-BE49-F238E27FC236}">
                      <ele attr="{18CDA245-ACBA-4F13-9207-26A251A70F12}"/>
                    </a:ext>
                  </a:extLst>
                </p:cNvPr>
                <p:cNvSpPr txBox="1"/>
                <p:nvPr/>
              </p:nvSpPr>
              <p:spPr>
                <a:xfrm>
                  <a:off x="988440" y="5948183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440" y="5948183"/>
                  <a:ext cx="715161" cy="461665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4" name="群組 13"/>
          <p:cNvGrpSpPr/>
          <p:nvPr/>
        </p:nvGrpSpPr>
        <p:grpSpPr>
          <a:xfrm>
            <a:off x="3225911" y="4874026"/>
            <a:ext cx="715161" cy="1669209"/>
            <a:chOff x="3049476" y="4874026"/>
            <a:chExt cx="715161" cy="1669209"/>
          </a:xfrm>
        </p:grpSpPr>
        <p:sp>
          <p:nvSpPr>
            <p:cNvPr id="5" name="矩形 4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8" name="直線單箭頭接點 17"/>
            <p:cNvCxnSpPr/>
            <p:nvPr/>
          </p:nvCxnSpPr>
          <p:spPr>
            <a:xfrm flipV="1">
              <a:off x="3396916" y="551220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字方塊 57">
                  <a:extLst>
                    <a:ext uri="{FF2B5EF4-FFF2-40B4-BE49-F238E27FC236}">
                      <ele attr="{70B85629-FCA1-47CE-8B47-76CB51418A38}"/>
                    </a:ext>
                  </a:extLst>
                </p:cNvPr>
                <p:cNvSpPr txBox="1"/>
                <p:nvPr/>
              </p:nvSpPr>
              <p:spPr>
                <a:xfrm>
                  <a:off x="3049476" y="5949769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8" name="文字方塊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476" y="5949769"/>
                  <a:ext cx="715161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0" name="群組 19"/>
          <p:cNvGrpSpPr/>
          <p:nvPr/>
        </p:nvGrpSpPr>
        <p:grpSpPr>
          <a:xfrm>
            <a:off x="5463382" y="4888896"/>
            <a:ext cx="715161" cy="1669209"/>
            <a:chOff x="5344903" y="4888896"/>
            <a:chExt cx="715161" cy="1669209"/>
          </a:xfrm>
        </p:grpSpPr>
        <p:sp>
          <p:nvSpPr>
            <p:cNvPr id="12" name="矩形 11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7" name="直線單箭頭接點 16"/>
            <p:cNvCxnSpPr/>
            <p:nvPr/>
          </p:nvCxnSpPr>
          <p:spPr>
            <a:xfrm flipV="1">
              <a:off x="5700935" y="552707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字方塊 58">
                  <a:extLst>
                    <a:ext uri="{FF2B5EF4-FFF2-40B4-BE49-F238E27FC236}">
                      <ele attr="{09A6DE2E-259B-4DE8-8D3E-AFD53E13A52D}"/>
                    </a:ext>
                  </a:extLst>
                </p:cNvPr>
                <p:cNvSpPr txBox="1"/>
                <p:nvPr/>
              </p:nvSpPr>
              <p:spPr>
                <a:xfrm>
                  <a:off x="5344903" y="5973607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9" name="文字方塊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903" y="5973607"/>
                  <a:ext cx="715161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2" name="群組 21"/>
          <p:cNvGrpSpPr/>
          <p:nvPr/>
        </p:nvGrpSpPr>
        <p:grpSpPr>
          <a:xfrm>
            <a:off x="7700853" y="4905697"/>
            <a:ext cx="715161" cy="1669209"/>
            <a:chOff x="7700853" y="4905697"/>
            <a:chExt cx="715161" cy="1669209"/>
          </a:xfrm>
        </p:grpSpPr>
        <p:sp>
          <p:nvSpPr>
            <p:cNvPr id="7" name="矩形 6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6" name="直線單箭頭接點 15"/>
            <p:cNvCxnSpPr/>
            <p:nvPr/>
          </p:nvCxnSpPr>
          <p:spPr>
            <a:xfrm flipV="1">
              <a:off x="8069550" y="5543878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字方塊 61">
                  <a:extLst>
                    <a:ext uri="{FF2B5EF4-FFF2-40B4-BE49-F238E27FC236}">
                      <ele attr="{0C709CFC-6FFF-4FD8-8E04-CD1F34B0DDF8}"/>
                    </a:ext>
                  </a:extLst>
                </p:cNvPr>
                <p:cNvSpPr txBox="1"/>
                <p:nvPr/>
              </p:nvSpPr>
              <p:spPr>
                <a:xfrm>
                  <a:off x="7700853" y="5979665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853" y="5979665"/>
                  <a:ext cx="715161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72" name="群組 71"/>
          <p:cNvGrpSpPr/>
          <p:nvPr/>
        </p:nvGrpSpPr>
        <p:grpSpPr>
          <a:xfrm>
            <a:off x="401919" y="3795863"/>
            <a:ext cx="1839368" cy="1052823"/>
            <a:chOff x="401919" y="3795863"/>
            <a:chExt cx="1839368" cy="1052823"/>
          </a:xfrm>
        </p:grpSpPr>
        <p:sp>
          <p:nvSpPr>
            <p:cNvPr id="25" name="矩形 24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>
                  <a:extLst>
                    <a:ext uri="{FF2B5EF4-FFF2-40B4-BE49-F238E27FC236}">
                      <ele attr="{CA39C7C9-378B-44A0-AD6B-2E36DB5D8392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32" name="矩形 31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>
                  <a:extLst>
                    <a:ext uri="{FF2B5EF4-FFF2-40B4-BE49-F238E27FC236}">
                      <ele attr="{7350EB45-D91B-47A4-9BFE-A58888BF4C33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34" name="矩形 33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>
                  <a:extLst>
                    <a:ext uri="{FF2B5EF4-FFF2-40B4-BE49-F238E27FC236}">
                      <ele attr="{160A7DB3-34DA-474B-BD32-CE9026DBA575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cxnSp>
          <p:nvCxnSpPr>
            <p:cNvPr id="68" name="直線單箭頭接點 67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/>
          <p:cNvGrpSpPr/>
          <p:nvPr/>
        </p:nvGrpSpPr>
        <p:grpSpPr>
          <a:xfrm>
            <a:off x="2678131" y="3778933"/>
            <a:ext cx="1839368" cy="1052823"/>
            <a:chOff x="401919" y="3795863"/>
            <a:chExt cx="1839368" cy="1052823"/>
          </a:xfrm>
        </p:grpSpPr>
        <p:sp>
          <p:nvSpPr>
            <p:cNvPr id="74" name="矩形 73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字方塊 74">
                  <a:extLst>
                    <a:ext uri="{FF2B5EF4-FFF2-40B4-BE49-F238E27FC236}">
                      <ele attr="{C01D62FF-687D-4A54-9854-C1E4ECF5EFFA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76" name="矩形 75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字方塊 76">
                  <a:extLst>
                    <a:ext uri="{FF2B5EF4-FFF2-40B4-BE49-F238E27FC236}">
                      <ele attr="{226301BF-4009-43B8-B051-F260EB669ABC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77" name="文字方塊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字方塊 78">
                  <a:extLst>
                    <a:ext uri="{FF2B5EF4-FFF2-40B4-BE49-F238E27FC236}">
                      <ele attr="{E9F96B7D-2E13-4DB4-B0EE-35895557D0DF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79" name="文字方塊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cxnSp>
          <p:nvCxnSpPr>
            <p:cNvPr id="80" name="直線單箭頭接點 79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/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群組 83"/>
          <p:cNvGrpSpPr/>
          <p:nvPr/>
        </p:nvGrpSpPr>
        <p:grpSpPr>
          <a:xfrm>
            <a:off x="4922247" y="3789527"/>
            <a:ext cx="1839368" cy="1052823"/>
            <a:chOff x="401919" y="3795863"/>
            <a:chExt cx="1839368" cy="1052823"/>
          </a:xfrm>
        </p:grpSpPr>
        <p:sp>
          <p:nvSpPr>
            <p:cNvPr id="85" name="矩形 84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字方塊 85">
                  <a:extLst>
                    <a:ext uri="{FF2B5EF4-FFF2-40B4-BE49-F238E27FC236}">
                      <ele attr="{92675ACB-13E8-44EF-B173-E90DEC6BAB6F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87" name="矩形 86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字方塊 87">
                  <a:extLst>
                    <a:ext uri="{FF2B5EF4-FFF2-40B4-BE49-F238E27FC236}">
                      <ele attr="{B403A141-0AC7-4631-832F-4618E7A43D98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89" name="矩形 88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文字方塊 89">
                  <a:extLst>
                    <a:ext uri="{FF2B5EF4-FFF2-40B4-BE49-F238E27FC236}">
                      <ele attr="{085D5BDC-DC9F-44C4-A5AC-F97D17A25EE7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90" name="文字方塊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cxnSp>
          <p:nvCxnSpPr>
            <p:cNvPr id="91" name="直線單箭頭接點 90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群組 94"/>
          <p:cNvGrpSpPr/>
          <p:nvPr/>
        </p:nvGrpSpPr>
        <p:grpSpPr>
          <a:xfrm>
            <a:off x="7174951" y="3803115"/>
            <a:ext cx="1839368" cy="1052823"/>
            <a:chOff x="401919" y="3795863"/>
            <a:chExt cx="1839368" cy="1052823"/>
          </a:xfrm>
        </p:grpSpPr>
        <p:sp>
          <p:nvSpPr>
            <p:cNvPr id="96" name="矩形 95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文字方塊 96">
                  <a:extLst>
                    <a:ext uri="{FF2B5EF4-FFF2-40B4-BE49-F238E27FC236}">
                      <ele attr="{35C05A69-52C5-43DC-95C9-232BBA1C5E23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97" name="文字方塊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98" name="矩形 97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文字方塊 98">
                  <a:extLst>
                    <a:ext uri="{FF2B5EF4-FFF2-40B4-BE49-F238E27FC236}">
                      <ele attr="{0843BFA9-51E7-41DF-8430-AF5CF51EF49C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100" name="矩形 99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文字方塊 100">
                  <a:extLst>
                    <a:ext uri="{FF2B5EF4-FFF2-40B4-BE49-F238E27FC236}">
                      <ele attr="{47F583DF-037D-4FA1-AF0F-1001093CAC78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01" name="文字方塊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cxnSp>
          <p:nvCxnSpPr>
            <p:cNvPr id="102" name="直線單箭頭接點 101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03"/>
            <p:cNvCxnSpPr/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/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字方塊 115">
                <a:extLst>
                  <a:ext uri="{FF2B5EF4-FFF2-40B4-BE49-F238E27FC236}">
                    <ele attr="{638B6E28-3315-4406-8CA7-EC2702808E6C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6" name="文字方塊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字方塊 116">
                <a:extLst>
                  <a:ext uri="{FF2B5EF4-FFF2-40B4-BE49-F238E27FC236}">
                    <ele attr="{0BAB8833-D6C5-4CD7-867C-EB413A3F9FB8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7" name="文字方塊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字方塊 117">
                <a:extLst>
                  <a:ext uri="{FF2B5EF4-FFF2-40B4-BE49-F238E27FC236}">
                    <ele attr="{5FBF6764-63DC-4A27-B875-7769AC975748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8" name="文字方塊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字方塊 118">
                <a:extLst>
                  <a:ext uri="{FF2B5EF4-FFF2-40B4-BE49-F238E27FC236}">
                    <ele attr="{0C746637-8304-4AA4-A37D-CA0826C1CC2E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9" name="文字方塊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ele attr="{35DDE13B-A484-4956-831C-0A55177ACD92}"/>
                  </a:ext>
                </a:extLst>
              </p:cNvPr>
              <p:cNvSpPr txBox="1"/>
              <p:nvPr/>
            </p:nvSpPr>
            <p:spPr>
              <a:xfrm>
                <a:off x="1697110" y="5476897"/>
                <a:ext cx="1330236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10" y="5476897"/>
                <a:ext cx="1330236" cy="381258"/>
              </a:xfrm>
              <a:prstGeom prst="rect">
                <a:avLst/>
              </a:prstGeom>
              <a:blipFill rotWithShape="1">
                <a:blip r:embed="rId21"/>
                <a:stretch>
                  <a:fillRect l="-2283" r="-1370" b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字方塊 129">
                <a:extLst>
                  <a:ext uri="{FF2B5EF4-FFF2-40B4-BE49-F238E27FC236}">
                    <ele attr="{8688987B-CAC1-4E78-A544-1F521F74A424}"/>
                  </a:ext>
                </a:extLst>
              </p:cNvPr>
              <p:cNvSpPr txBox="1"/>
              <p:nvPr/>
            </p:nvSpPr>
            <p:spPr>
              <a:xfrm>
                <a:off x="5711695" y="861979"/>
                <a:ext cx="1485791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0" name="文字方塊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695" y="861979"/>
                <a:ext cx="1485791" cy="381258"/>
              </a:xfrm>
              <a:prstGeom prst="rect">
                <a:avLst/>
              </a:prstGeom>
              <a:blipFill rotWithShape="1">
                <a:blip r:embed="rId22"/>
                <a:stretch>
                  <a:fillRect l="-4508" r="-1230" b="-238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字方塊 130">
                <a:extLst>
                  <a:ext uri="{FF2B5EF4-FFF2-40B4-BE49-F238E27FC236}">
                    <ele attr="{479CED7F-2CCE-4C35-B7DA-8986423065CC}"/>
                  </a:ext>
                </a:extLst>
              </p:cNvPr>
              <p:cNvSpPr txBox="1"/>
              <p:nvPr/>
            </p:nvSpPr>
            <p:spPr>
              <a:xfrm>
                <a:off x="5717875" y="1843299"/>
                <a:ext cx="1497782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1" name="文字方塊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75" y="1843299"/>
                <a:ext cx="1497782" cy="381258"/>
              </a:xfrm>
              <a:prstGeom prst="rect">
                <a:avLst/>
              </a:prstGeom>
              <a:blipFill rotWithShape="1">
                <a:blip r:embed="rId23"/>
                <a:stretch>
                  <a:fillRect l="-4472" r="-1220" b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字方塊 131">
                <a:extLst>
                  <a:ext uri="{FF2B5EF4-FFF2-40B4-BE49-F238E27FC236}">
                    <ele attr="{5939C9F5-26B9-460D-A840-B572AB71F109}"/>
                  </a:ext>
                </a:extLst>
              </p:cNvPr>
              <p:cNvSpPr txBox="1"/>
              <p:nvPr/>
            </p:nvSpPr>
            <p:spPr>
              <a:xfrm>
                <a:off x="5711695" y="2883672"/>
                <a:ext cx="1487074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695" y="2883672"/>
                <a:ext cx="1487074" cy="381258"/>
              </a:xfrm>
              <a:prstGeom prst="rect">
                <a:avLst/>
              </a:prstGeom>
              <a:blipFill rotWithShape="1">
                <a:blip r:embed="rId24"/>
                <a:stretch>
                  <a:fillRect l="-2459" t="-1587" r="-1230" b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97663" y="588205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https://arxiv.org/abs/1706.03762</a:t>
            </a:r>
            <a:endParaRPr lang="zh-TW" altLang="en-US" dirty="0"/>
          </a:p>
        </p:txBody>
      </p:sp>
      <p:pic>
        <p:nvPicPr>
          <p:cNvPr id="134" name="Picture 4" descr="ãTransformerãçåçæå°çµæ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89" y="958948"/>
            <a:ext cx="3106430" cy="26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語音泡泡: 圓角矩形 134"/>
          <p:cNvSpPr/>
          <p:nvPr/>
        </p:nvSpPr>
        <p:spPr>
          <a:xfrm>
            <a:off x="1495397" y="2313869"/>
            <a:ext cx="2365468" cy="943490"/>
          </a:xfrm>
          <a:prstGeom prst="wedgeRoundRectCallout">
            <a:avLst>
              <a:gd name="adj1" fmla="val -49221"/>
              <a:gd name="adj2" fmla="val -927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Attention is all you need.</a:t>
            </a:r>
            <a:endParaRPr lang="zh-TW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4282440" y="292100"/>
            <a:ext cx="380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q: </a:t>
            </a:r>
            <a:r>
              <a:rPr lang="zh-CN" altLang="en-US"/>
              <a:t>代表注意到别的词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82440" y="1242695"/>
            <a:ext cx="380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k:</a:t>
            </a:r>
            <a:r>
              <a:rPr lang="zh-CN" altLang="en-US"/>
              <a:t>代表被注意到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82440" y="2313940"/>
            <a:ext cx="264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v:</a:t>
            </a:r>
            <a:r>
              <a:rPr lang="zh-CN" altLang="en-US"/>
              <a:t>代表有多少信息被提取</a:t>
            </a:r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249160" y="63500"/>
            <a:ext cx="1765300" cy="3715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18" grpId="0"/>
      <p:bldP spid="119" grpId="0"/>
      <p:bldP spid="2" grpId="0"/>
      <p:bldP spid="130" grpId="0"/>
      <p:bldP spid="131" grpId="0"/>
      <p:bldP spid="1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108"/>
          <p:cNvCxnSpPr>
            <a:stCxn id="33" idx="0"/>
            <a:endCxn id="8" idx="4"/>
          </p:cNvCxnSpPr>
          <p:nvPr/>
        </p:nvCxnSpPr>
        <p:spPr>
          <a:xfrm flipH="1" flipV="1">
            <a:off x="1032678" y="278769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H="1" flipV="1">
            <a:off x="3311336" y="27668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 flipH="1" flipV="1">
            <a:off x="5534176" y="276591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 flipH="1" flipV="1">
            <a:off x="7794534" y="278401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988440" y="4874027"/>
            <a:ext cx="715161" cy="1669208"/>
            <a:chOff x="988440" y="4874027"/>
            <a:chExt cx="715161" cy="1669208"/>
          </a:xfrm>
        </p:grpSpPr>
        <p:sp>
          <p:nvSpPr>
            <p:cNvPr id="4" name="矩形 3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V="1">
              <a:off x="1315029" y="551220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字方塊 56">
                  <a:extLst>
                    <a:ext uri="{FF2B5EF4-FFF2-40B4-BE49-F238E27FC236}">
                      <ele attr="{18CDA245-ACBA-4F13-9207-26A251A70F12}"/>
                    </a:ext>
                  </a:extLst>
                </p:cNvPr>
                <p:cNvSpPr txBox="1"/>
                <p:nvPr/>
              </p:nvSpPr>
              <p:spPr>
                <a:xfrm>
                  <a:off x="988440" y="5948183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440" y="5948183"/>
                  <a:ext cx="715161" cy="461665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4" name="群組 13"/>
          <p:cNvGrpSpPr/>
          <p:nvPr/>
        </p:nvGrpSpPr>
        <p:grpSpPr>
          <a:xfrm>
            <a:off x="3225911" y="4874026"/>
            <a:ext cx="715161" cy="1669209"/>
            <a:chOff x="3049476" y="4874026"/>
            <a:chExt cx="715161" cy="1669209"/>
          </a:xfrm>
        </p:grpSpPr>
        <p:sp>
          <p:nvSpPr>
            <p:cNvPr id="5" name="矩形 4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8" name="直線單箭頭接點 17"/>
            <p:cNvCxnSpPr/>
            <p:nvPr/>
          </p:nvCxnSpPr>
          <p:spPr>
            <a:xfrm flipV="1">
              <a:off x="3396916" y="551220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字方塊 57">
                  <a:extLst>
                    <a:ext uri="{FF2B5EF4-FFF2-40B4-BE49-F238E27FC236}">
                      <ele attr="{70B85629-FCA1-47CE-8B47-76CB51418A38}"/>
                    </a:ext>
                  </a:extLst>
                </p:cNvPr>
                <p:cNvSpPr txBox="1"/>
                <p:nvPr/>
              </p:nvSpPr>
              <p:spPr>
                <a:xfrm>
                  <a:off x="3049476" y="5949769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8" name="文字方塊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476" y="5949769"/>
                  <a:ext cx="715161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0" name="群組 19"/>
          <p:cNvGrpSpPr/>
          <p:nvPr/>
        </p:nvGrpSpPr>
        <p:grpSpPr>
          <a:xfrm>
            <a:off x="5463382" y="4888896"/>
            <a:ext cx="715161" cy="1669209"/>
            <a:chOff x="5344903" y="4888896"/>
            <a:chExt cx="715161" cy="1669209"/>
          </a:xfrm>
        </p:grpSpPr>
        <p:sp>
          <p:nvSpPr>
            <p:cNvPr id="12" name="矩形 11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7" name="直線單箭頭接點 16"/>
            <p:cNvCxnSpPr/>
            <p:nvPr/>
          </p:nvCxnSpPr>
          <p:spPr>
            <a:xfrm flipV="1">
              <a:off x="5700935" y="552707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字方塊 58">
                  <a:extLst>
                    <a:ext uri="{FF2B5EF4-FFF2-40B4-BE49-F238E27FC236}">
                      <ele attr="{09A6DE2E-259B-4DE8-8D3E-AFD53E13A52D}"/>
                    </a:ext>
                  </a:extLst>
                </p:cNvPr>
                <p:cNvSpPr txBox="1"/>
                <p:nvPr/>
              </p:nvSpPr>
              <p:spPr>
                <a:xfrm>
                  <a:off x="5344903" y="5973607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9" name="文字方塊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903" y="5973607"/>
                  <a:ext cx="715161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2" name="群組 21"/>
          <p:cNvGrpSpPr/>
          <p:nvPr/>
        </p:nvGrpSpPr>
        <p:grpSpPr>
          <a:xfrm>
            <a:off x="7700853" y="4905697"/>
            <a:ext cx="715161" cy="1669209"/>
            <a:chOff x="7700853" y="4905697"/>
            <a:chExt cx="715161" cy="1669209"/>
          </a:xfrm>
        </p:grpSpPr>
        <p:sp>
          <p:nvSpPr>
            <p:cNvPr id="7" name="矩形 6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6" name="直線單箭頭接點 15"/>
            <p:cNvCxnSpPr/>
            <p:nvPr/>
          </p:nvCxnSpPr>
          <p:spPr>
            <a:xfrm flipV="1">
              <a:off x="8069550" y="5543878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字方塊 61">
                  <a:extLst>
                    <a:ext uri="{FF2B5EF4-FFF2-40B4-BE49-F238E27FC236}">
                      <ele attr="{0C709CFC-6FFF-4FD8-8E04-CD1F34B0DDF8}"/>
                    </a:ext>
                  </a:extLst>
                </p:cNvPr>
                <p:cNvSpPr txBox="1"/>
                <p:nvPr/>
              </p:nvSpPr>
              <p:spPr>
                <a:xfrm>
                  <a:off x="7700853" y="5979665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853" y="5979665"/>
                  <a:ext cx="715161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72" name="群組 71"/>
          <p:cNvGrpSpPr/>
          <p:nvPr/>
        </p:nvGrpSpPr>
        <p:grpSpPr>
          <a:xfrm>
            <a:off x="401919" y="3795863"/>
            <a:ext cx="1839368" cy="1052823"/>
            <a:chOff x="401919" y="3795863"/>
            <a:chExt cx="1839368" cy="1052823"/>
          </a:xfrm>
        </p:grpSpPr>
        <p:sp>
          <p:nvSpPr>
            <p:cNvPr id="25" name="矩形 24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>
                  <a:extLst>
                    <a:ext uri="{FF2B5EF4-FFF2-40B4-BE49-F238E27FC236}">
                      <ele attr="{CA39C7C9-378B-44A0-AD6B-2E36DB5D8392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32" name="矩形 31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>
                  <a:extLst>
                    <a:ext uri="{FF2B5EF4-FFF2-40B4-BE49-F238E27FC236}">
                      <ele attr="{7350EB45-D91B-47A4-9BFE-A58888BF4C33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34" name="矩形 33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>
                  <a:extLst>
                    <a:ext uri="{FF2B5EF4-FFF2-40B4-BE49-F238E27FC236}">
                      <ele attr="{160A7DB3-34DA-474B-BD32-CE9026DBA575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cxnSp>
          <p:nvCxnSpPr>
            <p:cNvPr id="68" name="直線單箭頭接點 67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/>
          <p:cNvGrpSpPr/>
          <p:nvPr/>
        </p:nvGrpSpPr>
        <p:grpSpPr>
          <a:xfrm>
            <a:off x="2678131" y="3778933"/>
            <a:ext cx="1839368" cy="1052823"/>
            <a:chOff x="401919" y="3795863"/>
            <a:chExt cx="1839368" cy="1052823"/>
          </a:xfrm>
        </p:grpSpPr>
        <p:sp>
          <p:nvSpPr>
            <p:cNvPr id="74" name="矩形 73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字方塊 74">
                  <a:extLst>
                    <a:ext uri="{FF2B5EF4-FFF2-40B4-BE49-F238E27FC236}">
                      <ele attr="{C01D62FF-687D-4A54-9854-C1E4ECF5EFFA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76" name="矩形 75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字方塊 76">
                  <a:extLst>
                    <a:ext uri="{FF2B5EF4-FFF2-40B4-BE49-F238E27FC236}">
                      <ele attr="{226301BF-4009-43B8-B051-F260EB669ABC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77" name="文字方塊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字方塊 78">
                  <a:extLst>
                    <a:ext uri="{FF2B5EF4-FFF2-40B4-BE49-F238E27FC236}">
                      <ele attr="{E9F96B7D-2E13-4DB4-B0EE-35895557D0DF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79" name="文字方塊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cxnSp>
          <p:nvCxnSpPr>
            <p:cNvPr id="80" name="直線單箭頭接點 79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/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群組 83"/>
          <p:cNvGrpSpPr/>
          <p:nvPr/>
        </p:nvGrpSpPr>
        <p:grpSpPr>
          <a:xfrm>
            <a:off x="4922247" y="3789527"/>
            <a:ext cx="1839368" cy="1052823"/>
            <a:chOff x="401919" y="3795863"/>
            <a:chExt cx="1839368" cy="1052823"/>
          </a:xfrm>
        </p:grpSpPr>
        <p:sp>
          <p:nvSpPr>
            <p:cNvPr id="85" name="矩形 84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字方塊 85">
                  <a:extLst>
                    <a:ext uri="{FF2B5EF4-FFF2-40B4-BE49-F238E27FC236}">
                      <ele attr="{92675ACB-13E8-44EF-B173-E90DEC6BAB6F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87" name="矩形 86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字方塊 87">
                  <a:extLst>
                    <a:ext uri="{FF2B5EF4-FFF2-40B4-BE49-F238E27FC236}">
                      <ele attr="{B403A141-0AC7-4631-832F-4618E7A43D98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89" name="矩形 88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文字方塊 89">
                  <a:extLst>
                    <a:ext uri="{FF2B5EF4-FFF2-40B4-BE49-F238E27FC236}">
                      <ele attr="{085D5BDC-DC9F-44C4-A5AC-F97D17A25EE7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90" name="文字方塊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cxnSp>
          <p:nvCxnSpPr>
            <p:cNvPr id="91" name="直線單箭頭接點 90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群組 94"/>
          <p:cNvGrpSpPr/>
          <p:nvPr/>
        </p:nvGrpSpPr>
        <p:grpSpPr>
          <a:xfrm>
            <a:off x="7174951" y="3803115"/>
            <a:ext cx="1839368" cy="1052823"/>
            <a:chOff x="401919" y="3795863"/>
            <a:chExt cx="1839368" cy="1052823"/>
          </a:xfrm>
        </p:grpSpPr>
        <p:sp>
          <p:nvSpPr>
            <p:cNvPr id="96" name="矩形 95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文字方塊 96">
                  <a:extLst>
                    <a:ext uri="{FF2B5EF4-FFF2-40B4-BE49-F238E27FC236}">
                      <ele attr="{35C05A69-52C5-43DC-95C9-232BBA1C5E23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97" name="文字方塊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98" name="矩形 97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文字方塊 98">
                  <a:extLst>
                    <a:ext uri="{FF2B5EF4-FFF2-40B4-BE49-F238E27FC236}">
                      <ele attr="{0843BFA9-51E7-41DF-8430-AF5CF51EF49C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100" name="矩形 99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文字方塊 100">
                  <a:extLst>
                    <a:ext uri="{FF2B5EF4-FFF2-40B4-BE49-F238E27FC236}">
                      <ele attr="{47F583DF-037D-4FA1-AF0F-1001093CAC78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01" name="文字方塊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cxnSp>
          <p:nvCxnSpPr>
            <p:cNvPr id="102" name="直線單箭頭接點 101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03"/>
            <p:cNvCxnSpPr/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/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字方塊 59">
                <a:extLst>
                  <a:ext uri="{FF2B5EF4-FFF2-40B4-BE49-F238E27FC236}">
                    <ele attr="{456E3A79-1238-4B9D-B67D-8771DBF1B4D8}"/>
                  </a:ext>
                </a:extLst>
              </p:cNvPr>
              <p:cNvSpPr txBox="1"/>
              <p:nvPr/>
            </p:nvSpPr>
            <p:spPr>
              <a:xfrm>
                <a:off x="858986" y="2238239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86" y="2238239"/>
                <a:ext cx="565091" cy="385555"/>
              </a:xfrm>
              <a:prstGeom prst="rect">
                <a:avLst/>
              </a:prstGeom>
              <a:blipFill rotWithShape="1">
                <a:blip r:embed="rId17"/>
                <a:stretch>
                  <a:fillRect l="-7527" r="-4301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8" name="橢圓 7"/>
          <p:cNvSpPr/>
          <p:nvPr/>
        </p:nvSpPr>
        <p:spPr>
          <a:xfrm>
            <a:off x="942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字方塊 106">
                <a:extLst>
                  <a:ext uri="{FF2B5EF4-FFF2-40B4-BE49-F238E27FC236}">
                    <ele attr="{C6A28D3B-D122-47B9-BA8E-440F796EF39C}"/>
                  </a:ext>
                </a:extLst>
              </p:cNvPr>
              <p:cNvSpPr txBox="1"/>
              <p:nvPr/>
            </p:nvSpPr>
            <p:spPr>
              <a:xfrm>
                <a:off x="3131584" y="2238239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84" y="2238239"/>
                <a:ext cx="565091" cy="385555"/>
              </a:xfrm>
              <a:prstGeom prst="rect">
                <a:avLst/>
              </a:prstGeom>
              <a:blipFill rotWithShape="1">
                <a:blip r:embed="rId18"/>
                <a:stretch>
                  <a:fillRect l="-7609" r="-5435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08" name="橢圓 107"/>
          <p:cNvSpPr/>
          <p:nvPr/>
        </p:nvSpPr>
        <p:spPr>
          <a:xfrm>
            <a:off x="3240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5445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/>
          <p:cNvSpPr/>
          <p:nvPr/>
        </p:nvSpPr>
        <p:spPr>
          <a:xfrm>
            <a:off x="7696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/>
          <p:cNvCxnSpPr>
            <a:stCxn id="34" idx="0"/>
            <a:endCxn id="114" idx="4"/>
          </p:cNvCxnSpPr>
          <p:nvPr/>
        </p:nvCxnSpPr>
        <p:spPr>
          <a:xfrm flipV="1">
            <a:off x="727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34" idx="0"/>
            <a:endCxn id="111" idx="4"/>
          </p:cNvCxnSpPr>
          <p:nvPr/>
        </p:nvCxnSpPr>
        <p:spPr>
          <a:xfrm flipV="1">
            <a:off x="727404" y="2805020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34" idx="0"/>
            <a:endCxn id="108" idx="4"/>
          </p:cNvCxnSpPr>
          <p:nvPr/>
        </p:nvCxnSpPr>
        <p:spPr>
          <a:xfrm flipV="1">
            <a:off x="727404" y="2796162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字方塊 121">
                <a:extLst>
                  <a:ext uri="{FF2B5EF4-FFF2-40B4-BE49-F238E27FC236}">
                    <ele attr="{7D7B8B03-641F-45BA-B154-A8C7CF4643CA}"/>
                  </a:ext>
                </a:extLst>
              </p:cNvPr>
              <p:cNvSpPr txBox="1"/>
              <p:nvPr/>
            </p:nvSpPr>
            <p:spPr>
              <a:xfrm>
                <a:off x="5086833" y="1187074"/>
                <a:ext cx="2665730" cy="519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22" name="文字方塊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833" y="1187074"/>
                <a:ext cx="2665730" cy="519053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1145507" y="1261061"/>
            <a:ext cx="4220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Scaled Dot-Product Attention: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06" name="直線單箭頭接點 105"/>
          <p:cNvCxnSpPr>
            <a:stCxn id="34" idx="0"/>
            <a:endCxn id="8" idx="4"/>
          </p:cNvCxnSpPr>
          <p:nvPr/>
        </p:nvCxnSpPr>
        <p:spPr>
          <a:xfrm flipV="1">
            <a:off x="727404" y="2787695"/>
            <a:ext cx="305274" cy="1008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字方塊 124">
                <a:extLst>
                  <a:ext uri="{FF2B5EF4-FFF2-40B4-BE49-F238E27FC236}">
                    <ele attr="{ADA11FB3-0161-4049-BD56-AEFBE0944B83}"/>
                  </a:ext>
                </a:extLst>
              </p:cNvPr>
              <p:cNvSpPr txBox="1"/>
              <p:nvPr/>
            </p:nvSpPr>
            <p:spPr>
              <a:xfrm>
                <a:off x="5282782" y="2238239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5" name="文字方塊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782" y="2238239"/>
                <a:ext cx="565091" cy="385555"/>
              </a:xfrm>
              <a:prstGeom prst="rect">
                <a:avLst/>
              </a:prstGeom>
              <a:blipFill rotWithShape="1">
                <a:blip r:embed="rId20"/>
                <a:stretch>
                  <a:fillRect l="-7609" r="-5435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字方塊 125">
                <a:extLst>
                  <a:ext uri="{FF2B5EF4-FFF2-40B4-BE49-F238E27FC236}">
                    <ele attr="{62412C86-495A-4072-85FD-661E7605B182}"/>
                  </a:ext>
                </a:extLst>
              </p:cNvPr>
              <p:cNvSpPr txBox="1"/>
              <p:nvPr/>
            </p:nvSpPr>
            <p:spPr>
              <a:xfrm>
                <a:off x="7638647" y="2254462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6" name="文字方塊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647" y="2254462"/>
                <a:ext cx="565091" cy="385555"/>
              </a:xfrm>
              <a:prstGeom prst="rect">
                <a:avLst/>
              </a:prstGeom>
              <a:blipFill rotWithShape="1">
                <a:blip r:embed="rId21"/>
                <a:stretch>
                  <a:fillRect l="-6452" r="-4301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28" name="文字方塊 127"/>
          <p:cNvSpPr txBox="1"/>
          <p:nvPr/>
        </p:nvSpPr>
        <p:spPr>
          <a:xfrm>
            <a:off x="5468265" y="1855265"/>
            <a:ext cx="231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dot product</a:t>
            </a:r>
            <a:endParaRPr lang="zh-TW" altLang="en-US" sz="2400" dirty="0"/>
          </a:p>
        </p:txBody>
      </p:sp>
      <p:sp>
        <p:nvSpPr>
          <p:cNvPr id="42" name="右大括弧 41"/>
          <p:cNvSpPr/>
          <p:nvPr/>
        </p:nvSpPr>
        <p:spPr>
          <a:xfrm rot="5400000">
            <a:off x="6422214" y="1332729"/>
            <a:ext cx="237628" cy="869167"/>
          </a:xfrm>
          <a:prstGeom prst="rightBrace">
            <a:avLst>
              <a:gd name="adj1" fmla="val 4387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字方塊 128">
                <a:extLst>
                  <a:ext uri="{FF2B5EF4-FFF2-40B4-BE49-F238E27FC236}">
                    <ele attr="{70130F0E-4EAE-4971-BB18-95F99A84B6F4}"/>
                  </a:ext>
                </a:extLst>
              </p:cNvPr>
              <p:cNvSpPr txBox="1"/>
              <p:nvPr/>
            </p:nvSpPr>
            <p:spPr>
              <a:xfrm>
                <a:off x="5619624" y="451232"/>
                <a:ext cx="4154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 is the dim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29" name="文字方塊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634" y="457582"/>
                <a:ext cx="4154200" cy="461665"/>
              </a:xfrm>
              <a:prstGeom prst="rect">
                <a:avLst/>
              </a:prstGeom>
              <a:blipFill rotWithShape="1">
                <a:blip r:embed="rId2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44" name="直線單箭頭接點 43"/>
          <p:cNvCxnSpPr/>
          <p:nvPr/>
        </p:nvCxnSpPr>
        <p:spPr>
          <a:xfrm flipH="1" flipV="1">
            <a:off x="7500436" y="919514"/>
            <a:ext cx="37486" cy="2675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字方塊 129">
                <a:extLst>
                  <a:ext uri="{FF2B5EF4-FFF2-40B4-BE49-F238E27FC236}">
                    <ele attr="{88E33246-84CF-4178-98D3-71889A7D014C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0" name="文字方塊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字方塊 130">
                <a:extLst>
                  <a:ext uri="{FF2B5EF4-FFF2-40B4-BE49-F238E27FC236}">
                    <ele attr="{82C4C136-0997-4CDC-B19D-BCEEC7D9EE66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1" name="文字方塊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字方塊 131">
                <a:extLst>
                  <a:ext uri="{FF2B5EF4-FFF2-40B4-BE49-F238E27FC236}">
                    <ele attr="{87089E25-6C6C-49B3-8BBC-C41D714DA15E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6166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文字方塊 132">
                <a:extLst>
                  <a:ext uri="{FF2B5EF4-FFF2-40B4-BE49-F238E27FC236}">
                    <ele attr="{063D44B5-8720-4813-BD78-3A8AD2C6FBEC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3" name="文字方塊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6166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154207" y="654962"/>
            <a:ext cx="62280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拿每</a:t>
            </a:r>
            <a:r>
              <a:rPr lang="zh-CN" altLang="zh-TW" sz="2400" dirty="0">
                <a:solidFill>
                  <a:srgbClr val="0070C0"/>
                </a:solidFill>
                <a:latin typeface="Microsoft JhengHei" panose="020B0604030504040204" pitchFamily="34" charset="-120"/>
                <a:ea typeface="宋体" panose="02010600030101010101" pitchFamily="2" charset="-122"/>
              </a:rPr>
              <a:t>个</a:t>
            </a:r>
            <a:r>
              <a:rPr lang="zh-TW" altLang="en-US" sz="24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ea typeface="Microsoft JhengHei" panose="020B0604030504040204" pitchFamily="34" charset="-120"/>
              </a:rPr>
              <a:t>query q </a:t>
            </a:r>
            <a:r>
              <a:rPr lang="zh-TW" altLang="en-US" sz="24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</a:t>
            </a:r>
            <a:r>
              <a:rPr lang="zh-CN" altLang="zh-TW" sz="2400" dirty="0">
                <a:solidFill>
                  <a:srgbClr val="0070C0"/>
                </a:solidFill>
                <a:latin typeface="Microsoft JhengHei" panose="020B0604030504040204" pitchFamily="34" charset="-120"/>
                <a:ea typeface="宋体" panose="02010600030101010101" pitchFamily="2" charset="-122"/>
              </a:rPr>
              <a:t>对每个</a:t>
            </a:r>
            <a:r>
              <a:rPr lang="zh-TW" altLang="en-US" sz="24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TW" sz="2400" dirty="0">
                <a:solidFill>
                  <a:srgbClr val="0070C0"/>
                </a:solidFill>
                <a:ea typeface="Microsoft JhengHei" panose="020B0604030504040204" pitchFamily="34" charset="-120"/>
              </a:rPr>
              <a:t>key k</a:t>
            </a:r>
            <a:r>
              <a:rPr lang="en-US" altLang="zh-TW" sz="2400" dirty="0">
                <a:solidFill>
                  <a:srgbClr val="0070C0"/>
                </a:solidFill>
                <a:latin typeface="+mj-lt"/>
                <a:ea typeface="Microsoft JhengHei" panose="020B0604030504040204" pitchFamily="34" charset="-120"/>
              </a:rPr>
              <a:t> </a:t>
            </a:r>
            <a:r>
              <a:rPr lang="zh-TW" altLang="en-US" sz="24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做 </a:t>
            </a:r>
            <a:r>
              <a:rPr lang="en-US" altLang="zh-TW" sz="2400" dirty="0">
                <a:solidFill>
                  <a:srgbClr val="0070C0"/>
                </a:solidFill>
                <a:ea typeface="Microsoft JhengHei" panose="020B0604030504040204" pitchFamily="34" charset="-120"/>
              </a:rPr>
              <a:t>attention</a:t>
            </a:r>
            <a:r>
              <a:rPr lang="en-US" altLang="zh-TW" sz="24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24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3261" y="3697230"/>
            <a:ext cx="515179" cy="771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8" grpId="0" animBg="1"/>
      <p:bldP spid="107" grpId="0"/>
      <p:bldP spid="108" grpId="0" animBg="1"/>
      <p:bldP spid="111" grpId="0" animBg="1"/>
      <p:bldP spid="114" grpId="0" animBg="1"/>
      <p:bldP spid="122" grpId="0"/>
      <p:bldP spid="30" grpId="0"/>
      <p:bldP spid="125" grpId="0"/>
      <p:bldP spid="126" grpId="0"/>
      <p:bldP spid="128" grpId="0"/>
      <p:bldP spid="42" grpId="0" animBg="1"/>
      <p:bldP spid="129" grpId="0" bldLvl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108"/>
          <p:cNvCxnSpPr>
            <a:stCxn id="33" idx="0"/>
            <a:endCxn id="8" idx="4"/>
          </p:cNvCxnSpPr>
          <p:nvPr/>
        </p:nvCxnSpPr>
        <p:spPr>
          <a:xfrm flipH="1" flipV="1">
            <a:off x="1032678" y="278769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H="1" flipV="1">
            <a:off x="3311336" y="27668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 flipH="1" flipV="1">
            <a:off x="5534176" y="276591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 flipH="1" flipV="1">
            <a:off x="7794534" y="278401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988440" y="4874027"/>
            <a:ext cx="715161" cy="1669208"/>
            <a:chOff x="988440" y="4874027"/>
            <a:chExt cx="715161" cy="1669208"/>
          </a:xfrm>
        </p:grpSpPr>
        <p:sp>
          <p:nvSpPr>
            <p:cNvPr id="4" name="矩形 3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V="1">
              <a:off x="1315029" y="551220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字方塊 56">
                  <a:extLst>
                    <a:ext uri="{FF2B5EF4-FFF2-40B4-BE49-F238E27FC236}">
                      <ele attr="{18CDA245-ACBA-4F13-9207-26A251A70F12}"/>
                    </a:ext>
                  </a:extLst>
                </p:cNvPr>
                <p:cNvSpPr txBox="1"/>
                <p:nvPr/>
              </p:nvSpPr>
              <p:spPr>
                <a:xfrm>
                  <a:off x="988440" y="5948183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440" y="5948183"/>
                  <a:ext cx="715161" cy="461665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4" name="群組 13"/>
          <p:cNvGrpSpPr/>
          <p:nvPr/>
        </p:nvGrpSpPr>
        <p:grpSpPr>
          <a:xfrm>
            <a:off x="3225911" y="4874026"/>
            <a:ext cx="715161" cy="1669209"/>
            <a:chOff x="3049476" y="4874026"/>
            <a:chExt cx="715161" cy="1669209"/>
          </a:xfrm>
        </p:grpSpPr>
        <p:sp>
          <p:nvSpPr>
            <p:cNvPr id="5" name="矩形 4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8" name="直線單箭頭接點 17"/>
            <p:cNvCxnSpPr/>
            <p:nvPr/>
          </p:nvCxnSpPr>
          <p:spPr>
            <a:xfrm flipV="1">
              <a:off x="3396916" y="551220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字方塊 57">
                  <a:extLst>
                    <a:ext uri="{FF2B5EF4-FFF2-40B4-BE49-F238E27FC236}">
                      <ele attr="{70B85629-FCA1-47CE-8B47-76CB51418A38}"/>
                    </a:ext>
                  </a:extLst>
                </p:cNvPr>
                <p:cNvSpPr txBox="1"/>
                <p:nvPr/>
              </p:nvSpPr>
              <p:spPr>
                <a:xfrm>
                  <a:off x="3049476" y="5949769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8" name="文字方塊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476" y="5949769"/>
                  <a:ext cx="715161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0" name="群組 19"/>
          <p:cNvGrpSpPr/>
          <p:nvPr/>
        </p:nvGrpSpPr>
        <p:grpSpPr>
          <a:xfrm>
            <a:off x="5463382" y="4888896"/>
            <a:ext cx="715161" cy="1669209"/>
            <a:chOff x="5344903" y="4888896"/>
            <a:chExt cx="715161" cy="1669209"/>
          </a:xfrm>
        </p:grpSpPr>
        <p:sp>
          <p:nvSpPr>
            <p:cNvPr id="12" name="矩形 11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7" name="直線單箭頭接點 16"/>
            <p:cNvCxnSpPr/>
            <p:nvPr/>
          </p:nvCxnSpPr>
          <p:spPr>
            <a:xfrm flipV="1">
              <a:off x="5700935" y="552707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字方塊 58">
                  <a:extLst>
                    <a:ext uri="{FF2B5EF4-FFF2-40B4-BE49-F238E27FC236}">
                      <ele attr="{09A6DE2E-259B-4DE8-8D3E-AFD53E13A52D}"/>
                    </a:ext>
                  </a:extLst>
                </p:cNvPr>
                <p:cNvSpPr txBox="1"/>
                <p:nvPr/>
              </p:nvSpPr>
              <p:spPr>
                <a:xfrm>
                  <a:off x="5344903" y="5973607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9" name="文字方塊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903" y="5973607"/>
                  <a:ext cx="715161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2" name="群組 21"/>
          <p:cNvGrpSpPr/>
          <p:nvPr/>
        </p:nvGrpSpPr>
        <p:grpSpPr>
          <a:xfrm>
            <a:off x="7700853" y="4905697"/>
            <a:ext cx="715161" cy="1669209"/>
            <a:chOff x="7700853" y="4905697"/>
            <a:chExt cx="715161" cy="1669209"/>
          </a:xfrm>
        </p:grpSpPr>
        <p:sp>
          <p:nvSpPr>
            <p:cNvPr id="7" name="矩形 6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6" name="直線單箭頭接點 15"/>
            <p:cNvCxnSpPr/>
            <p:nvPr/>
          </p:nvCxnSpPr>
          <p:spPr>
            <a:xfrm flipV="1">
              <a:off x="8069550" y="5543878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字方塊 61">
                  <a:extLst>
                    <a:ext uri="{FF2B5EF4-FFF2-40B4-BE49-F238E27FC236}">
                      <ele attr="{0C709CFC-6FFF-4FD8-8E04-CD1F34B0DDF8}"/>
                    </a:ext>
                  </a:extLst>
                </p:cNvPr>
                <p:cNvSpPr txBox="1"/>
                <p:nvPr/>
              </p:nvSpPr>
              <p:spPr>
                <a:xfrm>
                  <a:off x="7700853" y="5979665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853" y="5979665"/>
                  <a:ext cx="715161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72" name="群組 71"/>
          <p:cNvGrpSpPr/>
          <p:nvPr/>
        </p:nvGrpSpPr>
        <p:grpSpPr>
          <a:xfrm>
            <a:off x="401919" y="3795863"/>
            <a:ext cx="1839368" cy="1052823"/>
            <a:chOff x="401919" y="3795863"/>
            <a:chExt cx="1839368" cy="1052823"/>
          </a:xfrm>
        </p:grpSpPr>
        <p:sp>
          <p:nvSpPr>
            <p:cNvPr id="25" name="矩形 24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>
                  <a:extLst>
                    <a:ext uri="{FF2B5EF4-FFF2-40B4-BE49-F238E27FC236}">
                      <ele attr="{CA39C7C9-378B-44A0-AD6B-2E36DB5D8392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32" name="矩形 31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>
                  <a:extLst>
                    <a:ext uri="{FF2B5EF4-FFF2-40B4-BE49-F238E27FC236}">
                      <ele attr="{7350EB45-D91B-47A4-9BFE-A58888BF4C33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34" name="矩形 33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>
                  <a:extLst>
                    <a:ext uri="{FF2B5EF4-FFF2-40B4-BE49-F238E27FC236}">
                      <ele attr="{160A7DB3-34DA-474B-BD32-CE9026DBA575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cxnSp>
          <p:nvCxnSpPr>
            <p:cNvPr id="68" name="直線單箭頭接點 67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/>
          <p:cNvGrpSpPr/>
          <p:nvPr/>
        </p:nvGrpSpPr>
        <p:grpSpPr>
          <a:xfrm>
            <a:off x="2678131" y="3778933"/>
            <a:ext cx="1839368" cy="1052823"/>
            <a:chOff x="401919" y="3795863"/>
            <a:chExt cx="1839368" cy="1052823"/>
          </a:xfrm>
        </p:grpSpPr>
        <p:sp>
          <p:nvSpPr>
            <p:cNvPr id="74" name="矩形 73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字方塊 74">
                  <a:extLst>
                    <a:ext uri="{FF2B5EF4-FFF2-40B4-BE49-F238E27FC236}">
                      <ele attr="{C01D62FF-687D-4A54-9854-C1E4ECF5EFFA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76" name="矩形 75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字方塊 76">
                  <a:extLst>
                    <a:ext uri="{FF2B5EF4-FFF2-40B4-BE49-F238E27FC236}">
                      <ele attr="{226301BF-4009-43B8-B051-F260EB669ABC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77" name="文字方塊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字方塊 78">
                  <a:extLst>
                    <a:ext uri="{FF2B5EF4-FFF2-40B4-BE49-F238E27FC236}">
                      <ele attr="{E9F96B7D-2E13-4DB4-B0EE-35895557D0DF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79" name="文字方塊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cxnSp>
          <p:nvCxnSpPr>
            <p:cNvPr id="80" name="直線單箭頭接點 79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/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群組 83"/>
          <p:cNvGrpSpPr/>
          <p:nvPr/>
        </p:nvGrpSpPr>
        <p:grpSpPr>
          <a:xfrm>
            <a:off x="4922247" y="3789527"/>
            <a:ext cx="1839368" cy="1052823"/>
            <a:chOff x="401919" y="3795863"/>
            <a:chExt cx="1839368" cy="1052823"/>
          </a:xfrm>
        </p:grpSpPr>
        <p:sp>
          <p:nvSpPr>
            <p:cNvPr id="85" name="矩形 84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字方塊 85">
                  <a:extLst>
                    <a:ext uri="{FF2B5EF4-FFF2-40B4-BE49-F238E27FC236}">
                      <ele attr="{92675ACB-13E8-44EF-B173-E90DEC6BAB6F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87" name="矩形 86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字方塊 87">
                  <a:extLst>
                    <a:ext uri="{FF2B5EF4-FFF2-40B4-BE49-F238E27FC236}">
                      <ele attr="{B403A141-0AC7-4631-832F-4618E7A43D98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89" name="矩形 88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文字方塊 89">
                  <a:extLst>
                    <a:ext uri="{FF2B5EF4-FFF2-40B4-BE49-F238E27FC236}">
                      <ele attr="{085D5BDC-DC9F-44C4-A5AC-F97D17A25EE7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90" name="文字方塊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cxnSp>
          <p:nvCxnSpPr>
            <p:cNvPr id="91" name="直線單箭頭接點 90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群組 94"/>
          <p:cNvGrpSpPr/>
          <p:nvPr/>
        </p:nvGrpSpPr>
        <p:grpSpPr>
          <a:xfrm>
            <a:off x="7174951" y="3803115"/>
            <a:ext cx="1839368" cy="1052823"/>
            <a:chOff x="401919" y="3795863"/>
            <a:chExt cx="1839368" cy="1052823"/>
          </a:xfrm>
        </p:grpSpPr>
        <p:sp>
          <p:nvSpPr>
            <p:cNvPr id="96" name="矩形 95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文字方塊 96">
                  <a:extLst>
                    <a:ext uri="{FF2B5EF4-FFF2-40B4-BE49-F238E27FC236}">
                      <ele attr="{35C05A69-52C5-43DC-95C9-232BBA1C5E23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97" name="文字方塊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98" name="矩形 97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文字方塊 98">
                  <a:extLst>
                    <a:ext uri="{FF2B5EF4-FFF2-40B4-BE49-F238E27FC236}">
                      <ele attr="{0843BFA9-51E7-41DF-8430-AF5CF51EF49C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100" name="矩形 99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文字方塊 100">
                  <a:extLst>
                    <a:ext uri="{FF2B5EF4-FFF2-40B4-BE49-F238E27FC236}">
                      <ele attr="{47F583DF-037D-4FA1-AF0F-1001093CAC78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01" name="文字方塊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cxnSp>
          <p:nvCxnSpPr>
            <p:cNvPr id="102" name="直線單箭頭接點 101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03"/>
            <p:cNvCxnSpPr/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/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字方塊 59">
                <a:extLst>
                  <a:ext uri="{FF2B5EF4-FFF2-40B4-BE49-F238E27FC236}">
                    <ele attr="{456E3A79-1238-4B9D-B67D-8771DBF1B4D8}"/>
                  </a:ext>
                </a:extLst>
              </p:cNvPr>
              <p:cNvSpPr txBox="1"/>
              <p:nvPr/>
            </p:nvSpPr>
            <p:spPr>
              <a:xfrm>
                <a:off x="858986" y="2238239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86" y="2238239"/>
                <a:ext cx="565091" cy="385555"/>
              </a:xfrm>
              <a:prstGeom prst="rect">
                <a:avLst/>
              </a:prstGeom>
              <a:blipFill rotWithShape="1">
                <a:blip r:embed="rId17"/>
                <a:stretch>
                  <a:fillRect l="-7527" r="-4301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8" name="橢圓 7"/>
          <p:cNvSpPr/>
          <p:nvPr/>
        </p:nvSpPr>
        <p:spPr>
          <a:xfrm>
            <a:off x="942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字方塊 106">
                <a:extLst>
                  <a:ext uri="{FF2B5EF4-FFF2-40B4-BE49-F238E27FC236}">
                    <ele attr="{C6A28D3B-D122-47B9-BA8E-440F796EF39C}"/>
                  </a:ext>
                </a:extLst>
              </p:cNvPr>
              <p:cNvSpPr txBox="1"/>
              <p:nvPr/>
            </p:nvSpPr>
            <p:spPr>
              <a:xfrm>
                <a:off x="3131584" y="2238239"/>
                <a:ext cx="565090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84" y="2238239"/>
                <a:ext cx="565090" cy="385555"/>
              </a:xfrm>
              <a:prstGeom prst="rect">
                <a:avLst/>
              </a:prstGeom>
              <a:blipFill rotWithShape="1">
                <a:blip r:embed="rId18"/>
                <a:stretch>
                  <a:fillRect l="-7609" r="-5435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08" name="橢圓 107"/>
          <p:cNvSpPr/>
          <p:nvPr/>
        </p:nvSpPr>
        <p:spPr>
          <a:xfrm>
            <a:off x="3240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5445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/>
          <p:cNvSpPr/>
          <p:nvPr/>
        </p:nvSpPr>
        <p:spPr>
          <a:xfrm>
            <a:off x="7696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/>
          <p:cNvCxnSpPr>
            <a:stCxn id="34" idx="0"/>
            <a:endCxn id="114" idx="4"/>
          </p:cNvCxnSpPr>
          <p:nvPr/>
        </p:nvCxnSpPr>
        <p:spPr>
          <a:xfrm flipV="1">
            <a:off x="727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34" idx="0"/>
            <a:endCxn id="111" idx="4"/>
          </p:cNvCxnSpPr>
          <p:nvPr/>
        </p:nvCxnSpPr>
        <p:spPr>
          <a:xfrm flipV="1">
            <a:off x="727404" y="2805020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34" idx="0"/>
            <a:endCxn id="108" idx="4"/>
          </p:cNvCxnSpPr>
          <p:nvPr/>
        </p:nvCxnSpPr>
        <p:spPr>
          <a:xfrm flipV="1">
            <a:off x="727404" y="2796162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06" name="直線單箭頭接點 105"/>
          <p:cNvCxnSpPr>
            <a:stCxn id="34" idx="0"/>
            <a:endCxn id="8" idx="4"/>
          </p:cNvCxnSpPr>
          <p:nvPr/>
        </p:nvCxnSpPr>
        <p:spPr>
          <a:xfrm flipV="1">
            <a:off x="727404" y="2787695"/>
            <a:ext cx="305274" cy="1008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字方塊 124">
                <a:extLst>
                  <a:ext uri="{FF2B5EF4-FFF2-40B4-BE49-F238E27FC236}">
                    <ele attr="{ADA11FB3-0161-4049-BD56-AEFBE0944B83}"/>
                  </a:ext>
                </a:extLst>
              </p:cNvPr>
              <p:cNvSpPr txBox="1"/>
              <p:nvPr/>
            </p:nvSpPr>
            <p:spPr>
              <a:xfrm>
                <a:off x="5282782" y="2238239"/>
                <a:ext cx="565090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5" name="文字方塊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782" y="2238239"/>
                <a:ext cx="565090" cy="385555"/>
              </a:xfrm>
              <a:prstGeom prst="rect">
                <a:avLst/>
              </a:prstGeom>
              <a:blipFill rotWithShape="1">
                <a:blip r:embed="rId19"/>
                <a:stretch>
                  <a:fillRect l="-7609" r="-5435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字方塊 125">
                <a:extLst>
                  <a:ext uri="{FF2B5EF4-FFF2-40B4-BE49-F238E27FC236}">
                    <ele attr="{62412C86-495A-4072-85FD-661E7605B182}"/>
                  </a:ext>
                </a:extLst>
              </p:cNvPr>
              <p:cNvSpPr txBox="1"/>
              <p:nvPr/>
            </p:nvSpPr>
            <p:spPr>
              <a:xfrm>
                <a:off x="7638647" y="2254462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6" name="文字方塊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647" y="2254462"/>
                <a:ext cx="565091" cy="385555"/>
              </a:xfrm>
              <a:prstGeom prst="rect">
                <a:avLst/>
              </a:prstGeom>
              <a:blipFill rotWithShape="1">
                <a:blip r:embed="rId20"/>
                <a:stretch>
                  <a:fillRect l="-6452" r="-4301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113" name="直線單箭頭接點 112"/>
          <p:cNvCxnSpPr/>
          <p:nvPr/>
        </p:nvCxnSpPr>
        <p:spPr>
          <a:xfrm flipH="1" flipV="1">
            <a:off x="1022438" y="1445259"/>
            <a:ext cx="1" cy="890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/>
          <p:nvPr/>
        </p:nvCxnSpPr>
        <p:spPr>
          <a:xfrm flipH="1" flipV="1">
            <a:off x="3340774" y="1424235"/>
            <a:ext cx="1" cy="890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/>
          <p:nvPr/>
        </p:nvCxnSpPr>
        <p:spPr>
          <a:xfrm flipH="1" flipV="1">
            <a:off x="5547139" y="1434096"/>
            <a:ext cx="1" cy="890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/>
          <p:nvPr/>
        </p:nvCxnSpPr>
        <p:spPr>
          <a:xfrm flipH="1" flipV="1">
            <a:off x="7816425" y="1442305"/>
            <a:ext cx="1" cy="890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: 圓角 109"/>
          <p:cNvSpPr/>
          <p:nvPr/>
        </p:nvSpPr>
        <p:spPr>
          <a:xfrm>
            <a:off x="716018" y="1684979"/>
            <a:ext cx="7907513" cy="4364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Soft-max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字方塊 131">
                <a:extLst>
                  <a:ext uri="{FF2B5EF4-FFF2-40B4-BE49-F238E27FC236}">
                    <ele attr="{0716B576-9B54-409B-BDA7-861A7A2A430A}"/>
                  </a:ext>
                </a:extLst>
              </p:cNvPr>
              <p:cNvSpPr txBox="1"/>
              <p:nvPr/>
            </p:nvSpPr>
            <p:spPr>
              <a:xfrm>
                <a:off x="875018" y="1015896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18" y="1015896"/>
                <a:ext cx="565091" cy="385555"/>
              </a:xfrm>
              <a:prstGeom prst="rect">
                <a:avLst/>
              </a:prstGeom>
              <a:blipFill rotWithShape="1">
                <a:blip r:embed="rId21"/>
                <a:stretch>
                  <a:fillRect l="-7609" t="-15873" r="-27174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字方塊 133">
                <a:extLst>
                  <a:ext uri="{FF2B5EF4-FFF2-40B4-BE49-F238E27FC236}">
                    <ele attr="{B362D09D-27F2-40E3-A28F-35BFE4FE1A91}"/>
                  </a:ext>
                </a:extLst>
              </p:cNvPr>
              <p:cNvSpPr txBox="1"/>
              <p:nvPr/>
            </p:nvSpPr>
            <p:spPr>
              <a:xfrm>
                <a:off x="3147616" y="1015896"/>
                <a:ext cx="565090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4" name="文字方塊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616" y="1015896"/>
                <a:ext cx="565090" cy="385555"/>
              </a:xfrm>
              <a:prstGeom prst="rect">
                <a:avLst/>
              </a:prstGeom>
              <a:blipFill rotWithShape="1">
                <a:blip r:embed="rId22"/>
                <a:stretch>
                  <a:fillRect l="-6452" t="-15873" r="-2688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字方塊 137">
                <a:extLst>
                  <a:ext uri="{FF2B5EF4-FFF2-40B4-BE49-F238E27FC236}">
                    <ele attr="{59DD0272-3037-403E-AAF4-217D07B930F3}"/>
                  </a:ext>
                </a:extLst>
              </p:cNvPr>
              <p:cNvSpPr txBox="1"/>
              <p:nvPr/>
            </p:nvSpPr>
            <p:spPr>
              <a:xfrm>
                <a:off x="5298814" y="1015896"/>
                <a:ext cx="565090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8" name="文字方塊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814" y="1015896"/>
                <a:ext cx="565090" cy="385555"/>
              </a:xfrm>
              <a:prstGeom prst="rect">
                <a:avLst/>
              </a:prstGeom>
              <a:blipFill rotWithShape="1">
                <a:blip r:embed="rId23"/>
                <a:stretch>
                  <a:fillRect l="-6452" t="-15873" r="-2688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字方塊 138">
                <a:extLst>
                  <a:ext uri="{FF2B5EF4-FFF2-40B4-BE49-F238E27FC236}">
                    <ele attr="{AD81E8AF-4B00-44BA-AEC8-CD4A12EF42F4}"/>
                  </a:ext>
                </a:extLst>
              </p:cNvPr>
              <p:cNvSpPr txBox="1"/>
              <p:nvPr/>
            </p:nvSpPr>
            <p:spPr>
              <a:xfrm>
                <a:off x="7654679" y="1032119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9" name="文字方塊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679" y="1032119"/>
                <a:ext cx="565091" cy="385555"/>
              </a:xfrm>
              <a:prstGeom prst="rect">
                <a:avLst/>
              </a:prstGeom>
              <a:blipFill rotWithShape="1">
                <a:blip r:embed="rId24"/>
                <a:stretch>
                  <a:fillRect l="-7609" t="-14063" r="-27174"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字方塊 139">
                <a:extLst>
                  <a:ext uri="{FF2B5EF4-FFF2-40B4-BE49-F238E27FC236}">
                    <ele attr="{B7AF5C70-025F-4D24-87D9-186251995A8E}"/>
                  </a:ext>
                </a:extLst>
              </p:cNvPr>
              <p:cNvSpPr txBox="1"/>
              <p:nvPr/>
            </p:nvSpPr>
            <p:spPr>
              <a:xfrm>
                <a:off x="3766572" y="129918"/>
                <a:ext cx="5026504" cy="845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TW" altLang="en-US" sz="2800" dirty="0"/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40" name="文字方塊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572" y="129918"/>
                <a:ext cx="5026504" cy="845296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字方塊 140">
                <a:extLst>
                  <a:ext uri="{FF2B5EF4-FFF2-40B4-BE49-F238E27FC236}">
                    <ele attr="{B249C74F-1BCC-40EA-88CC-58CB0BFE0B6E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1" name="文字方塊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166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字方塊 141">
                <a:extLst>
                  <a:ext uri="{FF2B5EF4-FFF2-40B4-BE49-F238E27FC236}">
                    <ele attr="{D52FDE77-DA0C-4287-9AC6-C3BF462C9E0E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2" name="文字方塊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6166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字方塊 142">
                <a:extLst>
                  <a:ext uri="{FF2B5EF4-FFF2-40B4-BE49-F238E27FC236}">
                    <ele attr="{CDC5C4F6-6227-4CC2-91C5-85BC49507550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3" name="文字方塊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616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字方塊 143">
                <a:extLst>
                  <a:ext uri="{FF2B5EF4-FFF2-40B4-BE49-F238E27FC236}">
                    <ele attr="{5B93F637-5784-4D08-A629-B36257DE3427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4" name="文字方塊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61665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108"/>
          <p:cNvCxnSpPr>
            <a:stCxn id="33" idx="0"/>
            <a:endCxn id="8" idx="4"/>
          </p:cNvCxnSpPr>
          <p:nvPr/>
        </p:nvCxnSpPr>
        <p:spPr>
          <a:xfrm flipH="1" flipV="1">
            <a:off x="1032678" y="278769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H="1" flipV="1">
            <a:off x="3311336" y="27668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 flipH="1" flipV="1">
            <a:off x="5534176" y="276591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 flipH="1" flipV="1">
            <a:off x="7794534" y="278401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988440" y="4874027"/>
            <a:ext cx="715161" cy="1669208"/>
            <a:chOff x="988440" y="4874027"/>
            <a:chExt cx="715161" cy="1669208"/>
          </a:xfrm>
        </p:grpSpPr>
        <p:sp>
          <p:nvSpPr>
            <p:cNvPr id="4" name="矩形 3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V="1">
              <a:off x="1315029" y="551220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字方塊 56">
                  <a:extLst>
                    <a:ext uri="{FF2B5EF4-FFF2-40B4-BE49-F238E27FC236}">
                      <ele attr="{18CDA245-ACBA-4F13-9207-26A251A70F12}"/>
                    </a:ext>
                  </a:extLst>
                </p:cNvPr>
                <p:cNvSpPr txBox="1"/>
                <p:nvPr/>
              </p:nvSpPr>
              <p:spPr>
                <a:xfrm>
                  <a:off x="988440" y="5948183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440" y="5948183"/>
                  <a:ext cx="715161" cy="461665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4" name="群組 13"/>
          <p:cNvGrpSpPr/>
          <p:nvPr/>
        </p:nvGrpSpPr>
        <p:grpSpPr>
          <a:xfrm>
            <a:off x="3225911" y="4874026"/>
            <a:ext cx="715161" cy="1669209"/>
            <a:chOff x="3049476" y="4874026"/>
            <a:chExt cx="715161" cy="1669209"/>
          </a:xfrm>
        </p:grpSpPr>
        <p:sp>
          <p:nvSpPr>
            <p:cNvPr id="5" name="矩形 4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8" name="直線單箭頭接點 17"/>
            <p:cNvCxnSpPr/>
            <p:nvPr/>
          </p:nvCxnSpPr>
          <p:spPr>
            <a:xfrm flipV="1">
              <a:off x="3396916" y="551220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字方塊 57">
                  <a:extLst>
                    <a:ext uri="{FF2B5EF4-FFF2-40B4-BE49-F238E27FC236}">
                      <ele attr="{70B85629-FCA1-47CE-8B47-76CB51418A38}"/>
                    </a:ext>
                  </a:extLst>
                </p:cNvPr>
                <p:cNvSpPr txBox="1"/>
                <p:nvPr/>
              </p:nvSpPr>
              <p:spPr>
                <a:xfrm>
                  <a:off x="3049476" y="5949769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8" name="文字方塊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476" y="5949769"/>
                  <a:ext cx="715161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0" name="群組 19"/>
          <p:cNvGrpSpPr/>
          <p:nvPr/>
        </p:nvGrpSpPr>
        <p:grpSpPr>
          <a:xfrm>
            <a:off x="5463382" y="4888896"/>
            <a:ext cx="715161" cy="1669209"/>
            <a:chOff x="5344903" y="4888896"/>
            <a:chExt cx="715161" cy="1669209"/>
          </a:xfrm>
        </p:grpSpPr>
        <p:sp>
          <p:nvSpPr>
            <p:cNvPr id="12" name="矩形 11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7" name="直線單箭頭接點 16"/>
            <p:cNvCxnSpPr/>
            <p:nvPr/>
          </p:nvCxnSpPr>
          <p:spPr>
            <a:xfrm flipV="1">
              <a:off x="5700935" y="552707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字方塊 58">
                  <a:extLst>
                    <a:ext uri="{FF2B5EF4-FFF2-40B4-BE49-F238E27FC236}">
                      <ele attr="{09A6DE2E-259B-4DE8-8D3E-AFD53E13A52D}"/>
                    </a:ext>
                  </a:extLst>
                </p:cNvPr>
                <p:cNvSpPr txBox="1"/>
                <p:nvPr/>
              </p:nvSpPr>
              <p:spPr>
                <a:xfrm>
                  <a:off x="5344903" y="5973607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9" name="文字方塊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903" y="5973607"/>
                  <a:ext cx="715161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2" name="群組 21"/>
          <p:cNvGrpSpPr/>
          <p:nvPr/>
        </p:nvGrpSpPr>
        <p:grpSpPr>
          <a:xfrm>
            <a:off x="7700853" y="4905697"/>
            <a:ext cx="715161" cy="1669209"/>
            <a:chOff x="7700853" y="4905697"/>
            <a:chExt cx="715161" cy="1669209"/>
          </a:xfrm>
        </p:grpSpPr>
        <p:sp>
          <p:nvSpPr>
            <p:cNvPr id="7" name="矩形 6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6" name="直線單箭頭接點 15"/>
            <p:cNvCxnSpPr/>
            <p:nvPr/>
          </p:nvCxnSpPr>
          <p:spPr>
            <a:xfrm flipV="1">
              <a:off x="8069550" y="5543878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字方塊 61">
                  <a:extLst>
                    <a:ext uri="{FF2B5EF4-FFF2-40B4-BE49-F238E27FC236}">
                      <ele attr="{0C709CFC-6FFF-4FD8-8E04-CD1F34B0DDF8}"/>
                    </a:ext>
                  </a:extLst>
                </p:cNvPr>
                <p:cNvSpPr txBox="1"/>
                <p:nvPr/>
              </p:nvSpPr>
              <p:spPr>
                <a:xfrm>
                  <a:off x="7700853" y="5979665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853" y="5979665"/>
                  <a:ext cx="715161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72" name="群組 71"/>
          <p:cNvGrpSpPr/>
          <p:nvPr/>
        </p:nvGrpSpPr>
        <p:grpSpPr>
          <a:xfrm>
            <a:off x="401919" y="3795863"/>
            <a:ext cx="1839368" cy="1052823"/>
            <a:chOff x="401919" y="3795863"/>
            <a:chExt cx="1839368" cy="1052823"/>
          </a:xfrm>
        </p:grpSpPr>
        <p:sp>
          <p:nvSpPr>
            <p:cNvPr id="25" name="矩形 24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>
                  <a:extLst>
                    <a:ext uri="{FF2B5EF4-FFF2-40B4-BE49-F238E27FC236}">
                      <ele attr="{CA39C7C9-378B-44A0-AD6B-2E36DB5D8392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32" name="矩形 31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>
                  <a:extLst>
                    <a:ext uri="{FF2B5EF4-FFF2-40B4-BE49-F238E27FC236}">
                      <ele attr="{7350EB45-D91B-47A4-9BFE-A58888BF4C33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34" name="矩形 33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>
                  <a:extLst>
                    <a:ext uri="{FF2B5EF4-FFF2-40B4-BE49-F238E27FC236}">
                      <ele attr="{160A7DB3-34DA-474B-BD32-CE9026DBA575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cxnSp>
          <p:nvCxnSpPr>
            <p:cNvPr id="68" name="直線單箭頭接點 67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/>
          <p:cNvGrpSpPr/>
          <p:nvPr/>
        </p:nvGrpSpPr>
        <p:grpSpPr>
          <a:xfrm>
            <a:off x="2678131" y="3778933"/>
            <a:ext cx="1839368" cy="1052823"/>
            <a:chOff x="401919" y="3795863"/>
            <a:chExt cx="1839368" cy="1052823"/>
          </a:xfrm>
        </p:grpSpPr>
        <p:sp>
          <p:nvSpPr>
            <p:cNvPr id="74" name="矩形 73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字方塊 74">
                  <a:extLst>
                    <a:ext uri="{FF2B5EF4-FFF2-40B4-BE49-F238E27FC236}">
                      <ele attr="{C01D62FF-687D-4A54-9854-C1E4ECF5EFFA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76" name="矩形 75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字方塊 76">
                  <a:extLst>
                    <a:ext uri="{FF2B5EF4-FFF2-40B4-BE49-F238E27FC236}">
                      <ele attr="{226301BF-4009-43B8-B051-F260EB669ABC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77" name="文字方塊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字方塊 78">
                  <a:extLst>
                    <a:ext uri="{FF2B5EF4-FFF2-40B4-BE49-F238E27FC236}">
                      <ele attr="{E9F96B7D-2E13-4DB4-B0EE-35895557D0DF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79" name="文字方塊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cxnSp>
          <p:nvCxnSpPr>
            <p:cNvPr id="80" name="直線單箭頭接點 79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/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群組 83"/>
          <p:cNvGrpSpPr/>
          <p:nvPr/>
        </p:nvGrpSpPr>
        <p:grpSpPr>
          <a:xfrm>
            <a:off x="4922247" y="3789527"/>
            <a:ext cx="1839368" cy="1052823"/>
            <a:chOff x="401919" y="3795863"/>
            <a:chExt cx="1839368" cy="1052823"/>
          </a:xfrm>
        </p:grpSpPr>
        <p:sp>
          <p:nvSpPr>
            <p:cNvPr id="85" name="矩形 84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字方塊 85">
                  <a:extLst>
                    <a:ext uri="{FF2B5EF4-FFF2-40B4-BE49-F238E27FC236}">
                      <ele attr="{92675ACB-13E8-44EF-B173-E90DEC6BAB6F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87" name="矩形 86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字方塊 87">
                  <a:extLst>
                    <a:ext uri="{FF2B5EF4-FFF2-40B4-BE49-F238E27FC236}">
                      <ele attr="{B403A141-0AC7-4631-832F-4618E7A43D98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89" name="矩形 88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文字方塊 89">
                  <a:extLst>
                    <a:ext uri="{FF2B5EF4-FFF2-40B4-BE49-F238E27FC236}">
                      <ele attr="{085D5BDC-DC9F-44C4-A5AC-F97D17A25EE7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90" name="文字方塊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cxnSp>
          <p:nvCxnSpPr>
            <p:cNvPr id="91" name="直線單箭頭接點 90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群組 94"/>
          <p:cNvGrpSpPr/>
          <p:nvPr/>
        </p:nvGrpSpPr>
        <p:grpSpPr>
          <a:xfrm>
            <a:off x="7174951" y="3803115"/>
            <a:ext cx="1839368" cy="1052823"/>
            <a:chOff x="401919" y="3795863"/>
            <a:chExt cx="1839368" cy="1052823"/>
          </a:xfrm>
        </p:grpSpPr>
        <p:sp>
          <p:nvSpPr>
            <p:cNvPr id="96" name="矩形 95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文字方塊 96">
                  <a:extLst>
                    <a:ext uri="{FF2B5EF4-FFF2-40B4-BE49-F238E27FC236}">
                      <ele attr="{35C05A69-52C5-43DC-95C9-232BBA1C5E23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97" name="文字方塊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98" name="矩形 97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文字方塊 98">
                  <a:extLst>
                    <a:ext uri="{FF2B5EF4-FFF2-40B4-BE49-F238E27FC236}">
                      <ele attr="{0843BFA9-51E7-41DF-8430-AF5CF51EF49C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100" name="矩形 99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文字方塊 100">
                  <a:extLst>
                    <a:ext uri="{FF2B5EF4-FFF2-40B4-BE49-F238E27FC236}">
                      <ele attr="{47F583DF-037D-4FA1-AF0F-1001093CAC78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01" name="文字方塊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cxnSp>
          <p:nvCxnSpPr>
            <p:cNvPr id="102" name="直線單箭頭接點 101"/>
            <p:cNvCxnSpPr/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03"/>
            <p:cNvCxnSpPr/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/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橢圓 7"/>
          <p:cNvSpPr/>
          <p:nvPr/>
        </p:nvSpPr>
        <p:spPr>
          <a:xfrm>
            <a:off x="942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3240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5445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/>
          <p:cNvSpPr/>
          <p:nvPr/>
        </p:nvSpPr>
        <p:spPr>
          <a:xfrm>
            <a:off x="7696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/>
          <p:cNvCxnSpPr>
            <a:stCxn id="34" idx="0"/>
            <a:endCxn id="114" idx="4"/>
          </p:cNvCxnSpPr>
          <p:nvPr/>
        </p:nvCxnSpPr>
        <p:spPr>
          <a:xfrm flipV="1">
            <a:off x="727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34" idx="0"/>
            <a:endCxn id="111" idx="4"/>
          </p:cNvCxnSpPr>
          <p:nvPr/>
        </p:nvCxnSpPr>
        <p:spPr>
          <a:xfrm flipV="1">
            <a:off x="727404" y="2805020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34" idx="0"/>
            <a:endCxn id="108" idx="4"/>
          </p:cNvCxnSpPr>
          <p:nvPr/>
        </p:nvCxnSpPr>
        <p:spPr>
          <a:xfrm flipV="1">
            <a:off x="727404" y="2796162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65075" y="75338"/>
            <a:ext cx="252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06" name="直線單箭頭接點 105"/>
          <p:cNvCxnSpPr>
            <a:stCxn id="34" idx="0"/>
            <a:endCxn id="8" idx="4"/>
          </p:cNvCxnSpPr>
          <p:nvPr/>
        </p:nvCxnSpPr>
        <p:spPr>
          <a:xfrm flipV="1">
            <a:off x="727404" y="2787695"/>
            <a:ext cx="305274" cy="1008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字方塊 131">
                <a:extLst>
                  <a:ext uri="{FF2B5EF4-FFF2-40B4-BE49-F238E27FC236}">
                    <ele attr="{0716B576-9B54-409B-BDA7-861A7A2A430A}"/>
                  </a:ext>
                </a:extLst>
              </p:cNvPr>
              <p:cNvSpPr txBox="1"/>
              <p:nvPr/>
            </p:nvSpPr>
            <p:spPr>
              <a:xfrm>
                <a:off x="866594" y="2189234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4" y="2189234"/>
                <a:ext cx="565091" cy="385555"/>
              </a:xfrm>
              <a:prstGeom prst="rect">
                <a:avLst/>
              </a:prstGeom>
              <a:blipFill rotWithShape="1">
                <a:blip r:embed="rId17"/>
                <a:stretch>
                  <a:fillRect l="-6452" t="-14286" r="-2688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字方塊 133">
                <a:extLst>
                  <a:ext uri="{FF2B5EF4-FFF2-40B4-BE49-F238E27FC236}">
                    <ele attr="{B362D09D-27F2-40E3-A28F-35BFE4FE1A91}"/>
                  </a:ext>
                </a:extLst>
              </p:cNvPr>
              <p:cNvSpPr txBox="1"/>
              <p:nvPr/>
            </p:nvSpPr>
            <p:spPr>
              <a:xfrm>
                <a:off x="3139192" y="2189234"/>
                <a:ext cx="565090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4" name="文字方塊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92" y="2189234"/>
                <a:ext cx="565090" cy="385555"/>
              </a:xfrm>
              <a:prstGeom prst="rect">
                <a:avLst/>
              </a:prstGeom>
              <a:blipFill rotWithShape="1">
                <a:blip r:embed="rId18"/>
                <a:stretch>
                  <a:fillRect l="-7527" t="-14286" r="-25806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字方塊 137">
                <a:extLst>
                  <a:ext uri="{FF2B5EF4-FFF2-40B4-BE49-F238E27FC236}">
                    <ele attr="{59DD0272-3037-403E-AAF4-217D07B930F3}"/>
                  </a:ext>
                </a:extLst>
              </p:cNvPr>
              <p:cNvSpPr txBox="1"/>
              <p:nvPr/>
            </p:nvSpPr>
            <p:spPr>
              <a:xfrm>
                <a:off x="5290390" y="2189234"/>
                <a:ext cx="565090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8" name="文字方塊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390" y="2189234"/>
                <a:ext cx="565090" cy="385555"/>
              </a:xfrm>
              <a:prstGeom prst="rect">
                <a:avLst/>
              </a:prstGeom>
              <a:blipFill rotWithShape="1">
                <a:blip r:embed="rId19"/>
                <a:stretch>
                  <a:fillRect l="-7527" t="-14286" r="-25806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字方塊 138">
                <a:extLst>
                  <a:ext uri="{FF2B5EF4-FFF2-40B4-BE49-F238E27FC236}">
                    <ele attr="{AD81E8AF-4B00-44BA-AEC8-CD4A12EF42F4}"/>
                  </a:ext>
                </a:extLst>
              </p:cNvPr>
              <p:cNvSpPr txBox="1"/>
              <p:nvPr/>
            </p:nvSpPr>
            <p:spPr>
              <a:xfrm>
                <a:off x="7646255" y="2205457"/>
                <a:ext cx="56509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9" name="文字方塊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255" y="2205457"/>
                <a:ext cx="565091" cy="385555"/>
              </a:xfrm>
              <a:prstGeom prst="rect">
                <a:avLst/>
              </a:prstGeom>
              <a:blipFill rotWithShape="1">
                <a:blip r:embed="rId20"/>
                <a:stretch>
                  <a:fillRect l="-6452" t="-15873" r="-2688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字方塊 140">
                <a:extLst>
                  <a:ext uri="{FF2B5EF4-FFF2-40B4-BE49-F238E27FC236}">
                    <ele attr="{B249C74F-1BCC-40EA-88CC-58CB0BFE0B6E}"/>
                  </a:ext>
                </a:extLst>
              </p:cNvPr>
              <p:cNvSpPr txBox="1"/>
              <p:nvPr/>
            </p:nvSpPr>
            <p:spPr>
              <a:xfrm>
                <a:off x="7726840" y="4960970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1" name="文字方塊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40" y="4960970"/>
                <a:ext cx="715161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字方塊 141">
                <a:extLst>
                  <a:ext uri="{FF2B5EF4-FFF2-40B4-BE49-F238E27FC236}">
                    <ele attr="{D52FDE77-DA0C-4287-9AC6-C3BF462C9E0E}"/>
                  </a:ext>
                </a:extLst>
              </p:cNvPr>
              <p:cNvSpPr txBox="1"/>
              <p:nvPr/>
            </p:nvSpPr>
            <p:spPr>
              <a:xfrm>
                <a:off x="5479166" y="494989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2" name="文字方塊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66" y="4949897"/>
                <a:ext cx="715161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字方塊 142">
                <a:extLst>
                  <a:ext uri="{FF2B5EF4-FFF2-40B4-BE49-F238E27FC236}">
                    <ele attr="{CDC5C4F6-6227-4CC2-91C5-85BC49507550}"/>
                  </a:ext>
                </a:extLst>
              </p:cNvPr>
              <p:cNvSpPr txBox="1"/>
              <p:nvPr/>
            </p:nvSpPr>
            <p:spPr>
              <a:xfrm>
                <a:off x="3266911" y="494989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3" name="文字方塊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1" y="4949897"/>
                <a:ext cx="715161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字方塊 143">
                <a:extLst>
                  <a:ext uri="{FF2B5EF4-FFF2-40B4-BE49-F238E27FC236}">
                    <ele attr="{5B93F637-5784-4D08-A629-B36257DE3427}"/>
                  </a:ext>
                </a:extLst>
              </p:cNvPr>
              <p:cNvSpPr txBox="1"/>
              <p:nvPr/>
            </p:nvSpPr>
            <p:spPr>
              <a:xfrm>
                <a:off x="973803" y="4942431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4" name="文字方塊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3" y="4942431"/>
                <a:ext cx="715161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2" name="群組 1"/>
          <p:cNvGrpSpPr/>
          <p:nvPr/>
        </p:nvGrpSpPr>
        <p:grpSpPr>
          <a:xfrm>
            <a:off x="957448" y="1265686"/>
            <a:ext cx="715161" cy="605813"/>
            <a:chOff x="635402" y="1337615"/>
            <a:chExt cx="715161" cy="605813"/>
          </a:xfrm>
        </p:grpSpPr>
        <p:sp>
          <p:nvSpPr>
            <p:cNvPr id="116" name="矩形 115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字方塊 116">
                  <a:extLst>
                    <a:ext uri="{FF2B5EF4-FFF2-40B4-BE49-F238E27FC236}">
                      <ele attr="{07CEA81A-83E9-4CB4-8A43-D4602BF7C715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17" name="文字方塊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6166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cxnSp>
        <p:nvCxnSpPr>
          <p:cNvPr id="118" name="直線單箭頭接點 117"/>
          <p:cNvCxnSpPr>
            <a:endCxn id="11" idx="2"/>
          </p:cNvCxnSpPr>
          <p:nvPr/>
        </p:nvCxnSpPr>
        <p:spPr>
          <a:xfrm flipH="1" flipV="1">
            <a:off x="1860830" y="2877457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/>
          <p:cNvGrpSpPr/>
          <p:nvPr/>
        </p:nvGrpSpPr>
        <p:grpSpPr>
          <a:xfrm>
            <a:off x="1711638" y="2567444"/>
            <a:ext cx="298383" cy="310013"/>
            <a:chOff x="-105878" y="1740168"/>
            <a:chExt cx="461666" cy="461665"/>
          </a:xfrm>
        </p:grpSpPr>
        <p:sp>
          <p:nvSpPr>
            <p:cNvPr id="11" name="矩形 10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3" name="直線接點 22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2" name="直線單箭頭接點 121"/>
          <p:cNvCxnSpPr>
            <a:endCxn id="129" idx="2"/>
          </p:cNvCxnSpPr>
          <p:nvPr/>
        </p:nvCxnSpPr>
        <p:spPr>
          <a:xfrm flipH="1" flipV="1">
            <a:off x="4123409" y="288503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3974217" y="2575022"/>
            <a:ext cx="298383" cy="310013"/>
            <a:chOff x="-105878" y="1740168"/>
            <a:chExt cx="461666" cy="461665"/>
          </a:xfrm>
        </p:grpSpPr>
        <p:sp>
          <p:nvSpPr>
            <p:cNvPr id="129" name="矩形 128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3" name="群組 132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35" name="直線接點 134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接點 135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7" name="直線單箭頭接點 136"/>
          <p:cNvCxnSpPr>
            <a:endCxn id="146" idx="2"/>
          </p:cNvCxnSpPr>
          <p:nvPr/>
        </p:nvCxnSpPr>
        <p:spPr>
          <a:xfrm flipH="1" flipV="1">
            <a:off x="6384832" y="290102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群組 144"/>
          <p:cNvGrpSpPr/>
          <p:nvPr/>
        </p:nvGrpSpPr>
        <p:grpSpPr>
          <a:xfrm>
            <a:off x="6235640" y="2591012"/>
            <a:ext cx="298383" cy="310013"/>
            <a:chOff x="-105878" y="1740168"/>
            <a:chExt cx="461666" cy="461665"/>
          </a:xfrm>
        </p:grpSpPr>
        <p:sp>
          <p:nvSpPr>
            <p:cNvPr id="146" name="矩形 145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7" name="群組 146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48" name="直線接點 147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直線單箭頭接點 149"/>
          <p:cNvCxnSpPr>
            <a:endCxn id="152" idx="2"/>
          </p:cNvCxnSpPr>
          <p:nvPr/>
        </p:nvCxnSpPr>
        <p:spPr>
          <a:xfrm flipH="1" flipV="1">
            <a:off x="8614932" y="2917708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/>
          <p:cNvGrpSpPr/>
          <p:nvPr/>
        </p:nvGrpSpPr>
        <p:grpSpPr>
          <a:xfrm>
            <a:off x="8465740" y="2607695"/>
            <a:ext cx="298383" cy="310013"/>
            <a:chOff x="-105878" y="1740168"/>
            <a:chExt cx="461666" cy="461665"/>
          </a:xfrm>
        </p:grpSpPr>
        <p:sp>
          <p:nvSpPr>
            <p:cNvPr id="152" name="矩形 151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3" name="群組 152"/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54" name="直線接點 153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6" name="直線單箭頭接點 155"/>
          <p:cNvCxnSpPr/>
          <p:nvPr/>
        </p:nvCxnSpPr>
        <p:spPr>
          <a:xfrm flipV="1">
            <a:off x="1869663" y="160186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4116138" y="1576040"/>
            <a:ext cx="0" cy="98721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 flipV="1">
            <a:off x="6382507" y="1544948"/>
            <a:ext cx="0" cy="10363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 flipH="1" flipV="1">
            <a:off x="8613577" y="1564945"/>
            <a:ext cx="0" cy="1053869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>
            <a:endCxn id="11" idx="1"/>
          </p:cNvCxnSpPr>
          <p:nvPr/>
        </p:nvCxnSpPr>
        <p:spPr>
          <a:xfrm>
            <a:off x="1155001" y="270968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3448691" y="2728030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/>
          <p:cNvCxnSpPr/>
          <p:nvPr/>
        </p:nvCxnSpPr>
        <p:spPr>
          <a:xfrm>
            <a:off x="5679003" y="274601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/>
          <p:nvPr/>
        </p:nvCxnSpPr>
        <p:spPr>
          <a:xfrm>
            <a:off x="7883672" y="2762701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/>
          <p:nvPr/>
        </p:nvCxnSpPr>
        <p:spPr>
          <a:xfrm flipH="1">
            <a:off x="1526125" y="1568592"/>
            <a:ext cx="707782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73301" y="715984"/>
            <a:ext cx="48788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b1 </a:t>
            </a:r>
            <a:r>
              <a:rPr lang="zh-CN" altLang="en-US" sz="2400" dirty="0"/>
              <a:t>考虑了所有上下文</a:t>
            </a:r>
            <a:endParaRPr lang="zh-CN" altLang="en-US" sz="2400" dirty="0"/>
          </a:p>
        </p:txBody>
      </p:sp>
      <p:cxnSp>
        <p:nvCxnSpPr>
          <p:cNvPr id="165" name="直線單箭頭接點 164"/>
          <p:cNvCxnSpPr/>
          <p:nvPr/>
        </p:nvCxnSpPr>
        <p:spPr>
          <a:xfrm flipV="1">
            <a:off x="1540645" y="1128456"/>
            <a:ext cx="343061" cy="32544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>
                <a:extLst>
                  <a:ext uri="{FF2B5EF4-FFF2-40B4-BE49-F238E27FC236}">
                    <ele attr="{DF511227-D070-43B9-B0D2-6A33A96A7CC8}"/>
                  </a:ext>
                </a:extLst>
              </p:cNvPr>
              <p:cNvSpPr txBox="1"/>
              <p:nvPr/>
            </p:nvSpPr>
            <p:spPr>
              <a:xfrm>
                <a:off x="4737880" y="176669"/>
                <a:ext cx="2391680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880" y="176669"/>
                <a:ext cx="2391680" cy="1045543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ags/tag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1"/>
  <p:tag name="KSO_WM_SLIDE_BACKGROUND_TYPE" val="frame"/>
  <p:tag name="KSO_WM_SLIDE_BK_DARK_LIGHT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elt"/>
  <p:tag name="KSO_WM_SLIDE_BK_DARK_LIGHT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19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19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TEMPLATE_THUMBS_INDEX" val="1、4、6、7、8、9、10、11、12、13、15"/>
  <p:tag name="KSO_WM_TEMPLATE_SUBCATEGORY" val="0"/>
  <p:tag name="KSO_WM_TAG_VERSION" val="1.0"/>
  <p:tag name="KSO_WM_BEAUTIFY_FLAG" val="#wm#"/>
  <p:tag name="KSO_WM_TEMPLATE_CATEGORY" val="custom"/>
  <p:tag name="KSO_WM_TEMPLATE_INDEX" val="20200219"/>
  <p:tag name="KSO_WM_UNIT_SHOW_EDIT_AREA_INDICATION" val="0"/>
</p:tagLst>
</file>

<file path=ppt/tags/tag184.xml><?xml version="1.0" encoding="utf-8"?>
<p:tagLst xmlns:p="http://schemas.openxmlformats.org/presentationml/2006/main">
  <p:tag name="KSO_WM_SLIDE_MODEL_TYPE" val="cover"/>
</p:tagLst>
</file>

<file path=ppt/tags/tag185.xml><?xml version="1.0" encoding="utf-8"?>
<p:tagLst xmlns:p="http://schemas.openxmlformats.org/presentationml/2006/main">
  <p:tag name="KSO_WM_UNIT_ISCONTENTSTITLE" val="0"/>
  <p:tag name="KSO_WM_UNIT_PRESET_TEXT" val="THANK YOU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219_15*a*1"/>
  <p:tag name="KSO_WM_TEMPLATE_CATEGORY" val="custom"/>
  <p:tag name="KSO_WM_TEMPLATE_INDEX" val="20200219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ID" val="custom20200219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0219"/>
  <p:tag name="KSO_WM_SLIDE_LAYOUT" val="a"/>
  <p:tag name="KSO_WM_SLIDE_LAYOUT_CNT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6*i*3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63">
      <a:dk1>
        <a:srgbClr val="000000"/>
      </a:dk1>
      <a:lt1>
        <a:srgbClr val="FFFFFF"/>
      </a:lt1>
      <a:dk2>
        <a:srgbClr val="273953"/>
      </a:dk2>
      <a:lt2>
        <a:srgbClr val="455577"/>
      </a:lt2>
      <a:accent1>
        <a:srgbClr val="8ABCE4"/>
      </a:accent1>
      <a:accent2>
        <a:srgbClr val="A0B2E2"/>
      </a:accent2>
      <a:accent3>
        <a:srgbClr val="B7A5D9"/>
      </a:accent3>
      <a:accent4>
        <a:srgbClr val="CB98C7"/>
      </a:accent4>
      <a:accent5>
        <a:srgbClr val="DB8AAC"/>
      </a:accent5>
      <a:accent6>
        <a:srgbClr val="DD8590"/>
      </a:accent6>
      <a:hlink>
        <a:srgbClr val="658BD5"/>
      </a:hlink>
      <a:folHlink>
        <a:srgbClr val="9F67A3"/>
      </a:folHlink>
    </a:clrScheme>
    <a:fontScheme name="渐变、商务风、小清新、">
      <a:majorFont>
        <a:latin typeface="Arial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63">
    <a:dk1>
      <a:srgbClr val="000000"/>
    </a:dk1>
    <a:lt1>
      <a:srgbClr val="FFFFFF"/>
    </a:lt1>
    <a:dk2>
      <a:srgbClr val="273953"/>
    </a:dk2>
    <a:lt2>
      <a:srgbClr val="455577"/>
    </a:lt2>
    <a:accent1>
      <a:srgbClr val="8ABCE4"/>
    </a:accent1>
    <a:accent2>
      <a:srgbClr val="A0B2E2"/>
    </a:accent2>
    <a:accent3>
      <a:srgbClr val="B7A5D9"/>
    </a:accent3>
    <a:accent4>
      <a:srgbClr val="CB98C7"/>
    </a:accent4>
    <a:accent5>
      <a:srgbClr val="DB8AAC"/>
    </a:accent5>
    <a:accent6>
      <a:srgbClr val="DD8590"/>
    </a:accent6>
    <a:hlink>
      <a:srgbClr val="658BD5"/>
    </a:hlink>
    <a:folHlink>
      <a:srgbClr val="9F67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4048</Words>
  <Application>WPS 演示</Application>
  <PresentationFormat>如螢幕大小 (4:3)</PresentationFormat>
  <Paragraphs>1622</Paragraphs>
  <Slides>46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65" baseType="lpstr">
      <vt:lpstr>Arial</vt:lpstr>
      <vt:lpstr>宋体</vt:lpstr>
      <vt:lpstr>Wingdings</vt:lpstr>
      <vt:lpstr>微软雅黑</vt:lpstr>
      <vt:lpstr>汉仪旗黑-85S</vt:lpstr>
      <vt:lpstr>Century Gothic</vt:lpstr>
      <vt:lpstr>Viner Hand ITC</vt:lpstr>
      <vt:lpstr>Calibri</vt:lpstr>
      <vt:lpstr>Microsoft JhengHei</vt:lpstr>
      <vt:lpstr>Calibri Light</vt:lpstr>
      <vt:lpstr>等线</vt:lpstr>
      <vt:lpstr>Arial Unicode MS</vt:lpstr>
      <vt:lpstr>PMingLiU</vt:lpstr>
      <vt:lpstr>Segoe Print</vt:lpstr>
      <vt:lpstr>Myriad Pro</vt:lpstr>
      <vt:lpstr>黑体</vt:lpstr>
      <vt:lpstr>PMingLiU</vt:lpstr>
      <vt:lpstr>Office 佈景主題</vt:lpstr>
      <vt:lpstr>1_Office 主题​​</vt:lpstr>
      <vt:lpstr>Transformer</vt:lpstr>
      <vt:lpstr>Transformer </vt:lpstr>
      <vt:lpstr>Sequence</vt:lpstr>
      <vt:lpstr>Sequence </vt:lpstr>
      <vt:lpstr>Self-Attention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Seq2seq with Attention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Positional Encoding </vt:lpstr>
      <vt:lpstr>PowerPoint 演示文稿</vt:lpstr>
      <vt:lpstr>PowerPoint 演示文稿</vt:lpstr>
      <vt:lpstr>PowerPoint 演示文稿</vt:lpstr>
      <vt:lpstr>BERT</vt:lpstr>
      <vt:lpstr>Bidirectional Encoder Representations from Transformers (BERT)</vt:lpstr>
      <vt:lpstr>PowerPoint 演示文稿</vt:lpstr>
      <vt:lpstr>PowerPoint 演示文稿</vt:lpstr>
      <vt:lpstr>PowerPoint 演示文稿</vt:lpstr>
      <vt:lpstr>Training of BERT</vt:lpstr>
      <vt:lpstr>Training of BERT</vt:lpstr>
      <vt:lpstr>PowerPoint 演示文稿</vt:lpstr>
      <vt:lpstr>How to use BERT – Case 1</vt:lpstr>
      <vt:lpstr>How to use BERT – Case 2</vt:lpstr>
      <vt:lpstr>How to use BERT – Case 3</vt:lpstr>
      <vt:lpstr>How to use BERT – Case 4 </vt:lpstr>
      <vt:lpstr>How to use BERT – Case 4 </vt:lpstr>
      <vt:lpstr>How to use BERT – Case 4 </vt:lpstr>
      <vt:lpstr>BERT 屠榜 ……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&amp; BERT</dc:title>
  <dc:creator>Hung-yi Lee</dc:creator>
  <cp:lastModifiedBy>上帝的奴隶</cp:lastModifiedBy>
  <cp:revision>126</cp:revision>
  <dcterms:created xsi:type="dcterms:W3CDTF">2019-05-25T09:32:00Z</dcterms:created>
  <dcterms:modified xsi:type="dcterms:W3CDTF">2019-08-16T05:58:32Z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2052-11.1.0.8919</vt:lpwstr>
  </property>
</Properties>
</file>