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2" r:id="rId4"/>
    <p:sldId id="272" r:id="rId5"/>
    <p:sldId id="297" r:id="rId6"/>
    <p:sldId id="271" r:id="rId7"/>
    <p:sldId id="263" r:id="rId8"/>
    <p:sldId id="264" r:id="rId9"/>
    <p:sldId id="273" r:id="rId10"/>
    <p:sldId id="266" r:id="rId11"/>
    <p:sldId id="291" r:id="rId12"/>
    <p:sldId id="294" r:id="rId13"/>
    <p:sldId id="295" r:id="rId14"/>
    <p:sldId id="288" r:id="rId15"/>
    <p:sldId id="274" r:id="rId16"/>
    <p:sldId id="280" r:id="rId17"/>
    <p:sldId id="282" r:id="rId18"/>
    <p:sldId id="290" r:id="rId19"/>
    <p:sldId id="292" r:id="rId20"/>
    <p:sldId id="293" r:id="rId21"/>
    <p:sldId id="296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08" y="27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Git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-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소스 코드 관리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i="1" dirty="0" smtClean="0">
                <a:solidFill>
                  <a:schemeClr val="bg1"/>
                </a:solidFill>
              </a:rPr>
              <a:t> GitHub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3501009"/>
            <a:ext cx="2238231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레포지터리</a:t>
            </a:r>
            <a:r>
              <a:rPr lang="ko-KR" altLang="en-US" dirty="0" smtClean="0"/>
              <a:t> 보기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56382" y="1196752"/>
            <a:ext cx="588485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업로드된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파일 확인하기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03" y="1916832"/>
            <a:ext cx="5692375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11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파일 삭제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36113" y="1052736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파일 삭제하기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3217" y="1772816"/>
            <a:ext cx="40158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rm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파일이름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 –m </a:t>
            </a:r>
            <a:r>
              <a:rPr lang="en-US" altLang="ko-KR" dirty="0" smtClean="0"/>
              <a:t>“Delete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”  </a:t>
            </a:r>
          </a:p>
          <a:p>
            <a:endParaRPr lang="en-US" altLang="ko-KR" dirty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push</a:t>
            </a:r>
            <a:endParaRPr lang="en-US" altLang="ko-KR" dirty="0" smtClean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36113" y="3429000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디렉터</a:t>
            </a:r>
            <a:r>
              <a:rPr lang="ko-KR" altLang="en-US" sz="2000" b="1" dirty="0">
                <a:solidFill>
                  <a:srgbClr val="C00000"/>
                </a:solidFill>
              </a:rPr>
              <a:t>리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삭제하기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217" y="4149080"/>
            <a:ext cx="5167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rm</a:t>
            </a:r>
            <a:r>
              <a:rPr lang="en-US" altLang="ko-KR" b="1" dirty="0" smtClean="0"/>
              <a:t>  -</a:t>
            </a:r>
            <a:r>
              <a:rPr lang="en-US" altLang="ko-KR" b="1" dirty="0" err="1" smtClean="0"/>
              <a:t>rf</a:t>
            </a:r>
            <a:r>
              <a:rPr lang="en-US" altLang="ko-KR" b="1" dirty="0" smtClean="0"/>
              <a:t> </a:t>
            </a:r>
            <a:r>
              <a:rPr lang="ko-KR" altLang="en-US" dirty="0" smtClean="0">
                <a:latin typeface="+mn-ea"/>
              </a:rPr>
              <a:t>디렉터리 이름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 –m </a:t>
            </a:r>
            <a:r>
              <a:rPr lang="en-US" altLang="ko-KR" dirty="0" smtClean="0"/>
              <a:t>“Delete </a:t>
            </a:r>
            <a:r>
              <a:rPr lang="ko-KR" altLang="en-US" dirty="0" smtClean="0"/>
              <a:t>디렉터리 이름</a:t>
            </a:r>
            <a:r>
              <a:rPr lang="en-US" altLang="ko-KR" dirty="0" smtClean="0"/>
              <a:t>”  </a:t>
            </a:r>
          </a:p>
          <a:p>
            <a:endParaRPr lang="en-US" altLang="ko-KR" dirty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push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61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계정 이름 변경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04785" y="1052736"/>
            <a:ext cx="342885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계정 이름 변경하기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52" y="2276872"/>
            <a:ext cx="4651808" cy="25713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313579" y="170080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Settings &gt; </a:t>
            </a:r>
            <a:r>
              <a:rPr lang="ko-KR" altLang="en-US" dirty="0" smtClean="0"/>
              <a:t>변경할 이름 </a:t>
            </a:r>
            <a:r>
              <a:rPr lang="en-US" altLang="ko-KR" dirty="0" smtClean="0"/>
              <a:t>&gt; Rename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4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계정 삭제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17772" y="1052736"/>
            <a:ext cx="342885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계정 삭제하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6566" y="1700808"/>
            <a:ext cx="316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Settings &gt; Danger Zone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79" y="2276872"/>
            <a:ext cx="4115157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51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내 컴퓨터의 다른 사용자 계정 삭제하기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084674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smtClean="0"/>
              <a:t>이미 사용중인 다른 사용자 계정 삭제하기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700808"/>
            <a:ext cx="6762067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933056"/>
            <a:ext cx="5563082" cy="1295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37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클론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1" y="980728"/>
            <a:ext cx="465299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원격저장소에서 자료 가져오기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9201" y="2064330"/>
            <a:ext cx="704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en-US" altLang="ko-KR" dirty="0"/>
              <a:t>:\gitTest2&gt;</a:t>
            </a:r>
            <a:r>
              <a:rPr lang="en-US" altLang="ko-KR" b="1" dirty="0"/>
              <a:t>git clone </a:t>
            </a:r>
            <a:r>
              <a:rPr lang="en-US" altLang="ko-KR" dirty="0"/>
              <a:t>https://</a:t>
            </a:r>
            <a:r>
              <a:rPr lang="en-US" altLang="ko-KR" dirty="0" smtClean="0"/>
              <a:t>github.com/kiyongee2/gitTest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577678"/>
            <a:ext cx="2672596" cy="1562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94601" y="4370105"/>
            <a:ext cx="39604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번째 부터 추가 파일이 있는 경우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c:\</a:t>
            </a:r>
            <a:r>
              <a:rPr lang="en-US" altLang="ko-KR" dirty="0" smtClean="0"/>
              <a:t>gitTest2&gt;git </a:t>
            </a:r>
            <a:r>
              <a:rPr lang="en-US" altLang="ko-KR" dirty="0"/>
              <a:t>pull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880992" y="3153742"/>
            <a:ext cx="432048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40701" y="290258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gitTest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health.txt - </a:t>
            </a:r>
            <a:r>
              <a:rPr lang="ko-KR" altLang="en-US" dirty="0" smtClean="0"/>
              <a:t>업로드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9637" y="16288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처음엔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clone &gt; 2</a:t>
            </a:r>
            <a:r>
              <a:rPr lang="ko-KR" altLang="en-US" b="1" dirty="0" smtClean="0"/>
              <a:t>번째 부터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pull </a:t>
            </a:r>
            <a:r>
              <a:rPr lang="ko-KR" altLang="en-US" b="1" dirty="0" smtClean="0"/>
              <a:t>사용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250780"/>
            <a:ext cx="2293819" cy="15774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3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이름 변경하기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6037" y="1812886"/>
            <a:ext cx="4611099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:\gitTest&gt;</a:t>
            </a:r>
            <a:r>
              <a:rPr lang="en-US" altLang="ko-KR" b="1" dirty="0" smtClean="0"/>
              <a:t>git branch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*master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:\gitTest&gt;</a:t>
            </a:r>
            <a:r>
              <a:rPr lang="en-US" altLang="ko-KR" b="1" dirty="0" smtClean="0"/>
              <a:t>git </a:t>
            </a:r>
            <a:r>
              <a:rPr lang="en-US" altLang="ko-KR" b="1" dirty="0"/>
              <a:t>branch –</a:t>
            </a:r>
            <a:r>
              <a:rPr lang="en-US" altLang="ko-KR" b="1" dirty="0" smtClean="0"/>
              <a:t>M main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*main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c:\gitTest&gt;git push -u origin </a:t>
            </a:r>
            <a:r>
              <a:rPr lang="en-US" altLang="ko-KR" b="1" dirty="0" smtClean="0"/>
              <a:t>main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36577" y="1196752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master -&gt; main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으로 변경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새 </a:t>
            </a:r>
            <a:r>
              <a:rPr lang="ko-KR" altLang="en-US" dirty="0" err="1" smtClean="0"/>
              <a:t>브런치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0593" y="2276872"/>
            <a:ext cx="4924872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en-US" altLang="ko-KR" dirty="0"/>
              <a:t>:\gitTest&gt;</a:t>
            </a:r>
            <a:r>
              <a:rPr lang="en-US" altLang="ko-KR" b="1" dirty="0"/>
              <a:t>git branch </a:t>
            </a:r>
            <a:r>
              <a:rPr lang="en-US" altLang="ko-KR" b="1" dirty="0" err="1" smtClean="0"/>
              <a:t>blogA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:\gitTest&gt;</a:t>
            </a:r>
            <a:r>
              <a:rPr lang="en-US" altLang="ko-KR" b="1" dirty="0" smtClean="0"/>
              <a:t>git branch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*master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en-US" altLang="ko-KR" b="1" dirty="0" err="1" smtClean="0"/>
              <a:t>blogA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48544" y="1052736"/>
            <a:ext cx="504055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새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브런치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만들기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6577" y="170080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</a:t>
            </a:r>
            <a:r>
              <a:rPr lang="ko-KR" altLang="en-US" dirty="0" err="1" smtClean="0"/>
              <a:t>브런치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- </a:t>
            </a:r>
            <a:r>
              <a:rPr lang="en-US" altLang="ko-KR" b="1" dirty="0" err="1">
                <a:solidFill>
                  <a:srgbClr val="C00000"/>
                </a:solidFill>
              </a:rPr>
              <a:t>git</a:t>
            </a:r>
            <a:r>
              <a:rPr lang="en-US" altLang="ko-KR" b="1" dirty="0">
                <a:solidFill>
                  <a:srgbClr val="C00000"/>
                </a:solidFill>
              </a:rPr>
              <a:t>  branch </a:t>
            </a:r>
            <a:r>
              <a:rPr lang="ko-KR" altLang="en-US" b="1" dirty="0" err="1" smtClean="0"/>
              <a:t>브랜치</a:t>
            </a:r>
            <a:r>
              <a:rPr lang="ko-KR" altLang="en-US" b="1" dirty="0" smtClean="0"/>
              <a:t> </a:t>
            </a:r>
            <a:r>
              <a:rPr lang="ko-KR" altLang="en-US" b="1" dirty="0"/>
              <a:t>이름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0592" y="4813762"/>
            <a:ext cx="8352928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en-US" altLang="ko-KR" dirty="0"/>
              <a:t>:\gitTest&gt;</a:t>
            </a:r>
            <a:r>
              <a:rPr lang="en-US" altLang="ko-KR" b="1" dirty="0"/>
              <a:t>git  </a:t>
            </a:r>
            <a:r>
              <a:rPr lang="en-US" altLang="ko-KR" b="1" dirty="0" smtClean="0"/>
              <a:t>remote add </a:t>
            </a:r>
            <a:r>
              <a:rPr lang="en-US" altLang="ko-KR" b="1" dirty="0" err="1" smtClean="0"/>
              <a:t>blogA</a:t>
            </a:r>
            <a:r>
              <a:rPr lang="en-US" altLang="ko-KR" b="1" dirty="0" smtClean="0"/>
              <a:t> https://github.com/sugu2100/myblog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c:\gitTest&gt;</a:t>
            </a:r>
            <a:r>
              <a:rPr lang="en-US" altLang="ko-KR" b="1" dirty="0"/>
              <a:t>git </a:t>
            </a:r>
            <a:r>
              <a:rPr lang="en-US" altLang="ko-KR" b="1" dirty="0" smtClean="0"/>
              <a:t> push  </a:t>
            </a:r>
            <a:r>
              <a:rPr lang="en-US" altLang="ko-KR" b="1" dirty="0" err="1" smtClean="0"/>
              <a:t>blogA</a:t>
            </a:r>
            <a:r>
              <a:rPr lang="en-US" altLang="ko-KR" b="1" dirty="0" smtClean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64905" y="4221088"/>
            <a:ext cx="50405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blogA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원격 계정에 추가하기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158554"/>
            <a:ext cx="2160240" cy="2655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8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이동하기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80593" y="4005064"/>
            <a:ext cx="50405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자료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수정후</a:t>
            </a:r>
            <a:r>
              <a:rPr lang="ko-KR" altLang="en-US" b="1" dirty="0" smtClean="0">
                <a:solidFill>
                  <a:srgbClr val="C00000"/>
                </a:solidFill>
              </a:rPr>
              <a:t> 깃에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업로드하기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616" y="4581128"/>
            <a:ext cx="4680519" cy="13388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en-US" altLang="ko-KR" dirty="0"/>
              <a:t>:\</a:t>
            </a:r>
            <a:r>
              <a:rPr lang="en-US" altLang="ko-KR" dirty="0" smtClean="0"/>
              <a:t>gitTest&gt;</a:t>
            </a:r>
            <a:r>
              <a:rPr lang="en-US" altLang="ko-KR" b="1" dirty="0" smtClean="0"/>
              <a:t>git add *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C:\</a:t>
            </a:r>
            <a:r>
              <a:rPr lang="en-US" altLang="ko-KR" dirty="0"/>
              <a:t>gitTest&gt;</a:t>
            </a:r>
            <a:r>
              <a:rPr lang="en-US" altLang="ko-KR" b="1" dirty="0"/>
              <a:t>git </a:t>
            </a:r>
            <a:r>
              <a:rPr lang="en-US" altLang="ko-KR" b="1" dirty="0" smtClean="0"/>
              <a:t> commit –m “</a:t>
            </a:r>
            <a:r>
              <a:rPr lang="ko-KR" altLang="en-US" b="1" dirty="0" smtClean="0"/>
              <a:t>추가</a:t>
            </a:r>
            <a:r>
              <a:rPr lang="en-US" altLang="ko-KR" b="1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C:\gitTest&gt;</a:t>
            </a:r>
            <a:r>
              <a:rPr lang="en-US" altLang="ko-KR" b="1" dirty="0"/>
              <a:t>git  </a:t>
            </a:r>
            <a:r>
              <a:rPr lang="en-US" altLang="ko-KR" b="1" dirty="0" smtClean="0"/>
              <a:t>push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blogA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2132856"/>
            <a:ext cx="4611099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:\gitTest&gt;</a:t>
            </a:r>
            <a:r>
              <a:rPr lang="en-US" altLang="ko-KR" b="1" dirty="0" smtClean="0"/>
              <a:t>git  checkout </a:t>
            </a:r>
            <a:r>
              <a:rPr lang="en-US" altLang="ko-KR" b="1" dirty="0" err="1" smtClean="0"/>
              <a:t>blogA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:\gitTest&gt;</a:t>
            </a:r>
            <a:r>
              <a:rPr lang="en-US" altLang="ko-KR" b="1" dirty="0" smtClean="0"/>
              <a:t>git  branch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master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*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blogA</a:t>
            </a:r>
            <a:r>
              <a:rPr lang="en-US" altLang="ko-KR" b="1" dirty="0" smtClean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36576" y="1006972"/>
            <a:ext cx="50405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solidFill>
                  <a:srgbClr val="C00000"/>
                </a:solidFill>
              </a:rPr>
              <a:t>브랜치</a:t>
            </a:r>
            <a:r>
              <a:rPr lang="ko-KR" altLang="en-US" b="1" dirty="0" smtClean="0">
                <a:solidFill>
                  <a:srgbClr val="C00000"/>
                </a:solidFill>
              </a:rPr>
              <a:t> 이동하기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4350" y="1556792"/>
            <a:ext cx="545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blogA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브런치</a:t>
            </a:r>
            <a:r>
              <a:rPr lang="ko-KR" altLang="en-US" dirty="0" smtClean="0"/>
              <a:t> 이동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</a:t>
            </a:r>
            <a:r>
              <a:rPr lang="ko-KR" altLang="en-US" dirty="0" err="1" smtClean="0"/>
              <a:t>브런치</a:t>
            </a:r>
            <a:r>
              <a:rPr lang="ko-KR" altLang="en-US" dirty="0" smtClean="0"/>
              <a:t> 이름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9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/>
              <a:t>깃 협업하기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342885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 협업 참여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7"/>
          <a:stretch/>
        </p:blipFill>
        <p:spPr>
          <a:xfrm>
            <a:off x="992560" y="2204864"/>
            <a:ext cx="393504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6576" y="1647283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etting &gt; Manage access &gt; invite a </a:t>
            </a:r>
            <a:r>
              <a:rPr lang="en-US" altLang="ko-KR" dirty="0" err="1" smtClean="0"/>
              <a:t>collabolator</a:t>
            </a:r>
            <a:r>
              <a:rPr lang="en-US" altLang="ko-KR" dirty="0" smtClean="0"/>
              <a:t> -&gt; </a:t>
            </a:r>
            <a:r>
              <a:rPr lang="ko-KR" altLang="en-US" dirty="0" err="1" smtClean="0"/>
              <a:t>이메일로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2312915"/>
            <a:ext cx="2644369" cy="3177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5169024" y="3645024"/>
            <a:ext cx="576064" cy="21602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Hurb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220471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8584" y="1628800"/>
            <a:ext cx="77768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분산 버전 관리 툴인 깃 저장소 </a:t>
            </a:r>
            <a:r>
              <a:rPr lang="ko-KR" altLang="en-US" dirty="0" err="1" smtClean="0"/>
              <a:t>호스팅을</a:t>
            </a:r>
            <a:r>
              <a:rPr lang="ko-KR" altLang="en-US" dirty="0" smtClean="0"/>
              <a:t> 지원하는 웹 서비스이다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깃을 창시한 사람은 </a:t>
            </a:r>
            <a:r>
              <a:rPr lang="ko-KR" altLang="en-US" dirty="0" err="1" smtClean="0"/>
              <a:t>리눅스를</a:t>
            </a:r>
            <a:r>
              <a:rPr lang="ko-KR" altLang="en-US" dirty="0" smtClean="0"/>
              <a:t> 만든 </a:t>
            </a:r>
            <a:r>
              <a:rPr lang="ko-KR" altLang="en-US" dirty="0" err="1" smtClean="0"/>
              <a:t>리누즈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깃허브를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인수하여운영하는</a:t>
            </a:r>
            <a:r>
              <a:rPr lang="ko-KR" altLang="en-US" dirty="0" smtClean="0"/>
              <a:t> 곳은 마이크로소프트</a:t>
            </a:r>
            <a:r>
              <a:rPr lang="en-US" altLang="ko-KR" dirty="0" smtClean="0"/>
              <a:t>(MS)</a:t>
            </a:r>
            <a:r>
              <a:rPr lang="ko-KR" altLang="en-US" dirty="0" smtClean="0"/>
              <a:t>사이다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3140968"/>
            <a:ext cx="5877127" cy="2088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환경 구축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깃 소프트웨어 설치</a:t>
            </a:r>
            <a:r>
              <a:rPr lang="en-US" altLang="ko-KR" sz="1800" dirty="0" smtClean="0"/>
              <a:t>(git-scm.com)</a:t>
            </a:r>
            <a:endParaRPr lang="en-US" altLang="ko-KR" sz="18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err="1" smtClean="0"/>
              <a:t>깃허브</a:t>
            </a:r>
            <a:r>
              <a:rPr lang="ko-KR" altLang="en-US" sz="1800" dirty="0" smtClean="0"/>
              <a:t> 가입</a:t>
            </a:r>
            <a:r>
              <a:rPr lang="en-US" altLang="ko-KR" sz="1800" dirty="0" smtClean="0"/>
              <a:t>(github.com) </a:t>
            </a:r>
            <a:r>
              <a:rPr lang="ko-KR" altLang="en-US" sz="1800" dirty="0" smtClean="0"/>
              <a:t>및 원격 저장소 생성</a:t>
            </a:r>
            <a:endParaRPr lang="en-US" altLang="ko-KR" sz="18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명령 프롬프트 사용</a:t>
            </a:r>
            <a:r>
              <a:rPr lang="en-US" altLang="ko-KR" sz="1800" dirty="0" smtClean="0"/>
              <a:t>(CLI </a:t>
            </a:r>
            <a:r>
              <a:rPr lang="ko-KR" altLang="en-US" sz="1800" dirty="0" smtClean="0"/>
              <a:t>프로그램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0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en-US" altLang="ko-KR" dirty="0" smtClean="0"/>
              <a:t>(GitHub)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342885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 협업 참여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576" y="1647283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etting &gt; Manage access &gt; invite a </a:t>
            </a:r>
            <a:r>
              <a:rPr lang="en-US" altLang="ko-KR" dirty="0" err="1" smtClean="0"/>
              <a:t>collabolator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5156613" y="3564715"/>
            <a:ext cx="576064" cy="21602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2706770"/>
            <a:ext cx="3642267" cy="1977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2661259"/>
            <a:ext cx="3240360" cy="20229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825208" y="494116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이메일</a:t>
            </a:r>
            <a:r>
              <a:rPr lang="ko-KR" altLang="en-US" sz="1600" dirty="0" smtClean="0"/>
              <a:t> 확인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62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협업 하기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24744"/>
            <a:ext cx="810937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팀원이 올린 자료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브랜치에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올리기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New Pull Request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53375" y="1821296"/>
            <a:ext cx="6048672" cy="1551213"/>
            <a:chOff x="1681809" y="1949796"/>
            <a:chExt cx="5875175" cy="147920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612"/>
            <a:stretch/>
          </p:blipFill>
          <p:spPr>
            <a:xfrm>
              <a:off x="1681809" y="1949797"/>
              <a:ext cx="2911151" cy="147920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79"/>
            <a:stretch/>
          </p:blipFill>
          <p:spPr>
            <a:xfrm>
              <a:off x="4592960" y="1949796"/>
              <a:ext cx="2964024" cy="1479203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61" y="4221087"/>
            <a:ext cx="4856862" cy="18560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3487417"/>
            <a:ext cx="810937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Master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브랜치에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합치기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Merge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소프트웨어 설치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32128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소프트웨어 설치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2599" y="1660158"/>
            <a:ext cx="612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git-scm.com &gt; </a:t>
            </a:r>
            <a:r>
              <a:rPr lang="ko-KR" altLang="en-US" sz="2000" b="1" dirty="0" smtClean="0"/>
              <a:t>다운로드 후 설치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계속 </a:t>
            </a:r>
            <a:r>
              <a:rPr lang="en-US" altLang="ko-KR" sz="2000" b="1" dirty="0" smtClean="0"/>
              <a:t>next 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492897"/>
            <a:ext cx="3690715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연결선 7"/>
          <p:cNvCxnSpPr/>
          <p:nvPr/>
        </p:nvCxnSpPr>
        <p:spPr>
          <a:xfrm>
            <a:off x="4736976" y="4581128"/>
            <a:ext cx="23762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84176"/>
            <a:ext cx="2794284" cy="2258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45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원격 저장소 만들기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4" y="1052736"/>
            <a:ext cx="717327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가입하기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1432083" y="1772816"/>
            <a:ext cx="342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Sign Up &gt; </a:t>
            </a:r>
            <a:r>
              <a:rPr lang="ko-KR" altLang="en-US" b="1" dirty="0" smtClean="0">
                <a:solidFill>
                  <a:srgbClr val="C00000"/>
                </a:solidFill>
              </a:rPr>
              <a:t>메일로 코드 확인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338941"/>
            <a:ext cx="3940950" cy="30243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459843"/>
            <a:ext cx="3888432" cy="28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2915264" cy="2734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원격 저장소 만들기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4" y="1052736"/>
            <a:ext cx="717327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Repository(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저장소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만들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2666216" y="3283928"/>
            <a:ext cx="111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① 클릭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1811796"/>
            <a:ext cx="4763157" cy="1903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1F743E-9E23-49EA-803E-E3F5A0CA8B5B}"/>
              </a:ext>
            </a:extLst>
          </p:cNvPr>
          <p:cNvSpPr txBox="1"/>
          <p:nvPr/>
        </p:nvSpPr>
        <p:spPr>
          <a:xfrm>
            <a:off x="6962392" y="1796207"/>
            <a:ext cx="239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② 저장소 이름 만들기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4002952"/>
            <a:ext cx="3566294" cy="209878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92960" y="3939302"/>
            <a:ext cx="1944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③ 깃 명령어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89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명령 프롬프트 사용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20089" y="1196752"/>
            <a:ext cx="6381183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 툴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명령 프롬프트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b="1" dirty="0" smtClean="0"/>
              <a:t>* </a:t>
            </a:r>
            <a:r>
              <a:rPr lang="ko-KR" altLang="en-US" sz="1800" b="1" dirty="0" smtClean="0"/>
              <a:t>윈도우 </a:t>
            </a:r>
            <a:r>
              <a:rPr lang="en-US" altLang="ko-KR" sz="1800" b="1" dirty="0" smtClean="0"/>
              <a:t>– </a:t>
            </a:r>
            <a:r>
              <a:rPr lang="ko-KR" altLang="en-US" sz="1800" b="1" dirty="0" smtClean="0"/>
              <a:t>검색 </a:t>
            </a:r>
            <a:r>
              <a:rPr lang="en-US" altLang="ko-KR" sz="1800" b="1" dirty="0" smtClean="0"/>
              <a:t>– </a:t>
            </a:r>
            <a:r>
              <a:rPr lang="en-US" altLang="ko-KR" sz="1800" b="1" dirty="0" err="1" smtClean="0"/>
              <a:t>cmd</a:t>
            </a:r>
            <a:r>
              <a:rPr lang="en-US" altLang="ko-KR" sz="1800" b="1" dirty="0" smtClean="0"/>
              <a:t> - </a:t>
            </a:r>
            <a:r>
              <a:rPr lang="ko-KR" altLang="en-US" sz="1800" b="1" dirty="0" smtClean="0"/>
              <a:t>명령 프롬프트</a:t>
            </a:r>
            <a:endParaRPr lang="en-US" altLang="ko-KR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C:\&gt;git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</a:t>
            </a:r>
            <a:r>
              <a:rPr lang="en-US" altLang="ko-KR" sz="1800" b="1" dirty="0"/>
              <a:t>C:\&gt;</a:t>
            </a:r>
            <a:r>
              <a:rPr lang="en-US" altLang="ko-KR" sz="1800" b="1" dirty="0" smtClean="0"/>
              <a:t>git –version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* </a:t>
            </a:r>
            <a:r>
              <a:rPr lang="ko-KR" altLang="en-US" sz="1800" b="1" dirty="0" smtClean="0"/>
              <a:t>사용자 확인</a:t>
            </a:r>
            <a:endParaRPr lang="en-US" altLang="ko-KR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/>
              <a:t>    C</a:t>
            </a:r>
            <a:r>
              <a:rPr lang="en-US" altLang="ko-KR" sz="1800" b="1" dirty="0"/>
              <a:t>:\&gt;git </a:t>
            </a:r>
            <a:r>
              <a:rPr lang="en-US" altLang="ko-KR" sz="1800" b="1" dirty="0" err="1" smtClean="0"/>
              <a:t>config</a:t>
            </a:r>
            <a:r>
              <a:rPr lang="en-US" altLang="ko-KR" sz="1800" b="1" dirty="0" smtClean="0"/>
              <a:t> user.name</a:t>
            </a:r>
            <a:endParaRPr lang="en-US" altLang="ko-KR" sz="1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348880"/>
            <a:ext cx="4956555" cy="33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6" y="4048334"/>
            <a:ext cx="4602879" cy="1303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환경 설정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45817" y="980728"/>
            <a:ext cx="32128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초기 환경 설정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4608" y="198884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C:\gitTest&gt;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--user.name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계정확인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en-US" altLang="ko-KR" dirty="0"/>
              <a:t>:\ </a:t>
            </a:r>
            <a:r>
              <a:rPr lang="en-US" altLang="ko-KR" dirty="0" err="1"/>
              <a:t>gitTest</a:t>
            </a:r>
            <a:r>
              <a:rPr lang="en-US" altLang="ko-KR" dirty="0"/>
              <a:t> 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user.name “kiyongee2”(</a:t>
            </a:r>
            <a:r>
              <a:rPr lang="ko-KR" altLang="en-US" dirty="0" smtClean="0"/>
              <a:t>본인 </a:t>
            </a:r>
            <a:r>
              <a:rPr lang="en-US" altLang="ko-KR" dirty="0" smtClean="0"/>
              <a:t>ID)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C:\ </a:t>
            </a:r>
            <a:r>
              <a:rPr lang="en-US" altLang="ko-KR" dirty="0" err="1"/>
              <a:t>gitTest</a:t>
            </a:r>
            <a:r>
              <a:rPr lang="en-US" altLang="ko-KR" dirty="0"/>
              <a:t> 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smtClean="0"/>
              <a:t>--global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“kiyongee2@gmail.com”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C:\ </a:t>
            </a:r>
            <a:r>
              <a:rPr lang="en-US" altLang="ko-KR" dirty="0" err="1" smtClean="0"/>
              <a:t>gitTest</a:t>
            </a:r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초기화하기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60712" y="4636321"/>
            <a:ext cx="670313" cy="33632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2" idx="1"/>
          </p:cNvCxnSpPr>
          <p:nvPr/>
        </p:nvCxnSpPr>
        <p:spPr>
          <a:xfrm flipH="1">
            <a:off x="3045570" y="4048334"/>
            <a:ext cx="416476" cy="671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62046" y="3861048"/>
            <a:ext cx="3363162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보이지 않으면 </a:t>
            </a:r>
            <a:r>
              <a:rPr lang="ko-KR" altLang="en-US" sz="1600" dirty="0" err="1" smtClean="0"/>
              <a:t>숨김폴더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보이기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80592" y="148478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</a:t>
            </a:r>
            <a:r>
              <a:rPr lang="en-US" altLang="ko-KR" b="1" dirty="0" err="1" smtClean="0"/>
              <a:t>it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config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명령은 컴퓨터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대에서 처음 한번만 실행함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43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깃에 파일 </a:t>
            </a:r>
            <a:r>
              <a:rPr lang="ko-KR" altLang="en-US" dirty="0" err="1" smtClean="0"/>
              <a:t>업로드하기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2554" y="1052736"/>
            <a:ext cx="544859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깃에 파일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업로드하기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처음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업로드시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568" y="162880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status</a:t>
            </a:r>
            <a:r>
              <a:rPr lang="en-US" altLang="ko-KR" dirty="0" smtClean="0"/>
              <a:t>    (</a:t>
            </a:r>
            <a:r>
              <a:rPr lang="ko-KR" altLang="en-US" sz="1600" dirty="0" smtClean="0"/>
              <a:t>상태 확인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dirty="0" smtClean="0"/>
              <a:t>&gt;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add hello.txt   / 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add  . (</a:t>
            </a:r>
            <a:r>
              <a:rPr lang="ko-KR" altLang="en-US" b="1" dirty="0" smtClean="0"/>
              <a:t>모든 파일 </a:t>
            </a:r>
            <a:r>
              <a:rPr lang="en-US" altLang="ko-KR" b="1" dirty="0" smtClean="0"/>
              <a:t>add * </a:t>
            </a:r>
            <a:r>
              <a:rPr lang="ko-KR" altLang="en-US" b="1" dirty="0" smtClean="0"/>
              <a:t>도 가능</a:t>
            </a:r>
            <a:r>
              <a:rPr lang="en-US" altLang="ko-KR" b="1" dirty="0" smtClean="0"/>
              <a:t>)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추가하기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–m</a:t>
            </a:r>
            <a:r>
              <a:rPr lang="en-US" altLang="ko-KR" dirty="0" smtClean="0"/>
              <a:t> “Add hello.txt”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커밋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/>
              <a:t> </a:t>
            </a:r>
            <a:endParaRPr lang="en-US" altLang="ko-KR" sz="1600" b="1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remote add origin </a:t>
            </a:r>
            <a:r>
              <a:rPr lang="en-US" altLang="ko-KR" dirty="0" smtClean="0"/>
              <a:t>http://github.com/kiyongee2/gitTest.git</a:t>
            </a:r>
          </a:p>
          <a:p>
            <a:pPr marL="285750" indent="-285750">
              <a:buFont typeface="Wingdings"/>
              <a:buChar char="Ø"/>
            </a:pP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b="1" dirty="0" smtClean="0"/>
              <a:t>push</a:t>
            </a:r>
            <a:r>
              <a:rPr lang="en-US" altLang="ko-KR" dirty="0" smtClean="0"/>
              <a:t> –u origin master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87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깃에 </a:t>
            </a:r>
            <a:r>
              <a:rPr lang="ko-KR" altLang="en-US" dirty="0"/>
              <a:t>파일 </a:t>
            </a:r>
            <a:r>
              <a:rPr lang="ko-KR" altLang="en-US" dirty="0" err="1"/>
              <a:t>업로드하기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124744"/>
            <a:ext cx="666921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깃에 파일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업로드하기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두번째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이후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576" y="1772816"/>
            <a:ext cx="58326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status</a:t>
            </a:r>
            <a:r>
              <a:rPr lang="en-US" altLang="ko-KR" dirty="0" smtClean="0"/>
              <a:t>    </a:t>
            </a:r>
            <a:r>
              <a:rPr lang="ko-KR" altLang="en-US" sz="1600" dirty="0" smtClean="0"/>
              <a:t>상태 확인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add </a:t>
            </a:r>
            <a:r>
              <a:rPr lang="en-US" altLang="ko-KR" b="1" dirty="0" smtClean="0"/>
              <a:t>.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</a:t>
            </a:r>
            <a:r>
              <a:rPr lang="en-US" altLang="ko-KR" dirty="0" smtClean="0"/>
              <a:t> –m “Add </a:t>
            </a:r>
            <a:r>
              <a:rPr lang="ko-KR" altLang="en-US" dirty="0" smtClean="0"/>
              <a:t>추가 파일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b="1" dirty="0" smtClean="0"/>
              <a:t>push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4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659</Words>
  <Application>Microsoft Office PowerPoint</Application>
  <PresentationFormat>A4 용지(210x297mm)</PresentationFormat>
  <Paragraphs>149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Git - 소스 코드 관리</vt:lpstr>
      <vt:lpstr>  깃허브(Git Hurb)</vt:lpstr>
      <vt:lpstr>  깃 소프트웨어 설치</vt:lpstr>
      <vt:lpstr>  깃허브 원격 저장소 만들기</vt:lpstr>
      <vt:lpstr>  깃허브 원격 저장소 만들기</vt:lpstr>
      <vt:lpstr>  명령 프롬프트 사용</vt:lpstr>
      <vt:lpstr>  깃 환경 설정</vt:lpstr>
      <vt:lpstr>  깃에 파일 업로드하기</vt:lpstr>
      <vt:lpstr>  깃에 파일 업로드하기</vt:lpstr>
      <vt:lpstr>  깃허브 레포지터리 보기</vt:lpstr>
      <vt:lpstr>  깃 파일 삭제</vt:lpstr>
      <vt:lpstr>  깃 계정 이름 변경</vt:lpstr>
      <vt:lpstr>  깃 계정 삭제</vt:lpstr>
      <vt:lpstr>  내 컴퓨터의 다른 사용자 계정 삭제하기</vt:lpstr>
      <vt:lpstr>  깃 클론(git clone)</vt:lpstr>
      <vt:lpstr>  브랜치 이름 변경하기</vt:lpstr>
      <vt:lpstr>  새 브런치 만들기</vt:lpstr>
      <vt:lpstr>  브랜치 이동하기</vt:lpstr>
      <vt:lpstr>  깃 협업하기</vt:lpstr>
      <vt:lpstr>  깃허브(GitHub)</vt:lpstr>
      <vt:lpstr>  깃 협업 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254</cp:revision>
  <dcterms:created xsi:type="dcterms:W3CDTF">2019-03-04T02:36:55Z</dcterms:created>
  <dcterms:modified xsi:type="dcterms:W3CDTF">2023-03-21T04:13:28Z</dcterms:modified>
</cp:coreProperties>
</file>