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3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5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1853-F7B0-404F-8CB6-714A2252381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BD2F-9E8D-4180-894D-53EF36F7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5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6797" y="2021445"/>
            <a:ext cx="1384418" cy="8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학교 데이터베이스 구축</a:t>
            </a:r>
            <a:endParaRPr lang="ko-KR" altLang="en-US" sz="3600" dirty="0"/>
          </a:p>
        </p:txBody>
      </p:sp>
      <p:sp>
        <p:nvSpPr>
          <p:cNvPr id="5" name="순서도: 판단 4"/>
          <p:cNvSpPr/>
          <p:nvPr/>
        </p:nvSpPr>
        <p:spPr>
          <a:xfrm>
            <a:off x="4433137" y="1982988"/>
            <a:ext cx="1845892" cy="96567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0610" y="2021445"/>
            <a:ext cx="1384418" cy="88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3"/>
            <a:endCxn id="5" idx="1"/>
          </p:cNvCxnSpPr>
          <p:nvPr/>
        </p:nvCxnSpPr>
        <p:spPr>
          <a:xfrm>
            <a:off x="3171215" y="2465826"/>
            <a:ext cx="126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1"/>
          </p:cNvCxnSpPr>
          <p:nvPr/>
        </p:nvCxnSpPr>
        <p:spPr>
          <a:xfrm>
            <a:off x="6279029" y="2465826"/>
            <a:ext cx="1851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915770" y="3836597"/>
            <a:ext cx="1052622" cy="677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13" y="3787151"/>
            <a:ext cx="813275" cy="6303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학과코드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65672" y="3795312"/>
            <a:ext cx="1007164" cy="6303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241705" y="3795312"/>
            <a:ext cx="978493" cy="784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나이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435111" y="3782904"/>
            <a:ext cx="978493" cy="784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640569" y="3782904"/>
            <a:ext cx="978493" cy="784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2319" y="3782904"/>
            <a:ext cx="1052339" cy="638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사무실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위치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168397" y="3795313"/>
            <a:ext cx="1145741" cy="6303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학과명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74200" y="3853082"/>
            <a:ext cx="861696" cy="669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15" idx="0"/>
            <a:endCxn id="4" idx="2"/>
          </p:cNvCxnSpPr>
          <p:nvPr/>
        </p:nvCxnSpPr>
        <p:spPr>
          <a:xfrm flipV="1">
            <a:off x="555951" y="2910207"/>
            <a:ext cx="1923055" cy="87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3" idx="0"/>
            <a:endCxn id="4" idx="2"/>
          </p:cNvCxnSpPr>
          <p:nvPr/>
        </p:nvCxnSpPr>
        <p:spPr>
          <a:xfrm flipV="1">
            <a:off x="1741268" y="2910207"/>
            <a:ext cx="737738" cy="88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0"/>
            <a:endCxn id="4" idx="2"/>
          </p:cNvCxnSpPr>
          <p:nvPr/>
        </p:nvCxnSpPr>
        <p:spPr>
          <a:xfrm flipH="1" flipV="1">
            <a:off x="2479006" y="2910207"/>
            <a:ext cx="590248" cy="885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2" idx="0"/>
            <a:endCxn id="4" idx="2"/>
          </p:cNvCxnSpPr>
          <p:nvPr/>
        </p:nvCxnSpPr>
        <p:spPr>
          <a:xfrm flipH="1" flipV="1">
            <a:off x="2479006" y="2910207"/>
            <a:ext cx="1799483" cy="8726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4" idx="0"/>
            <a:endCxn id="6" idx="2"/>
          </p:cNvCxnSpPr>
          <p:nvPr/>
        </p:nvCxnSpPr>
        <p:spPr>
          <a:xfrm flipV="1">
            <a:off x="6442081" y="2910207"/>
            <a:ext cx="2380738" cy="9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7" idx="0"/>
            <a:endCxn id="6" idx="2"/>
          </p:cNvCxnSpPr>
          <p:nvPr/>
        </p:nvCxnSpPr>
        <p:spPr>
          <a:xfrm flipV="1">
            <a:off x="7605048" y="2910207"/>
            <a:ext cx="1217771" cy="9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8" idx="0"/>
            <a:endCxn id="6" idx="2"/>
          </p:cNvCxnSpPr>
          <p:nvPr/>
        </p:nvCxnSpPr>
        <p:spPr>
          <a:xfrm flipV="1">
            <a:off x="8730952" y="2910207"/>
            <a:ext cx="91867" cy="88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9" idx="0"/>
            <a:endCxn id="6" idx="2"/>
          </p:cNvCxnSpPr>
          <p:nvPr/>
        </p:nvCxnSpPr>
        <p:spPr>
          <a:xfrm flipH="1" flipV="1">
            <a:off x="8822819" y="2910207"/>
            <a:ext cx="1101539" cy="87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0" idx="0"/>
            <a:endCxn id="6" idx="2"/>
          </p:cNvCxnSpPr>
          <p:nvPr/>
        </p:nvCxnSpPr>
        <p:spPr>
          <a:xfrm flipH="1" flipV="1">
            <a:off x="8822819" y="2910207"/>
            <a:ext cx="2306997" cy="87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1585" y="2021445"/>
            <a:ext cx="470734" cy="37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94409" y="2691859"/>
            <a:ext cx="115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포함된다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32450" y="2021445"/>
            <a:ext cx="403446" cy="37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06329" y="2634659"/>
            <a:ext cx="10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/>
                </a:solidFill>
              </a:rPr>
              <a:t>소속된다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학교 데이터베이스 구축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367325" y="2939754"/>
            <a:ext cx="2153540" cy="3110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학과명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전화번호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사무실 위치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67327" y="3518556"/>
            <a:ext cx="2153540" cy="8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601" y="3081789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학과 코드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5603" y="2435552"/>
            <a:ext cx="97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62499" y="2939754"/>
            <a:ext cx="2153540" cy="3110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성별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학과코드</a:t>
            </a:r>
            <a:r>
              <a:rPr lang="en-US" altLang="ko-KR" sz="1400" dirty="0" smtClean="0">
                <a:solidFill>
                  <a:schemeClr val="tx1"/>
                </a:solidFill>
              </a:rPr>
              <a:t>(FK)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262501" y="3518556"/>
            <a:ext cx="2153540" cy="8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0775" y="3081789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학생번호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60777" y="2435552"/>
            <a:ext cx="97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6" idx="3"/>
            <a:endCxn id="11" idx="1"/>
          </p:cNvCxnSpPr>
          <p:nvPr/>
        </p:nvCxnSpPr>
        <p:spPr>
          <a:xfrm>
            <a:off x="3520865" y="4495089"/>
            <a:ext cx="3741634" cy="0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06078" y="4194313"/>
            <a:ext cx="0" cy="626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781800" y="4182006"/>
            <a:ext cx="0" cy="626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781800" y="4194313"/>
            <a:ext cx="480699" cy="300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781800" y="4482783"/>
            <a:ext cx="480699" cy="31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데이터베이스 구축</vt:lpstr>
      <vt:lpstr>학교 데이터베이스 구축</vt:lpstr>
      <vt:lpstr>학교 데이터베이스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14</cp:revision>
  <dcterms:created xsi:type="dcterms:W3CDTF">2023-04-14T08:06:01Z</dcterms:created>
  <dcterms:modified xsi:type="dcterms:W3CDTF">2023-04-14T09:03:33Z</dcterms:modified>
</cp:coreProperties>
</file>