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4" r:id="rId6"/>
    <p:sldId id="267" r:id="rId7"/>
    <p:sldId id="265" r:id="rId8"/>
    <p:sldId id="268" r:id="rId9"/>
    <p:sldId id="269" r:id="rId10"/>
    <p:sldId id="270" r:id="rId11"/>
    <p:sldId id="273" r:id="rId12"/>
    <p:sldId id="271" r:id="rId13"/>
    <p:sldId id="272" r:id="rId14"/>
    <p:sldId id="260" r:id="rId15"/>
    <p:sldId id="274" r:id="rId16"/>
    <p:sldId id="261" r:id="rId17"/>
  </p:sldIdLst>
  <p:sldSz cx="12192000" cy="6858000"/>
  <p:notesSz cx="6858000" cy="9144000"/>
  <p:embeddedFontLst>
    <p:embeddedFont>
      <p:font typeface="맑은 고딕" panose="020B0503020000020004" pitchFamily="50" charset="-127"/>
      <p:regular r:id="rId19"/>
      <p:bold r:id="rId2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AD8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C8667-F183-40F8-91C1-872680D30062}" type="datetimeFigureOut">
              <a:rPr lang="ko-KR" altLang="en-US" smtClean="0"/>
              <a:t>2021-05-05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2FEE17-40FB-43AD-A5BC-A699A30477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916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C4C8D-5E69-4E3B-9113-6CCCF865D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AD2A63-DB26-4E21-A28E-486496EF2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F2516B-CACF-4B16-8DE0-EF4479896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CF7289-8825-45AB-AB03-DEBE7783B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C13490-E9C5-46F1-9316-FD2D3E453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563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09A20-9934-42AD-BD8B-6C219EB41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0AB2CD-1CBC-4B7B-835F-D7EC3D84C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50B5D7-B382-43E5-A750-46DFB0F18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89757E-E44A-4C7F-BFDD-2925ECF95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34BC8C-2F2E-4F37-8E54-476B8622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74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A6C105-AB24-4FE2-ADBB-D3A0B5611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62700E-8EBB-4872-A2AF-2D460EBDD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DE8D5E-9F7C-417F-83E0-31F3EA888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DB5587-AAC5-4CCF-8A7A-196E85B8A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DC317-A57D-4627-85A2-5D676C769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99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4478A-95A5-44C0-9065-4A4555278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BCCCAB-EDCB-4DEB-8829-65D9D366F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11A8F7-361C-4141-9B2E-FC592F157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46F61F-BADB-4AC2-8B69-437A3B17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0BD9C5-B34E-4AAB-8377-AF8DFB118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08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0DAF6-D7E6-4D33-B850-54F99D208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A4B3E0-73A4-4A72-BA7A-63DEFF29A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59446C-9096-480E-AB5F-B96C77FF2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623449-00CF-4EFE-8DCE-37CA27A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C9618E-8D1C-42CF-A630-00AF7699B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991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7B99E-884D-475E-B612-E0506AE15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A59753-2F58-4F95-964D-797A923809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57A64-1427-4BFC-BFB0-C15D5F690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F5A9D4-9FB9-4B13-A7E9-CF947D246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2021-05-05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248376-A751-44FC-9DF4-10710443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F4295E-4655-4EA8-8395-FEB42761C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034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39BF5-FDEA-4F3B-BD8D-3ACD536B9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68631A-0721-4C53-8306-6649F7943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94FC7E-4BF1-4157-933A-AC7864790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851BD7-8624-4B07-A746-164951CCB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C870E3-4F26-4A86-93E5-B0B53A8B6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6A0566-382B-4256-8073-BA71C306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2021-05-05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A8F21B-DAF2-4455-B077-061F299C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8D1B069-427B-4549-8046-6E907EA0D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128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824B5-BF38-49E7-B4FF-F614759E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2D06F4-ED54-4D62-A213-DC7BE2D6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2021-05-05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A152F9-C161-47C4-B2C6-F45666EB0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32A262-DB12-4D55-9651-26E005657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09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220AA4-0515-47B5-8077-040C9C139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2021-05-05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AC7298-5E99-4554-A889-022EB51E7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114EAB-A7BC-42C0-9739-D44863A50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13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45DA9-2CB4-496A-9C7C-E08DCF8B5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30DB97-54C0-468E-805F-B4AB2C1FB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48D323-88DB-4800-9486-11F228661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96FF92-27E8-46E9-9DC2-23FD53E58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2021-05-05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28E2E8-C57B-4E85-A7D5-653B9119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53D3EA-58F0-4E84-AFFA-F3D993BF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238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7B7DD-1A64-41A8-9025-8BC029D6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4B8945-21AB-4BE7-BBAE-66923121C0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17F580-B158-47C1-992D-3DF0D009F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6E3F2C-31F0-46B5-A453-0A5D98574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2021-05-05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0FF5DD-34B8-44CD-88BD-FE01351A9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EC2BD0-03BB-4721-988B-B156B7556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13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796DA4-1717-4E96-9362-C688A577E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6BE35E-AF86-4E40-9259-E56A78E0E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99C7FE-85A4-4306-9DA9-E775126747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D74D0-C08C-4FA0-B1AC-58A8B9A14615}" type="datetimeFigureOut">
              <a:rPr lang="ko-KR" altLang="en-US" smtClean="0"/>
              <a:t>2021-05-05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1C45BA-E608-4D32-9D6B-72C445ECF3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1BE4C1-E047-4523-A66F-F5BB51073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28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3947105-6879-445D-B76B-D5EFC8256F29}"/>
              </a:ext>
            </a:extLst>
          </p:cNvPr>
          <p:cNvSpPr txBox="1"/>
          <p:nvPr/>
        </p:nvSpPr>
        <p:spPr>
          <a:xfrm>
            <a:off x="4785182" y="2216405"/>
            <a:ext cx="23791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Medium" panose="02020603020101020101" pitchFamily="18" charset="-127"/>
              </a:rPr>
              <a:t>중간 설계 </a:t>
            </a:r>
            <a:endParaRPr lang="en-US" altLang="ko-KR" sz="3000" b="1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r>
              <a:rPr lang="ko-KR" altLang="en-US" sz="3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Medium" panose="02020603020101020101" pitchFamily="18" charset="-127"/>
              </a:rPr>
              <a:t>보고서</a:t>
            </a:r>
            <a:endParaRPr lang="ko-KR" altLang="en-US" sz="3000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E316FB-EDEF-4544-BEAA-916AA4BA21A0}"/>
              </a:ext>
            </a:extLst>
          </p:cNvPr>
          <p:cNvSpPr txBox="1"/>
          <p:nvPr/>
        </p:nvSpPr>
        <p:spPr>
          <a:xfrm>
            <a:off x="6435175" y="3625933"/>
            <a:ext cx="20524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002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분반</a:t>
            </a:r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12191659 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이화연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9521EC-3235-494C-93F6-585BC9C3B43E}"/>
              </a:ext>
            </a:extLst>
          </p:cNvPr>
          <p:cNvSpPr txBox="1"/>
          <p:nvPr/>
        </p:nvSpPr>
        <p:spPr>
          <a:xfrm>
            <a:off x="5340862" y="1558331"/>
            <a:ext cx="32728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인터넷 프로그래밍</a:t>
            </a:r>
            <a:endParaRPr lang="en-US" altLang="ko-KR" sz="1050" dirty="0">
              <a:ln>
                <a:solidFill>
                  <a:schemeClr val="tx1">
                    <a:alpha val="10000"/>
                  </a:schemeClr>
                </a:solidFill>
              </a:ln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D2D99A6-C3A5-455C-8184-43DACE6D4904}"/>
              </a:ext>
            </a:extLst>
          </p:cNvPr>
          <p:cNvGrpSpPr/>
          <p:nvPr/>
        </p:nvGrpSpPr>
        <p:grpSpPr>
          <a:xfrm>
            <a:off x="4337108" y="1769323"/>
            <a:ext cx="3275272" cy="88579"/>
            <a:chOff x="4337108" y="1769323"/>
            <a:chExt cx="3275272" cy="88579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F3920279-48F9-42E9-8322-AE444CC499BF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4FF5575-BD81-49D6-BF4F-81749C4C22BA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36B305E-0F6B-4B99-882A-37313EC9E4AE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27898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70704"/>
              <a:ext cx="1576513" cy="358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화면 설계</a:t>
              </a:r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0684A2FA-4AC3-4FE4-80C2-E8C243F45F1D}"/>
              </a:ext>
            </a:extLst>
          </p:cNvPr>
          <p:cNvSpPr txBox="1"/>
          <p:nvPr/>
        </p:nvSpPr>
        <p:spPr>
          <a:xfrm>
            <a:off x="2372092" y="667775"/>
            <a:ext cx="3326130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리뷰게시판 페이지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-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목록 페이지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11FF4EB-C7F5-4F34-A188-1A6E78BE2430}"/>
              </a:ext>
            </a:extLst>
          </p:cNvPr>
          <p:cNvSpPr/>
          <p:nvPr/>
        </p:nvSpPr>
        <p:spPr>
          <a:xfrm>
            <a:off x="378903" y="1448779"/>
            <a:ext cx="11434194" cy="52263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말풍선: 사각형 35">
            <a:extLst>
              <a:ext uri="{FF2B5EF4-FFF2-40B4-BE49-F238E27FC236}">
                <a16:creationId xmlns:a16="http://schemas.microsoft.com/office/drawing/2014/main" id="{A8B0E495-B9B5-4AD2-9761-8C53D3CB5E89}"/>
              </a:ext>
            </a:extLst>
          </p:cNvPr>
          <p:cNvSpPr/>
          <p:nvPr/>
        </p:nvSpPr>
        <p:spPr>
          <a:xfrm>
            <a:off x="4991450" y="199936"/>
            <a:ext cx="6376578" cy="1039122"/>
          </a:xfrm>
          <a:prstGeom prst="wedgeRect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711202A-FEFF-462A-A441-6E1EC3DC8DC6}"/>
              </a:ext>
            </a:extLst>
          </p:cNvPr>
          <p:cNvSpPr txBox="1"/>
          <p:nvPr/>
        </p:nvSpPr>
        <p:spPr>
          <a:xfrm>
            <a:off x="5067423" y="328798"/>
            <a:ext cx="62246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리뷰게시판 페이지에서는 구매자가 구매한 물품에 대한 리뷰를 작성할 수 있고</a:t>
            </a:r>
            <a:r>
              <a:rPr lang="en-US" altLang="ko-KR" sz="1400" dirty="0"/>
              <a:t> </a:t>
            </a:r>
            <a:r>
              <a:rPr lang="ko-KR" altLang="en-US" sz="1400" dirty="0"/>
              <a:t>다른 사용자들은 이를 볼 수 있다</a:t>
            </a:r>
            <a:r>
              <a:rPr lang="en-US" altLang="ko-KR" sz="1400" dirty="0"/>
              <a:t>. </a:t>
            </a:r>
            <a:r>
              <a:rPr lang="ko-KR" altLang="en-US" sz="1400" dirty="0"/>
              <a:t>새로운 리뷰 등록하기는 로그인 시에만 가능하고 로그인이 안 되어 있다면 로그인 요청 페이지로 넘어간다</a:t>
            </a:r>
            <a:r>
              <a:rPr lang="en-US" altLang="ko-KR" sz="1400" dirty="0"/>
              <a:t>.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2498A5F4-ABF3-4450-8B46-9C84CF1306EA}"/>
              </a:ext>
            </a:extLst>
          </p:cNvPr>
          <p:cNvCxnSpPr>
            <a:cxnSpLocks/>
          </p:cNvCxnSpPr>
          <p:nvPr/>
        </p:nvCxnSpPr>
        <p:spPr>
          <a:xfrm>
            <a:off x="360727" y="1937857"/>
            <a:ext cx="114523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A4CFBD42-A3C9-4D14-8FE2-A425213391C0}"/>
              </a:ext>
            </a:extLst>
          </p:cNvPr>
          <p:cNvCxnSpPr>
            <a:cxnSpLocks/>
          </p:cNvCxnSpPr>
          <p:nvPr/>
        </p:nvCxnSpPr>
        <p:spPr>
          <a:xfrm>
            <a:off x="360727" y="2367900"/>
            <a:ext cx="114523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E970D617-8E8A-490B-8877-ACC683BBD70D}"/>
              </a:ext>
            </a:extLst>
          </p:cNvPr>
          <p:cNvCxnSpPr>
            <a:cxnSpLocks/>
          </p:cNvCxnSpPr>
          <p:nvPr/>
        </p:nvCxnSpPr>
        <p:spPr>
          <a:xfrm>
            <a:off x="360727" y="2796330"/>
            <a:ext cx="114523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E401B47D-6BC1-4CF4-9593-C3632AC5B5AE}"/>
              </a:ext>
            </a:extLst>
          </p:cNvPr>
          <p:cNvCxnSpPr>
            <a:cxnSpLocks/>
          </p:cNvCxnSpPr>
          <p:nvPr/>
        </p:nvCxnSpPr>
        <p:spPr>
          <a:xfrm>
            <a:off x="351639" y="3267512"/>
            <a:ext cx="114523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FBCBCBAC-D331-46CC-8688-6C8636F1F2BB}"/>
              </a:ext>
            </a:extLst>
          </p:cNvPr>
          <p:cNvCxnSpPr>
            <a:cxnSpLocks/>
          </p:cNvCxnSpPr>
          <p:nvPr/>
        </p:nvCxnSpPr>
        <p:spPr>
          <a:xfrm>
            <a:off x="351639" y="3780639"/>
            <a:ext cx="114523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5FAB1770-3473-487F-88D6-E2286F09BCF5}"/>
              </a:ext>
            </a:extLst>
          </p:cNvPr>
          <p:cNvCxnSpPr>
            <a:cxnSpLocks/>
          </p:cNvCxnSpPr>
          <p:nvPr/>
        </p:nvCxnSpPr>
        <p:spPr>
          <a:xfrm>
            <a:off x="351639" y="4318932"/>
            <a:ext cx="114523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5BAA0D2E-946A-4F6C-B149-820D2450424D}"/>
              </a:ext>
            </a:extLst>
          </p:cNvPr>
          <p:cNvCxnSpPr>
            <a:cxnSpLocks/>
          </p:cNvCxnSpPr>
          <p:nvPr/>
        </p:nvCxnSpPr>
        <p:spPr>
          <a:xfrm>
            <a:off x="360726" y="4848838"/>
            <a:ext cx="114523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23C75A7-FE1C-4EF9-9288-3EC1C8311AE8}"/>
              </a:ext>
            </a:extLst>
          </p:cNvPr>
          <p:cNvSpPr/>
          <p:nvPr/>
        </p:nvSpPr>
        <p:spPr>
          <a:xfrm>
            <a:off x="9694072" y="6184086"/>
            <a:ext cx="1818419" cy="259843"/>
          </a:xfrm>
          <a:prstGeom prst="rect">
            <a:avLst/>
          </a:prstGeom>
          <a:solidFill>
            <a:srgbClr val="D9DAD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새로운 리뷰 등록하기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823F086-FB4E-4B86-B6DA-457BE0493924}"/>
              </a:ext>
            </a:extLst>
          </p:cNvPr>
          <p:cNvSpPr txBox="1"/>
          <p:nvPr/>
        </p:nvSpPr>
        <p:spPr>
          <a:xfrm>
            <a:off x="404349" y="1980392"/>
            <a:ext cx="210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리뷰게시판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E16DD98-306E-41A5-880E-6F2FA025B175}"/>
              </a:ext>
            </a:extLst>
          </p:cNvPr>
          <p:cNvSpPr txBox="1"/>
          <p:nvPr/>
        </p:nvSpPr>
        <p:spPr>
          <a:xfrm>
            <a:off x="520816" y="2405963"/>
            <a:ext cx="11132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  상품정보 </a:t>
            </a:r>
            <a:r>
              <a:rPr lang="en-US" altLang="ko-KR" dirty="0"/>
              <a:t>	       </a:t>
            </a:r>
            <a:r>
              <a:rPr lang="ko-KR" altLang="en-US" dirty="0"/>
              <a:t>제목</a:t>
            </a:r>
            <a:r>
              <a:rPr lang="en-US" altLang="ko-KR" dirty="0"/>
              <a:t>	                                                               </a:t>
            </a:r>
            <a:r>
              <a:rPr lang="ko-KR" altLang="en-US" dirty="0"/>
              <a:t>작성자</a:t>
            </a:r>
            <a:r>
              <a:rPr lang="en-US" altLang="ko-KR" dirty="0"/>
              <a:t>		</a:t>
            </a:r>
            <a:endParaRPr lang="ko-KR" altLang="en-US" dirty="0"/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B84B1C7D-4414-4AEA-8698-4EAED1B7DED1}"/>
              </a:ext>
            </a:extLst>
          </p:cNvPr>
          <p:cNvCxnSpPr>
            <a:cxnSpLocks/>
          </p:cNvCxnSpPr>
          <p:nvPr/>
        </p:nvCxnSpPr>
        <p:spPr>
          <a:xfrm>
            <a:off x="351639" y="5395521"/>
            <a:ext cx="114523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D3ACC24-D14B-4856-B5BD-0E8542820233}"/>
              </a:ext>
            </a:extLst>
          </p:cNvPr>
          <p:cNvCxnSpPr>
            <a:cxnSpLocks/>
          </p:cNvCxnSpPr>
          <p:nvPr/>
        </p:nvCxnSpPr>
        <p:spPr>
          <a:xfrm>
            <a:off x="360727" y="5917037"/>
            <a:ext cx="114523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6B979B8-16A0-4BB6-B982-DC69D89FF54B}"/>
              </a:ext>
            </a:extLst>
          </p:cNvPr>
          <p:cNvSpPr txBox="1"/>
          <p:nvPr/>
        </p:nvSpPr>
        <p:spPr>
          <a:xfrm>
            <a:off x="548080" y="2861737"/>
            <a:ext cx="10921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 </a:t>
            </a:r>
            <a:r>
              <a:rPr lang="ko-KR" altLang="en-US" dirty="0"/>
              <a:t>상품명</a:t>
            </a:r>
            <a:r>
              <a:rPr lang="en-US" altLang="ko-KR" dirty="0"/>
              <a:t>1	      </a:t>
            </a:r>
            <a:r>
              <a:rPr lang="ko-KR" altLang="en-US" dirty="0"/>
              <a:t>너무 맛있어요</a:t>
            </a:r>
            <a:r>
              <a:rPr lang="en-US" altLang="ko-KR" dirty="0"/>
              <a:t>!					      OOO</a:t>
            </a:r>
            <a:endParaRPr lang="ko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2E4F05F-9A6F-400A-8722-7AB8DFC503F1}"/>
              </a:ext>
            </a:extLst>
          </p:cNvPr>
          <p:cNvSpPr txBox="1"/>
          <p:nvPr/>
        </p:nvSpPr>
        <p:spPr>
          <a:xfrm>
            <a:off x="548079" y="3358866"/>
            <a:ext cx="10921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 </a:t>
            </a:r>
            <a:r>
              <a:rPr lang="ko-KR" altLang="en-US" dirty="0"/>
              <a:t>상품명</a:t>
            </a:r>
            <a:r>
              <a:rPr lang="en-US" altLang="ko-KR" dirty="0"/>
              <a:t>8	      </a:t>
            </a:r>
            <a:r>
              <a:rPr lang="ko-KR" altLang="en-US" dirty="0"/>
              <a:t>너무 예뻐요</a:t>
            </a:r>
            <a:r>
              <a:rPr lang="en-US" altLang="ko-KR" dirty="0"/>
              <a:t>!					                  XX</a:t>
            </a:r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64D21EA-5571-4455-A3B7-5302F223CF83}"/>
              </a:ext>
            </a:extLst>
          </p:cNvPr>
          <p:cNvSpPr txBox="1"/>
          <p:nvPr/>
        </p:nvSpPr>
        <p:spPr>
          <a:xfrm>
            <a:off x="548078" y="3856730"/>
            <a:ext cx="10921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 </a:t>
            </a:r>
            <a:r>
              <a:rPr lang="ko-KR" altLang="en-US" dirty="0"/>
              <a:t>상품명</a:t>
            </a:r>
            <a:r>
              <a:rPr lang="en-US" altLang="ko-KR" dirty="0"/>
              <a:t>2	      </a:t>
            </a:r>
            <a:r>
              <a:rPr lang="ko-KR" altLang="en-US" dirty="0" err="1"/>
              <a:t>재구매했습니다</a:t>
            </a:r>
            <a:r>
              <a:rPr lang="en-US" altLang="ko-KR" dirty="0"/>
              <a:t>					      </a:t>
            </a:r>
            <a:r>
              <a:rPr lang="ko-KR" altLang="en-US" dirty="0"/>
              <a:t>☆☆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01C8E31-6185-44E1-932A-ACE3FEEC293B}"/>
              </a:ext>
            </a:extLst>
          </p:cNvPr>
          <p:cNvSpPr txBox="1"/>
          <p:nvPr/>
        </p:nvSpPr>
        <p:spPr>
          <a:xfrm>
            <a:off x="548078" y="4395022"/>
            <a:ext cx="10921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 </a:t>
            </a:r>
            <a:r>
              <a:rPr lang="ko-KR" altLang="en-US" dirty="0"/>
              <a:t>상품명</a:t>
            </a:r>
            <a:r>
              <a:rPr lang="en-US" altLang="ko-KR" dirty="0"/>
              <a:t>5	      </a:t>
            </a:r>
            <a:r>
              <a:rPr lang="ko-KR" altLang="en-US" dirty="0"/>
              <a:t>편리합니다</a:t>
            </a:r>
            <a:r>
              <a:rPr lang="en-US" altLang="ko-KR" dirty="0"/>
              <a:t>					                 OOO</a:t>
            </a:r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C639060-13DB-4148-BDA5-20F3C7A794A9}"/>
              </a:ext>
            </a:extLst>
          </p:cNvPr>
          <p:cNvSpPr txBox="1"/>
          <p:nvPr/>
        </p:nvSpPr>
        <p:spPr>
          <a:xfrm>
            <a:off x="548078" y="4940898"/>
            <a:ext cx="10921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 </a:t>
            </a:r>
            <a:r>
              <a:rPr lang="ko-KR" altLang="en-US" dirty="0"/>
              <a:t>상품명</a:t>
            </a:r>
            <a:r>
              <a:rPr lang="en-US" altLang="ko-KR" dirty="0"/>
              <a:t>1	      </a:t>
            </a:r>
            <a:r>
              <a:rPr lang="ko-KR" altLang="en-US" dirty="0"/>
              <a:t>맛있어요</a:t>
            </a:r>
            <a:r>
              <a:rPr lang="en-US" altLang="ko-KR" dirty="0"/>
              <a:t>!					</a:t>
            </a:r>
            <a:r>
              <a:rPr lang="ko-KR" altLang="en-US" dirty="0"/>
              <a:t>                 □□□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593BC56-F7F8-4A8D-AEA4-844791C16612}"/>
              </a:ext>
            </a:extLst>
          </p:cNvPr>
          <p:cNvSpPr txBox="1"/>
          <p:nvPr/>
        </p:nvSpPr>
        <p:spPr>
          <a:xfrm>
            <a:off x="548078" y="5478636"/>
            <a:ext cx="10921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 </a:t>
            </a:r>
            <a:r>
              <a:rPr lang="ko-KR" altLang="en-US" dirty="0"/>
              <a:t>상품명</a:t>
            </a:r>
            <a:r>
              <a:rPr lang="en-US" altLang="ko-KR" dirty="0"/>
              <a:t>4	      </a:t>
            </a:r>
            <a:r>
              <a:rPr lang="ko-KR" altLang="en-US" dirty="0"/>
              <a:t>예쁩니다</a:t>
            </a:r>
            <a:r>
              <a:rPr lang="en-US" altLang="ko-KR" dirty="0"/>
              <a:t>					      	      ####</a:t>
            </a:r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C5E3551-9CC2-400A-A233-7F3ED45E2CBF}"/>
              </a:ext>
            </a:extLst>
          </p:cNvPr>
          <p:cNvSpPr txBox="1"/>
          <p:nvPr/>
        </p:nvSpPr>
        <p:spPr>
          <a:xfrm>
            <a:off x="663429" y="1501413"/>
            <a:ext cx="11140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chemeClr val="accent1"/>
                </a:solidFill>
              </a:rPr>
              <a:t>핸손</a:t>
            </a:r>
            <a:r>
              <a:rPr lang="ko-KR" altLang="en-US" dirty="0"/>
              <a:t>                      회원가입     로그인     장바구니     리뷰게시판      마이페이지     관리자페이지</a:t>
            </a:r>
          </a:p>
        </p:txBody>
      </p:sp>
    </p:spTree>
    <p:extLst>
      <p:ext uri="{BB962C8B-B14F-4D97-AF65-F5344CB8AC3E}">
        <p14:creationId xmlns:p14="http://schemas.microsoft.com/office/powerpoint/2010/main" val="3998785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70704"/>
              <a:ext cx="1576513" cy="358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화면 설계</a:t>
              </a:r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0684A2FA-4AC3-4FE4-80C2-E8C243F45F1D}"/>
              </a:ext>
            </a:extLst>
          </p:cNvPr>
          <p:cNvSpPr txBox="1"/>
          <p:nvPr/>
        </p:nvSpPr>
        <p:spPr>
          <a:xfrm>
            <a:off x="2372092" y="667775"/>
            <a:ext cx="3326130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리뷰게시판 페이지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-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상세 페이지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11FF4EB-C7F5-4F34-A188-1A6E78BE2430}"/>
              </a:ext>
            </a:extLst>
          </p:cNvPr>
          <p:cNvSpPr/>
          <p:nvPr/>
        </p:nvSpPr>
        <p:spPr>
          <a:xfrm>
            <a:off x="369815" y="1463093"/>
            <a:ext cx="11434194" cy="52263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6F43356-901E-4887-8C80-C8299D39DDE7}"/>
              </a:ext>
            </a:extLst>
          </p:cNvPr>
          <p:cNvSpPr txBox="1"/>
          <p:nvPr/>
        </p:nvSpPr>
        <p:spPr>
          <a:xfrm>
            <a:off x="5055857" y="5193486"/>
            <a:ext cx="17422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리뷰 내용</a:t>
            </a:r>
            <a:endParaRPr lang="en-US" altLang="ko-KR" sz="1400" dirty="0"/>
          </a:p>
          <a:p>
            <a:r>
              <a:rPr lang="ko-KR" altLang="en-US" sz="1400" dirty="0"/>
              <a:t>리뷰 내용</a:t>
            </a:r>
            <a:endParaRPr lang="en-US" altLang="ko-KR" sz="1400" dirty="0"/>
          </a:p>
          <a:p>
            <a:r>
              <a:rPr lang="ko-KR" altLang="en-US" sz="1400" dirty="0"/>
              <a:t>리뷰 내용</a:t>
            </a:r>
            <a:endParaRPr lang="en-US" altLang="ko-KR" sz="1400" dirty="0"/>
          </a:p>
        </p:txBody>
      </p:sp>
      <p:sp>
        <p:nvSpPr>
          <p:cNvPr id="36" name="말풍선: 사각형 35">
            <a:extLst>
              <a:ext uri="{FF2B5EF4-FFF2-40B4-BE49-F238E27FC236}">
                <a16:creationId xmlns:a16="http://schemas.microsoft.com/office/drawing/2014/main" id="{A8B0E495-B9B5-4AD2-9761-8C53D3CB5E89}"/>
              </a:ext>
            </a:extLst>
          </p:cNvPr>
          <p:cNvSpPr/>
          <p:nvPr/>
        </p:nvSpPr>
        <p:spPr>
          <a:xfrm>
            <a:off x="4991450" y="199936"/>
            <a:ext cx="6376578" cy="1039122"/>
          </a:xfrm>
          <a:prstGeom prst="wedgeRect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711202A-FEFF-462A-A441-6E1EC3DC8DC6}"/>
              </a:ext>
            </a:extLst>
          </p:cNvPr>
          <p:cNvSpPr txBox="1"/>
          <p:nvPr/>
        </p:nvSpPr>
        <p:spPr>
          <a:xfrm>
            <a:off x="5055857" y="335937"/>
            <a:ext cx="625250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리뷰게시판 상세 페이지에서는 작성한 리뷰를 자세하게 볼 수 있다</a:t>
            </a:r>
            <a:r>
              <a:rPr lang="en-US" altLang="ko-KR" sz="1400" dirty="0"/>
              <a:t>. </a:t>
            </a:r>
            <a:r>
              <a:rPr lang="ko-KR" altLang="en-US" sz="1400" dirty="0"/>
              <a:t>만약 내가 해당 리뷰의 작성자라면 수정하기와 삭제하기 버튼이 보이고 리뷰를 수정</a:t>
            </a:r>
            <a:r>
              <a:rPr lang="en-US" altLang="ko-KR" sz="1400" dirty="0"/>
              <a:t>, </a:t>
            </a:r>
            <a:r>
              <a:rPr lang="ko-KR" altLang="en-US" sz="1400" dirty="0"/>
              <a:t>삭제 할 수 있다</a:t>
            </a:r>
            <a:r>
              <a:rPr lang="en-US" altLang="ko-KR" sz="1400" dirty="0"/>
              <a:t>.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B60C90E-5C3D-4835-B3F7-4D4DA79E6BFC}"/>
              </a:ext>
            </a:extLst>
          </p:cNvPr>
          <p:cNvSpPr/>
          <p:nvPr/>
        </p:nvSpPr>
        <p:spPr>
          <a:xfrm>
            <a:off x="4176350" y="2650764"/>
            <a:ext cx="2757894" cy="2325492"/>
          </a:xfrm>
          <a:prstGeom prst="rect">
            <a:avLst/>
          </a:prstGeom>
          <a:solidFill>
            <a:srgbClr val="D9DAD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리뷰사진</a:t>
            </a:r>
            <a:endParaRPr lang="ko-KR" altLang="en-US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A394405F-EE81-44BD-A014-71C4BBA8BAC4}"/>
              </a:ext>
            </a:extLst>
          </p:cNvPr>
          <p:cNvCxnSpPr>
            <a:cxnSpLocks/>
          </p:cNvCxnSpPr>
          <p:nvPr/>
        </p:nvCxnSpPr>
        <p:spPr>
          <a:xfrm>
            <a:off x="360727" y="1937857"/>
            <a:ext cx="114523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3F2166F-6A10-4CC2-B272-1EA04B7B4217}"/>
              </a:ext>
            </a:extLst>
          </p:cNvPr>
          <p:cNvSpPr txBox="1"/>
          <p:nvPr/>
        </p:nvSpPr>
        <p:spPr>
          <a:xfrm>
            <a:off x="772835" y="2064202"/>
            <a:ext cx="10921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 </a:t>
            </a:r>
            <a:r>
              <a:rPr lang="ko-KR" altLang="en-US" dirty="0"/>
              <a:t>상품 정보</a:t>
            </a:r>
            <a:r>
              <a:rPr lang="en-US" altLang="ko-KR" dirty="0"/>
              <a:t>: </a:t>
            </a:r>
            <a:r>
              <a:rPr lang="ko-KR" altLang="en-US" dirty="0"/>
              <a:t>상품명</a:t>
            </a:r>
            <a:r>
              <a:rPr lang="en-US" altLang="ko-KR" dirty="0"/>
              <a:t>1	      </a:t>
            </a:r>
            <a:r>
              <a:rPr lang="ko-KR" altLang="en-US" dirty="0"/>
              <a:t>제목</a:t>
            </a:r>
            <a:r>
              <a:rPr lang="en-US" altLang="ko-KR" dirty="0"/>
              <a:t>: </a:t>
            </a:r>
            <a:r>
              <a:rPr lang="ko-KR" altLang="en-US" dirty="0"/>
              <a:t>너무 맛있어요</a:t>
            </a:r>
            <a:r>
              <a:rPr lang="en-US" altLang="ko-KR" dirty="0"/>
              <a:t>!				</a:t>
            </a:r>
            <a:r>
              <a:rPr lang="ko-KR" altLang="en-US" dirty="0"/>
              <a:t>작성자</a:t>
            </a:r>
            <a:r>
              <a:rPr lang="en-US" altLang="ko-KR" dirty="0"/>
              <a:t>: OOO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6640D5-D7CD-43F8-9AD3-916426CFD05E}"/>
              </a:ext>
            </a:extLst>
          </p:cNvPr>
          <p:cNvSpPr txBox="1"/>
          <p:nvPr/>
        </p:nvSpPr>
        <p:spPr>
          <a:xfrm>
            <a:off x="9320170" y="6214286"/>
            <a:ext cx="2248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u="sng" dirty="0">
                <a:solidFill>
                  <a:srgbClr val="0070C0"/>
                </a:solidFill>
              </a:rPr>
              <a:t>수정하기</a:t>
            </a:r>
            <a:r>
              <a:rPr lang="ko-KR" altLang="en-US" sz="1400" dirty="0">
                <a:solidFill>
                  <a:srgbClr val="0070C0"/>
                </a:solidFill>
              </a:rPr>
              <a:t>       </a:t>
            </a:r>
            <a:r>
              <a:rPr lang="ko-KR" altLang="en-US" sz="1400" u="sng" dirty="0">
                <a:solidFill>
                  <a:srgbClr val="0070C0"/>
                </a:solidFill>
              </a:rPr>
              <a:t>삭제하기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69D33A-DA96-498B-81E0-C35D7B13E90C}"/>
              </a:ext>
            </a:extLst>
          </p:cNvPr>
          <p:cNvSpPr txBox="1"/>
          <p:nvPr/>
        </p:nvSpPr>
        <p:spPr>
          <a:xfrm>
            <a:off x="663429" y="1501413"/>
            <a:ext cx="11140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chemeClr val="accent1"/>
                </a:solidFill>
              </a:rPr>
              <a:t>핸손</a:t>
            </a:r>
            <a:r>
              <a:rPr lang="ko-KR" altLang="en-US" dirty="0"/>
              <a:t>                      회원가입     로그아웃     장바구니     리뷰게시판      마이페이지     관리자페이지</a:t>
            </a:r>
          </a:p>
        </p:txBody>
      </p:sp>
    </p:spTree>
    <p:extLst>
      <p:ext uri="{BB962C8B-B14F-4D97-AF65-F5344CB8AC3E}">
        <p14:creationId xmlns:p14="http://schemas.microsoft.com/office/powerpoint/2010/main" val="3774705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70704"/>
              <a:ext cx="1576513" cy="358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화면 설계</a:t>
              </a:r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0684A2FA-4AC3-4FE4-80C2-E8C243F45F1D}"/>
              </a:ext>
            </a:extLst>
          </p:cNvPr>
          <p:cNvSpPr txBox="1"/>
          <p:nvPr/>
        </p:nvSpPr>
        <p:spPr>
          <a:xfrm>
            <a:off x="2372092" y="66777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마이페이지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11FF4EB-C7F5-4F34-A188-1A6E78BE2430}"/>
              </a:ext>
            </a:extLst>
          </p:cNvPr>
          <p:cNvSpPr/>
          <p:nvPr/>
        </p:nvSpPr>
        <p:spPr>
          <a:xfrm>
            <a:off x="378903" y="1448779"/>
            <a:ext cx="11434194" cy="52263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말풍선: 사각형 35">
            <a:extLst>
              <a:ext uri="{FF2B5EF4-FFF2-40B4-BE49-F238E27FC236}">
                <a16:creationId xmlns:a16="http://schemas.microsoft.com/office/drawing/2014/main" id="{A8B0E495-B9B5-4AD2-9761-8C53D3CB5E89}"/>
              </a:ext>
            </a:extLst>
          </p:cNvPr>
          <p:cNvSpPr/>
          <p:nvPr/>
        </p:nvSpPr>
        <p:spPr>
          <a:xfrm>
            <a:off x="4991450" y="199936"/>
            <a:ext cx="6376578" cy="1039122"/>
          </a:xfrm>
          <a:prstGeom prst="wedgeRect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711202A-FEFF-462A-A441-6E1EC3DC8DC6}"/>
              </a:ext>
            </a:extLst>
          </p:cNvPr>
          <p:cNvSpPr txBox="1"/>
          <p:nvPr/>
        </p:nvSpPr>
        <p:spPr>
          <a:xfrm>
            <a:off x="4987814" y="151303"/>
            <a:ext cx="637657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마이페이지는 로그인 시 이용할 수 있는 페이지로 로그인하지 않았다면 로그인 요청 페이지로 넘어간다</a:t>
            </a:r>
            <a:r>
              <a:rPr lang="en-US" altLang="ko-KR" sz="1400" dirty="0"/>
              <a:t>. </a:t>
            </a:r>
            <a:r>
              <a:rPr lang="ko-KR" altLang="en-US" sz="1400" dirty="0"/>
              <a:t>마이페이지에는 사용자 정보</a:t>
            </a:r>
            <a:r>
              <a:rPr lang="en-US" altLang="ko-KR" sz="1400" dirty="0"/>
              <a:t>(</a:t>
            </a:r>
            <a:r>
              <a:rPr lang="ko-KR" altLang="en-US" sz="1400" dirty="0"/>
              <a:t>이름</a:t>
            </a:r>
            <a:r>
              <a:rPr lang="en-US" altLang="ko-KR" sz="1400" dirty="0"/>
              <a:t>, </a:t>
            </a:r>
            <a:r>
              <a:rPr lang="ko-KR" altLang="en-US" sz="1400" dirty="0"/>
              <a:t>닉네임</a:t>
            </a:r>
            <a:r>
              <a:rPr lang="en-US" altLang="ko-KR" sz="1400" dirty="0"/>
              <a:t>)</a:t>
            </a:r>
            <a:r>
              <a:rPr lang="ko-KR" altLang="en-US" sz="1400" dirty="0"/>
              <a:t>와 주문내역을 보여준다</a:t>
            </a:r>
            <a:r>
              <a:rPr lang="en-US" altLang="ko-KR" sz="1400" dirty="0"/>
              <a:t>. </a:t>
            </a:r>
            <a:r>
              <a:rPr lang="ko-KR" altLang="en-US" sz="1400" dirty="0"/>
              <a:t>주문내역의 이미지에는 장바구니에서 결제할 때 제일 상단에 있는 이미지를 보여준다</a:t>
            </a:r>
            <a:r>
              <a:rPr lang="en-US" altLang="ko-KR" sz="1400" dirty="0"/>
              <a:t>. </a:t>
            </a:r>
            <a:r>
              <a:rPr lang="ko-KR" altLang="en-US" sz="1400" dirty="0"/>
              <a:t>주문처리상태는 상태에 맞게 관리자가 변경할 수 있다</a:t>
            </a:r>
            <a:r>
              <a:rPr lang="en-US" altLang="ko-KR" sz="1400" dirty="0"/>
              <a:t>.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433EC8F5-1E23-4F81-A7B7-0FB5B646E151}"/>
              </a:ext>
            </a:extLst>
          </p:cNvPr>
          <p:cNvCxnSpPr>
            <a:cxnSpLocks/>
          </p:cNvCxnSpPr>
          <p:nvPr/>
        </p:nvCxnSpPr>
        <p:spPr>
          <a:xfrm>
            <a:off x="360727" y="1937857"/>
            <a:ext cx="114523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A6FE274F-5F45-4C7A-A812-8717DDD0AB1D}"/>
              </a:ext>
            </a:extLst>
          </p:cNvPr>
          <p:cNvSpPr/>
          <p:nvPr/>
        </p:nvSpPr>
        <p:spPr>
          <a:xfrm>
            <a:off x="1796642" y="2139809"/>
            <a:ext cx="8598716" cy="9892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3A5306-FD20-4CBB-ACD6-7E4150D4B1B9}"/>
              </a:ext>
            </a:extLst>
          </p:cNvPr>
          <p:cNvSpPr txBox="1"/>
          <p:nvPr/>
        </p:nvSpPr>
        <p:spPr>
          <a:xfrm>
            <a:off x="1964701" y="2359823"/>
            <a:ext cx="82111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환영합니다</a:t>
            </a:r>
            <a:r>
              <a:rPr lang="en-US" altLang="ko-KR" dirty="0"/>
              <a:t>. OOO</a:t>
            </a:r>
            <a:r>
              <a:rPr lang="ko-KR" altLang="en-US" dirty="0"/>
              <a:t>회원님</a:t>
            </a:r>
            <a:r>
              <a:rPr lang="en-US" altLang="ko-KR" dirty="0"/>
              <a:t>!</a:t>
            </a:r>
          </a:p>
          <a:p>
            <a:r>
              <a:rPr lang="ko-KR" altLang="en-US" sz="1200" dirty="0"/>
              <a:t>이름</a:t>
            </a:r>
            <a:r>
              <a:rPr lang="en-US" altLang="ko-KR" sz="1200" dirty="0"/>
              <a:t>:XXX	</a:t>
            </a:r>
            <a:r>
              <a:rPr lang="ko-KR" altLang="en-US" sz="1200" dirty="0"/>
              <a:t>닉네임</a:t>
            </a:r>
            <a:r>
              <a:rPr lang="en-US" altLang="ko-KR" sz="1200" dirty="0"/>
              <a:t>:OOO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9A4787-CF7D-4495-BC3D-4AB593BF439B}"/>
              </a:ext>
            </a:extLst>
          </p:cNvPr>
          <p:cNvSpPr txBox="1"/>
          <p:nvPr/>
        </p:nvSpPr>
        <p:spPr>
          <a:xfrm>
            <a:off x="663429" y="3156515"/>
            <a:ext cx="210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주문내역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33ABAC44-66DA-4EC4-930F-1539065BFB5C}"/>
              </a:ext>
            </a:extLst>
          </p:cNvPr>
          <p:cNvCxnSpPr>
            <a:cxnSpLocks/>
          </p:cNvCxnSpPr>
          <p:nvPr/>
        </p:nvCxnSpPr>
        <p:spPr>
          <a:xfrm>
            <a:off x="344088" y="4021402"/>
            <a:ext cx="114523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CDD93CD-38A6-4211-8E68-4EF457809B37}"/>
              </a:ext>
            </a:extLst>
          </p:cNvPr>
          <p:cNvCxnSpPr>
            <a:cxnSpLocks/>
          </p:cNvCxnSpPr>
          <p:nvPr/>
        </p:nvCxnSpPr>
        <p:spPr>
          <a:xfrm>
            <a:off x="378903" y="5313027"/>
            <a:ext cx="114523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A90F930-1C9D-48D9-B2CE-824B541B649D}"/>
              </a:ext>
            </a:extLst>
          </p:cNvPr>
          <p:cNvSpPr/>
          <p:nvPr/>
        </p:nvSpPr>
        <p:spPr>
          <a:xfrm>
            <a:off x="793178" y="4170971"/>
            <a:ext cx="1137198" cy="992488"/>
          </a:xfrm>
          <a:prstGeom prst="rect">
            <a:avLst/>
          </a:prstGeom>
          <a:solidFill>
            <a:srgbClr val="D9DAD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상품 이미지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8A0FF09-FECB-4207-A20A-F3A0C870BC74}"/>
              </a:ext>
            </a:extLst>
          </p:cNvPr>
          <p:cNvSpPr/>
          <p:nvPr/>
        </p:nvSpPr>
        <p:spPr>
          <a:xfrm>
            <a:off x="793178" y="5476791"/>
            <a:ext cx="1137198" cy="992488"/>
          </a:xfrm>
          <a:prstGeom prst="rect">
            <a:avLst/>
          </a:prstGeom>
          <a:solidFill>
            <a:srgbClr val="D9DAD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상품 이미지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B56509-B003-4BB8-B56B-DFB7826C191A}"/>
              </a:ext>
            </a:extLst>
          </p:cNvPr>
          <p:cNvSpPr txBox="1"/>
          <p:nvPr/>
        </p:nvSpPr>
        <p:spPr>
          <a:xfrm>
            <a:off x="2315360" y="4519523"/>
            <a:ext cx="9320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상품명</a:t>
            </a:r>
            <a:r>
              <a:rPr lang="en-US" altLang="ko-KR" dirty="0"/>
              <a:t>1 </a:t>
            </a:r>
            <a:r>
              <a:rPr lang="ko-KR" altLang="en-US" dirty="0"/>
              <a:t>외 </a:t>
            </a:r>
            <a:r>
              <a:rPr lang="en-US" altLang="ko-KR" dirty="0"/>
              <a:t>1</a:t>
            </a:r>
            <a:r>
              <a:rPr lang="ko-KR" altLang="en-US" dirty="0"/>
              <a:t>개</a:t>
            </a:r>
            <a:r>
              <a:rPr lang="en-US" altLang="ko-KR" dirty="0"/>
              <a:t>	         2</a:t>
            </a:r>
            <a:r>
              <a:rPr lang="ko-KR" altLang="en-US" dirty="0"/>
              <a:t>개                          </a:t>
            </a:r>
            <a:r>
              <a:rPr lang="en-US" altLang="ko-KR" dirty="0"/>
              <a:t>34000</a:t>
            </a:r>
            <a:r>
              <a:rPr lang="ko-KR" altLang="en-US" dirty="0"/>
              <a:t>원                     </a:t>
            </a:r>
            <a:r>
              <a:rPr lang="ko-KR" altLang="en-US" dirty="0" err="1"/>
              <a:t>배송준비중</a:t>
            </a:r>
            <a:r>
              <a:rPr lang="ko-KR" altLang="en-US" dirty="0"/>
              <a:t>            </a:t>
            </a:r>
            <a:r>
              <a:rPr lang="en-US" altLang="ko-KR" dirty="0"/>
              <a:t>	</a:t>
            </a:r>
            <a:endParaRPr lang="ko-KR" altLang="en-US" dirty="0"/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A0504F39-BCD5-4CA5-816A-AF32AE895749}"/>
              </a:ext>
            </a:extLst>
          </p:cNvPr>
          <p:cNvCxnSpPr>
            <a:cxnSpLocks/>
          </p:cNvCxnSpPr>
          <p:nvPr/>
        </p:nvCxnSpPr>
        <p:spPr>
          <a:xfrm>
            <a:off x="369815" y="3547099"/>
            <a:ext cx="114523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6D523D4-2A47-4124-B6A1-C222E3FDEED2}"/>
              </a:ext>
            </a:extLst>
          </p:cNvPr>
          <p:cNvSpPr txBox="1"/>
          <p:nvPr/>
        </p:nvSpPr>
        <p:spPr>
          <a:xfrm>
            <a:off x="715721" y="3606655"/>
            <a:ext cx="11132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  이미지 </a:t>
            </a:r>
            <a:r>
              <a:rPr lang="en-US" altLang="ko-KR" dirty="0"/>
              <a:t>	 </a:t>
            </a:r>
            <a:r>
              <a:rPr lang="ko-KR" altLang="en-US" dirty="0"/>
              <a:t>상품정보</a:t>
            </a:r>
            <a:r>
              <a:rPr lang="en-US" altLang="ko-KR" dirty="0"/>
              <a:t>	      </a:t>
            </a:r>
            <a:r>
              <a:rPr lang="ko-KR" altLang="en-US" dirty="0"/>
              <a:t>수량</a:t>
            </a:r>
            <a:r>
              <a:rPr lang="en-US" altLang="ko-KR" dirty="0"/>
              <a:t>		</a:t>
            </a:r>
            <a:r>
              <a:rPr lang="ko-KR" altLang="en-US" dirty="0"/>
              <a:t>상품구매금액               주문처리상태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41E6E18-A844-4618-A48D-33E95DE284B1}"/>
              </a:ext>
            </a:extLst>
          </p:cNvPr>
          <p:cNvSpPr txBox="1"/>
          <p:nvPr/>
        </p:nvSpPr>
        <p:spPr>
          <a:xfrm>
            <a:off x="2344651" y="5797036"/>
            <a:ext cx="9320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상품명</a:t>
            </a:r>
            <a:r>
              <a:rPr lang="en-US" altLang="ko-KR" dirty="0"/>
              <a:t>4 </a:t>
            </a:r>
            <a:r>
              <a:rPr lang="ko-KR" altLang="en-US" dirty="0"/>
              <a:t>외 </a:t>
            </a:r>
            <a:r>
              <a:rPr lang="en-US" altLang="ko-KR" dirty="0"/>
              <a:t>3</a:t>
            </a:r>
            <a:r>
              <a:rPr lang="ko-KR" altLang="en-US" dirty="0"/>
              <a:t>개</a:t>
            </a:r>
            <a:r>
              <a:rPr lang="en-US" altLang="ko-KR" dirty="0"/>
              <a:t>	        4</a:t>
            </a:r>
            <a:r>
              <a:rPr lang="ko-KR" altLang="en-US" dirty="0"/>
              <a:t>개                           </a:t>
            </a:r>
            <a:r>
              <a:rPr lang="en-US" altLang="ko-KR" dirty="0"/>
              <a:t>87000</a:t>
            </a:r>
            <a:r>
              <a:rPr lang="ko-KR" altLang="en-US" dirty="0"/>
              <a:t>원                      배송완료         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807AA31-677F-480A-A8DA-99CB997E864E}"/>
              </a:ext>
            </a:extLst>
          </p:cNvPr>
          <p:cNvSpPr txBox="1"/>
          <p:nvPr/>
        </p:nvSpPr>
        <p:spPr>
          <a:xfrm>
            <a:off x="663429" y="1501413"/>
            <a:ext cx="11140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chemeClr val="accent1"/>
                </a:solidFill>
              </a:rPr>
              <a:t>핸손</a:t>
            </a:r>
            <a:r>
              <a:rPr lang="ko-KR" altLang="en-US" dirty="0"/>
              <a:t>                      회원가입     로그아웃     장바구니     리뷰게시판      마이페이지     관리자페이지</a:t>
            </a:r>
          </a:p>
        </p:txBody>
      </p:sp>
    </p:spTree>
    <p:extLst>
      <p:ext uri="{BB962C8B-B14F-4D97-AF65-F5344CB8AC3E}">
        <p14:creationId xmlns:p14="http://schemas.microsoft.com/office/powerpoint/2010/main" val="2697645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70704"/>
              <a:ext cx="1576513" cy="358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화면 설계</a:t>
              </a:r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0684A2FA-4AC3-4FE4-80C2-E8C243F45F1D}"/>
              </a:ext>
            </a:extLst>
          </p:cNvPr>
          <p:cNvSpPr txBox="1"/>
          <p:nvPr/>
        </p:nvSpPr>
        <p:spPr>
          <a:xfrm>
            <a:off x="2372092" y="66777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관리자페이지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11FF4EB-C7F5-4F34-A188-1A6E78BE2430}"/>
              </a:ext>
            </a:extLst>
          </p:cNvPr>
          <p:cNvSpPr/>
          <p:nvPr/>
        </p:nvSpPr>
        <p:spPr>
          <a:xfrm>
            <a:off x="378903" y="1448779"/>
            <a:ext cx="11434194" cy="52263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말풍선: 사각형 35">
            <a:extLst>
              <a:ext uri="{FF2B5EF4-FFF2-40B4-BE49-F238E27FC236}">
                <a16:creationId xmlns:a16="http://schemas.microsoft.com/office/drawing/2014/main" id="{A8B0E495-B9B5-4AD2-9761-8C53D3CB5E89}"/>
              </a:ext>
            </a:extLst>
          </p:cNvPr>
          <p:cNvSpPr/>
          <p:nvPr/>
        </p:nvSpPr>
        <p:spPr>
          <a:xfrm>
            <a:off x="4991450" y="199936"/>
            <a:ext cx="6376578" cy="1039122"/>
          </a:xfrm>
          <a:prstGeom prst="wedgeRect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711202A-FEFF-462A-A441-6E1EC3DC8DC6}"/>
              </a:ext>
            </a:extLst>
          </p:cNvPr>
          <p:cNvSpPr txBox="1"/>
          <p:nvPr/>
        </p:nvSpPr>
        <p:spPr>
          <a:xfrm>
            <a:off x="5184396" y="340902"/>
            <a:ext cx="59142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관리자페이지는 관리자만이 접근할 수 있는 페이지이다</a:t>
            </a:r>
            <a:r>
              <a:rPr lang="en-US" altLang="ko-KR" sz="1400" dirty="0"/>
              <a:t>. </a:t>
            </a:r>
            <a:r>
              <a:rPr lang="ko-KR" altLang="en-US" sz="1400" dirty="0"/>
              <a:t>관리자페이지에서는 판매자들이 상품을 추가하기 위해 </a:t>
            </a:r>
            <a:r>
              <a:rPr lang="ko-KR" altLang="en-US" sz="1400" dirty="0" err="1"/>
              <a:t>올려둔</a:t>
            </a:r>
            <a:r>
              <a:rPr lang="ko-KR" altLang="en-US" sz="1400" dirty="0"/>
              <a:t> 글을 승인할 수 있다</a:t>
            </a:r>
            <a:r>
              <a:rPr lang="en-US" altLang="ko-KR" sz="1400" dirty="0"/>
              <a:t>. </a:t>
            </a:r>
            <a:r>
              <a:rPr lang="ko-KR" altLang="en-US" sz="1400" dirty="0"/>
              <a:t>또한 주문내역들의 주문처리상태를 변경할 수 있다</a:t>
            </a:r>
            <a:r>
              <a:rPr lang="en-US" altLang="ko-KR" sz="1400" dirty="0"/>
              <a:t>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960198D-D951-4F8B-A9DC-580571F0138D}"/>
              </a:ext>
            </a:extLst>
          </p:cNvPr>
          <p:cNvSpPr txBox="1"/>
          <p:nvPr/>
        </p:nvSpPr>
        <p:spPr>
          <a:xfrm>
            <a:off x="453704" y="2108045"/>
            <a:ext cx="2390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상품추가 관리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4F1103F1-6702-4ACA-8F04-E7BCA4EBF5E2}"/>
              </a:ext>
            </a:extLst>
          </p:cNvPr>
          <p:cNvCxnSpPr>
            <a:cxnSpLocks/>
          </p:cNvCxnSpPr>
          <p:nvPr/>
        </p:nvCxnSpPr>
        <p:spPr>
          <a:xfrm>
            <a:off x="360727" y="1937857"/>
            <a:ext cx="114523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287D1763-F65B-4EEC-BAAF-948014134307}"/>
              </a:ext>
            </a:extLst>
          </p:cNvPr>
          <p:cNvCxnSpPr>
            <a:cxnSpLocks/>
          </p:cNvCxnSpPr>
          <p:nvPr/>
        </p:nvCxnSpPr>
        <p:spPr>
          <a:xfrm>
            <a:off x="378903" y="2477377"/>
            <a:ext cx="114523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017F3A3D-AFF5-4500-AD0F-BAC2970D747B}"/>
              </a:ext>
            </a:extLst>
          </p:cNvPr>
          <p:cNvSpPr txBox="1"/>
          <p:nvPr/>
        </p:nvSpPr>
        <p:spPr>
          <a:xfrm>
            <a:off x="453704" y="2536565"/>
            <a:ext cx="11132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  </a:t>
            </a:r>
            <a:r>
              <a:rPr lang="ko-KR" altLang="en-US" dirty="0" err="1"/>
              <a:t>상품이미지</a:t>
            </a:r>
            <a:r>
              <a:rPr lang="ko-KR" altLang="en-US" dirty="0"/>
              <a:t> </a:t>
            </a:r>
            <a:r>
              <a:rPr lang="en-US" altLang="ko-KR" dirty="0"/>
              <a:t>	  </a:t>
            </a:r>
            <a:r>
              <a:rPr lang="ko-KR" altLang="en-US" dirty="0"/>
              <a:t>상품명</a:t>
            </a:r>
            <a:r>
              <a:rPr lang="en-US" altLang="ko-KR" dirty="0"/>
              <a:t>	    </a:t>
            </a:r>
            <a:r>
              <a:rPr lang="ko-KR" altLang="en-US" dirty="0"/>
              <a:t>상세정보</a:t>
            </a:r>
            <a:r>
              <a:rPr lang="en-US" altLang="ko-KR" dirty="0"/>
              <a:t>	               </a:t>
            </a:r>
            <a:r>
              <a:rPr lang="ko-KR" altLang="en-US" dirty="0"/>
              <a:t>가격          카테고리</a:t>
            </a:r>
            <a:r>
              <a:rPr lang="en-US" altLang="ko-KR" dirty="0"/>
              <a:t>      </a:t>
            </a:r>
            <a:r>
              <a:rPr lang="ko-KR" altLang="en-US" dirty="0" err="1"/>
              <a:t>판매자닉네임</a:t>
            </a:r>
            <a:r>
              <a:rPr lang="ko-KR" altLang="en-US" dirty="0"/>
              <a:t>    </a:t>
            </a:r>
            <a:r>
              <a:rPr lang="en-US" altLang="ko-KR" dirty="0"/>
              <a:t> </a:t>
            </a:r>
            <a:r>
              <a:rPr lang="ko-KR" altLang="en-US" dirty="0"/>
              <a:t>승인</a:t>
            </a: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9A110E61-6D22-4973-890D-7EE23CFA070D}"/>
              </a:ext>
            </a:extLst>
          </p:cNvPr>
          <p:cNvCxnSpPr>
            <a:cxnSpLocks/>
          </p:cNvCxnSpPr>
          <p:nvPr/>
        </p:nvCxnSpPr>
        <p:spPr>
          <a:xfrm>
            <a:off x="369815" y="2905897"/>
            <a:ext cx="114523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86784F3-F05C-41F0-A26C-EE46F36E286E}"/>
              </a:ext>
            </a:extLst>
          </p:cNvPr>
          <p:cNvSpPr/>
          <p:nvPr/>
        </p:nvSpPr>
        <p:spPr>
          <a:xfrm>
            <a:off x="759622" y="3009731"/>
            <a:ext cx="1137198" cy="992488"/>
          </a:xfrm>
          <a:prstGeom prst="rect">
            <a:avLst/>
          </a:prstGeom>
          <a:solidFill>
            <a:srgbClr val="D9DAD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상품 이미지</a:t>
            </a: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3ED95BB9-D87B-42D5-8AE8-3AEF414D4A9C}"/>
              </a:ext>
            </a:extLst>
          </p:cNvPr>
          <p:cNvCxnSpPr>
            <a:cxnSpLocks/>
          </p:cNvCxnSpPr>
          <p:nvPr/>
        </p:nvCxnSpPr>
        <p:spPr>
          <a:xfrm>
            <a:off x="378903" y="4061949"/>
            <a:ext cx="114523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31F6D11-6F12-4E0B-B949-ADF65C621370}"/>
              </a:ext>
            </a:extLst>
          </p:cNvPr>
          <p:cNvSpPr txBox="1"/>
          <p:nvPr/>
        </p:nvSpPr>
        <p:spPr>
          <a:xfrm>
            <a:off x="2277539" y="3248010"/>
            <a:ext cx="12449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마카롱 </a:t>
            </a:r>
            <a:r>
              <a:rPr lang="en-US" altLang="ko-KR" sz="1400" dirty="0"/>
              <a:t>12</a:t>
            </a:r>
            <a:r>
              <a:rPr lang="ko-KR" altLang="en-US" sz="1400" dirty="0"/>
              <a:t>구      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BBE317-C48B-4D33-9C2F-D216BE11943C}"/>
              </a:ext>
            </a:extLst>
          </p:cNvPr>
          <p:cNvSpPr txBox="1"/>
          <p:nvPr/>
        </p:nvSpPr>
        <p:spPr>
          <a:xfrm>
            <a:off x="3455565" y="2949985"/>
            <a:ext cx="245378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우울한 날에 한 개씩 먹으면 좋은 마카롱</a:t>
            </a:r>
            <a:r>
              <a:rPr lang="en-US" altLang="ko-KR" sz="1400" dirty="0"/>
              <a:t>!</a:t>
            </a:r>
          </a:p>
          <a:p>
            <a:r>
              <a:rPr lang="ko-KR" altLang="en-US" sz="1400" dirty="0"/>
              <a:t>서로 다른 </a:t>
            </a:r>
            <a:r>
              <a:rPr lang="en-US" altLang="ko-KR" sz="1400" dirty="0"/>
              <a:t>12</a:t>
            </a:r>
            <a:r>
              <a:rPr lang="ko-KR" altLang="en-US" sz="1400" dirty="0"/>
              <a:t>가지 맛으로 준비되었습니다</a:t>
            </a:r>
            <a:r>
              <a:rPr lang="en-US" altLang="ko-KR" sz="1400" dirty="0"/>
              <a:t>.</a:t>
            </a:r>
            <a:r>
              <a:rPr lang="ko-KR" altLang="en-US" sz="1400" dirty="0"/>
              <a:t> </a:t>
            </a:r>
            <a:endParaRPr lang="en-US" altLang="ko-KR" sz="1400" dirty="0"/>
          </a:p>
          <a:p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C033E7-50C0-4DF7-9334-FAC548F5DF23}"/>
              </a:ext>
            </a:extLst>
          </p:cNvPr>
          <p:cNvSpPr txBox="1"/>
          <p:nvPr/>
        </p:nvSpPr>
        <p:spPr>
          <a:xfrm>
            <a:off x="6174994" y="3275111"/>
            <a:ext cx="5527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20000</a:t>
            </a:r>
            <a:r>
              <a:rPr lang="ko-KR" altLang="en-US" sz="1400" dirty="0"/>
              <a:t>원             식품                   </a:t>
            </a:r>
            <a:r>
              <a:rPr lang="ko-KR" altLang="en-US" sz="1400" dirty="0" err="1"/>
              <a:t>ㅂㅂㅂ</a:t>
            </a:r>
            <a:r>
              <a:rPr lang="ko-KR" altLang="en-US" sz="1400" dirty="0"/>
              <a:t>               </a:t>
            </a:r>
            <a:r>
              <a:rPr lang="ko-KR" altLang="en-US" sz="1400" dirty="0">
                <a:solidFill>
                  <a:srgbClr val="0070C0"/>
                </a:solidFill>
              </a:rPr>
              <a:t>허락하기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68CB02F-E370-4B82-9416-19D3B137A3E7}"/>
              </a:ext>
            </a:extLst>
          </p:cNvPr>
          <p:cNvSpPr txBox="1"/>
          <p:nvPr/>
        </p:nvSpPr>
        <p:spPr>
          <a:xfrm>
            <a:off x="476388" y="4159665"/>
            <a:ext cx="2250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주문처리상태 관리 </a:t>
            </a: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A9A4DEB2-DF15-4AEF-A050-DDDE44202DFC}"/>
              </a:ext>
            </a:extLst>
          </p:cNvPr>
          <p:cNvCxnSpPr>
            <a:cxnSpLocks/>
          </p:cNvCxnSpPr>
          <p:nvPr/>
        </p:nvCxnSpPr>
        <p:spPr>
          <a:xfrm>
            <a:off x="351639" y="4528997"/>
            <a:ext cx="114523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71460E5D-4D17-4C91-B73D-E69B4BA97E30}"/>
              </a:ext>
            </a:extLst>
          </p:cNvPr>
          <p:cNvCxnSpPr>
            <a:cxnSpLocks/>
          </p:cNvCxnSpPr>
          <p:nvPr/>
        </p:nvCxnSpPr>
        <p:spPr>
          <a:xfrm>
            <a:off x="351639" y="5000179"/>
            <a:ext cx="114523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B9E64408-2DD4-4D6A-AF4C-30F770645A46}"/>
              </a:ext>
            </a:extLst>
          </p:cNvPr>
          <p:cNvSpPr txBox="1"/>
          <p:nvPr/>
        </p:nvSpPr>
        <p:spPr>
          <a:xfrm>
            <a:off x="453703" y="4588998"/>
            <a:ext cx="11132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  주문번호 </a:t>
            </a:r>
            <a:r>
              <a:rPr lang="en-US" altLang="ko-KR" dirty="0"/>
              <a:t>				</a:t>
            </a:r>
            <a:r>
              <a:rPr lang="ko-KR" altLang="en-US" dirty="0"/>
              <a:t>주문처리상태 변경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7E5CBE-5EDB-474B-9518-5B335F3FD089}"/>
              </a:ext>
            </a:extLst>
          </p:cNvPr>
          <p:cNvSpPr txBox="1"/>
          <p:nvPr/>
        </p:nvSpPr>
        <p:spPr>
          <a:xfrm>
            <a:off x="663429" y="5461855"/>
            <a:ext cx="2407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xxxxxxxxxxxx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0F1DE0F-A3F1-4201-899F-19493954C999}"/>
              </a:ext>
            </a:extLst>
          </p:cNvPr>
          <p:cNvSpPr/>
          <p:nvPr/>
        </p:nvSpPr>
        <p:spPr>
          <a:xfrm>
            <a:off x="5184396" y="5114183"/>
            <a:ext cx="1728132" cy="2847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입금대기</a:t>
            </a:r>
          </a:p>
        </p:txBody>
      </p:sp>
      <p:sp>
        <p:nvSpPr>
          <p:cNvPr id="11" name="순서도: 병합 10">
            <a:extLst>
              <a:ext uri="{FF2B5EF4-FFF2-40B4-BE49-F238E27FC236}">
                <a16:creationId xmlns:a16="http://schemas.microsoft.com/office/drawing/2014/main" id="{93A89151-3EC0-4BB5-900A-7F44916ECC8B}"/>
              </a:ext>
            </a:extLst>
          </p:cNvPr>
          <p:cNvSpPr/>
          <p:nvPr/>
        </p:nvSpPr>
        <p:spPr>
          <a:xfrm>
            <a:off x="6640235" y="5180995"/>
            <a:ext cx="184558" cy="149760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BB38A72A-26F6-4A55-8AB3-DE0F41982034}"/>
              </a:ext>
            </a:extLst>
          </p:cNvPr>
          <p:cNvSpPr/>
          <p:nvPr/>
        </p:nvSpPr>
        <p:spPr>
          <a:xfrm>
            <a:off x="5184396" y="5368736"/>
            <a:ext cx="1728132" cy="2847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>
                <a:solidFill>
                  <a:schemeClr val="tx1"/>
                </a:solidFill>
              </a:rPr>
              <a:t>배송준비중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8CF39CC-2EC5-4707-9253-47CE2B7D9DE6}"/>
              </a:ext>
            </a:extLst>
          </p:cNvPr>
          <p:cNvSpPr/>
          <p:nvPr/>
        </p:nvSpPr>
        <p:spPr>
          <a:xfrm>
            <a:off x="5184396" y="5626121"/>
            <a:ext cx="1728132" cy="2847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>
                <a:solidFill>
                  <a:schemeClr val="tx1"/>
                </a:solidFill>
              </a:rPr>
              <a:t>배송중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8A0229E8-23D3-41A9-9F10-C108F5C7C199}"/>
              </a:ext>
            </a:extLst>
          </p:cNvPr>
          <p:cNvSpPr/>
          <p:nvPr/>
        </p:nvSpPr>
        <p:spPr>
          <a:xfrm>
            <a:off x="5184396" y="5893368"/>
            <a:ext cx="1728132" cy="2847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배송완료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50805A6-4148-4B3A-BE27-8F380C43D059}"/>
              </a:ext>
            </a:extLst>
          </p:cNvPr>
          <p:cNvSpPr txBox="1"/>
          <p:nvPr/>
        </p:nvSpPr>
        <p:spPr>
          <a:xfrm>
            <a:off x="663429" y="1501413"/>
            <a:ext cx="11140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chemeClr val="accent1"/>
                </a:solidFill>
              </a:rPr>
              <a:t>핸손</a:t>
            </a:r>
            <a:r>
              <a:rPr lang="ko-KR" altLang="en-US" dirty="0"/>
              <a:t>                      회원가입     로그아웃     장바구니     리뷰게시판      마이페이지     관리자페이지</a:t>
            </a:r>
          </a:p>
        </p:txBody>
      </p:sp>
    </p:spTree>
    <p:extLst>
      <p:ext uri="{BB962C8B-B14F-4D97-AF65-F5344CB8AC3E}">
        <p14:creationId xmlns:p14="http://schemas.microsoft.com/office/powerpoint/2010/main" val="2860300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908663"/>
              <a:ext cx="1576513" cy="634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데이터베이스</a:t>
              </a:r>
              <a:endPara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설계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13A26DC-1DA4-438E-A3FE-07932A4895E7}"/>
              </a:ext>
            </a:extLst>
          </p:cNvPr>
          <p:cNvSpPr txBox="1"/>
          <p:nvPr/>
        </p:nvSpPr>
        <p:spPr>
          <a:xfrm>
            <a:off x="159192" y="2136338"/>
            <a:ext cx="1163553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사용자</a:t>
            </a:r>
            <a:r>
              <a:rPr lang="en-US" altLang="ko-KR" dirty="0"/>
              <a:t> TABLE : </a:t>
            </a:r>
            <a:r>
              <a:rPr lang="ko-KR" altLang="en-US" dirty="0"/>
              <a:t>사용자 </a:t>
            </a:r>
            <a:r>
              <a:rPr lang="en-US" altLang="ko-KR" dirty="0"/>
              <a:t>ID/</a:t>
            </a:r>
            <a:r>
              <a:rPr lang="ko-KR" altLang="en-US" dirty="0"/>
              <a:t>사용자 비밀번호</a:t>
            </a:r>
            <a:r>
              <a:rPr lang="en-US" altLang="ko-KR" dirty="0"/>
              <a:t>/</a:t>
            </a:r>
            <a:r>
              <a:rPr lang="ko-KR" altLang="en-US" dirty="0"/>
              <a:t>사용자 이름</a:t>
            </a:r>
            <a:r>
              <a:rPr lang="en-US" altLang="ko-KR" dirty="0"/>
              <a:t>/</a:t>
            </a:r>
            <a:r>
              <a:rPr lang="ko-KR" altLang="en-US" dirty="0"/>
              <a:t>사용자 닉네임</a:t>
            </a:r>
            <a:r>
              <a:rPr lang="en-US" altLang="ko-KR" dirty="0"/>
              <a:t>/</a:t>
            </a:r>
            <a:r>
              <a:rPr lang="ko-KR" altLang="en-US" dirty="0"/>
              <a:t>사용자 주소</a:t>
            </a:r>
            <a:r>
              <a:rPr lang="en-US" altLang="ko-KR" dirty="0"/>
              <a:t>/</a:t>
            </a:r>
            <a:r>
              <a:rPr lang="ko-KR" altLang="en-US" dirty="0"/>
              <a:t>사용자 가입 목적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상품 </a:t>
            </a:r>
            <a:r>
              <a:rPr lang="en-US" altLang="ko-KR" dirty="0"/>
              <a:t>TABLE : </a:t>
            </a:r>
            <a:r>
              <a:rPr lang="ko-KR" altLang="en-US" dirty="0"/>
              <a:t>상품 </a:t>
            </a:r>
            <a:r>
              <a:rPr lang="en-US" altLang="ko-KR" dirty="0"/>
              <a:t>ID/</a:t>
            </a:r>
            <a:r>
              <a:rPr lang="ko-KR" altLang="en-US" dirty="0"/>
              <a:t>상품명</a:t>
            </a:r>
            <a:r>
              <a:rPr lang="en-US" altLang="ko-KR" dirty="0"/>
              <a:t>/</a:t>
            </a:r>
            <a:r>
              <a:rPr lang="ko-KR" altLang="en-US" dirty="0"/>
              <a:t>상품 상세정보</a:t>
            </a:r>
            <a:r>
              <a:rPr lang="en-US" altLang="ko-KR" dirty="0"/>
              <a:t>/</a:t>
            </a:r>
            <a:r>
              <a:rPr lang="ko-KR" altLang="en-US" dirty="0"/>
              <a:t>상품 가격</a:t>
            </a:r>
            <a:r>
              <a:rPr lang="en-US" altLang="ko-KR" dirty="0"/>
              <a:t>/</a:t>
            </a:r>
            <a:r>
              <a:rPr lang="ko-KR" altLang="en-US" dirty="0"/>
              <a:t>상품 이미지 경로</a:t>
            </a:r>
            <a:r>
              <a:rPr lang="en-US" altLang="ko-KR" dirty="0"/>
              <a:t>/</a:t>
            </a:r>
            <a:r>
              <a:rPr lang="ko-KR" altLang="en-US" dirty="0"/>
              <a:t>상품 카테고리</a:t>
            </a:r>
            <a:r>
              <a:rPr lang="en-US" altLang="ko-KR" dirty="0"/>
              <a:t>/</a:t>
            </a:r>
            <a:r>
              <a:rPr lang="ko-KR" altLang="en-US" dirty="0"/>
              <a:t>상품 판매자 </a:t>
            </a:r>
            <a:r>
              <a:rPr lang="en-US" altLang="ko-KR" dirty="0"/>
              <a:t>ID</a:t>
            </a:r>
          </a:p>
          <a:p>
            <a:endParaRPr lang="en-US" altLang="ko-KR" dirty="0"/>
          </a:p>
          <a:p>
            <a:r>
              <a:rPr lang="ko-KR" altLang="en-US" dirty="0"/>
              <a:t>리뷰게시판 </a:t>
            </a:r>
            <a:r>
              <a:rPr lang="en-US" altLang="ko-KR" dirty="0"/>
              <a:t>TABLE : </a:t>
            </a:r>
            <a:r>
              <a:rPr lang="ko-KR" altLang="en-US" dirty="0" err="1"/>
              <a:t>리뷰글</a:t>
            </a:r>
            <a:r>
              <a:rPr lang="ko-KR" altLang="en-US" dirty="0"/>
              <a:t> 번호</a:t>
            </a:r>
            <a:r>
              <a:rPr lang="en-US" altLang="ko-KR" dirty="0"/>
              <a:t>/</a:t>
            </a:r>
            <a:r>
              <a:rPr lang="ko-KR" altLang="en-US" dirty="0" err="1"/>
              <a:t>리뷰글</a:t>
            </a:r>
            <a:r>
              <a:rPr lang="ko-KR" altLang="en-US" dirty="0"/>
              <a:t> 제목</a:t>
            </a:r>
            <a:r>
              <a:rPr lang="en-US" altLang="ko-KR" dirty="0"/>
              <a:t>/</a:t>
            </a:r>
            <a:r>
              <a:rPr lang="ko-KR" altLang="en-US" dirty="0" err="1"/>
              <a:t>리뷰글</a:t>
            </a:r>
            <a:r>
              <a:rPr lang="ko-KR" altLang="en-US" dirty="0"/>
              <a:t> 내용</a:t>
            </a:r>
            <a:r>
              <a:rPr lang="en-US" altLang="ko-KR" dirty="0"/>
              <a:t>/</a:t>
            </a:r>
            <a:r>
              <a:rPr lang="ko-KR" altLang="en-US" dirty="0" err="1"/>
              <a:t>리뷰글</a:t>
            </a:r>
            <a:r>
              <a:rPr lang="ko-KR" altLang="en-US" dirty="0"/>
              <a:t> 작성자 </a:t>
            </a:r>
            <a:r>
              <a:rPr lang="en-US" altLang="ko-KR" dirty="0"/>
              <a:t>ID/</a:t>
            </a:r>
            <a:r>
              <a:rPr lang="ko-KR" altLang="en-US" dirty="0"/>
              <a:t>리뷰 상품 </a:t>
            </a:r>
            <a:r>
              <a:rPr lang="en-US" altLang="ko-KR" dirty="0"/>
              <a:t>ID</a:t>
            </a:r>
          </a:p>
          <a:p>
            <a:endParaRPr lang="en-US" altLang="ko-KR" dirty="0"/>
          </a:p>
          <a:p>
            <a:r>
              <a:rPr lang="ko-KR" altLang="en-US" dirty="0"/>
              <a:t>주문내역 </a:t>
            </a:r>
            <a:r>
              <a:rPr lang="en-US" altLang="ko-KR" dirty="0"/>
              <a:t>TABLE : </a:t>
            </a:r>
            <a:r>
              <a:rPr lang="ko-KR" altLang="en-US" dirty="0"/>
              <a:t>주문 번호</a:t>
            </a:r>
            <a:r>
              <a:rPr lang="en-US" altLang="ko-KR" dirty="0"/>
              <a:t>/</a:t>
            </a:r>
            <a:r>
              <a:rPr lang="ko-KR" altLang="en-US" dirty="0"/>
              <a:t>주문자 </a:t>
            </a:r>
            <a:r>
              <a:rPr lang="en-US" altLang="ko-KR" dirty="0"/>
              <a:t>ID/</a:t>
            </a:r>
            <a:r>
              <a:rPr lang="ko-KR" altLang="en-US" dirty="0"/>
              <a:t>주문한 상품 </a:t>
            </a:r>
            <a:r>
              <a:rPr lang="en-US" altLang="ko-KR" dirty="0"/>
              <a:t>ID/</a:t>
            </a:r>
            <a:r>
              <a:rPr lang="ko-KR" altLang="en-US" dirty="0"/>
              <a:t>주문한 상품 수량</a:t>
            </a:r>
            <a:r>
              <a:rPr lang="en-US" altLang="ko-KR" dirty="0"/>
              <a:t>/</a:t>
            </a:r>
            <a:r>
              <a:rPr lang="ko-KR" altLang="en-US" dirty="0"/>
              <a:t>총 금액</a:t>
            </a:r>
            <a:r>
              <a:rPr lang="en-US" altLang="ko-KR" dirty="0"/>
              <a:t>/</a:t>
            </a:r>
            <a:r>
              <a:rPr lang="ko-KR" altLang="en-US" dirty="0"/>
              <a:t>주문 상태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장바구니 </a:t>
            </a:r>
            <a:r>
              <a:rPr lang="en-US" altLang="ko-KR" dirty="0"/>
              <a:t>TABLE : </a:t>
            </a:r>
            <a:r>
              <a:rPr lang="ko-KR" altLang="en-US" dirty="0"/>
              <a:t>사용자 </a:t>
            </a:r>
            <a:r>
              <a:rPr lang="en-US" altLang="ko-KR" dirty="0"/>
              <a:t>ID/</a:t>
            </a:r>
            <a:r>
              <a:rPr lang="ko-KR" altLang="en-US" dirty="0"/>
              <a:t>상품 </a:t>
            </a:r>
            <a:r>
              <a:rPr lang="en-US" altLang="ko-KR" dirty="0"/>
              <a:t>ID/</a:t>
            </a:r>
            <a:r>
              <a:rPr lang="ko-KR" altLang="en-US" dirty="0"/>
              <a:t>수량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623890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9B46F9F1-2F6F-45D4-8FB6-60E085002ACD}"/>
              </a:ext>
            </a:extLst>
          </p:cNvPr>
          <p:cNvSpPr/>
          <p:nvPr/>
        </p:nvSpPr>
        <p:spPr>
          <a:xfrm>
            <a:off x="8613583" y="1754586"/>
            <a:ext cx="1670993" cy="16744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3612B89-3168-4457-8474-5619BF3049DD}"/>
              </a:ext>
            </a:extLst>
          </p:cNvPr>
          <p:cNvSpPr/>
          <p:nvPr/>
        </p:nvSpPr>
        <p:spPr>
          <a:xfrm>
            <a:off x="8613583" y="4411904"/>
            <a:ext cx="1670993" cy="16744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15CB700-A596-47E8-992F-8F6E8E205025}"/>
              </a:ext>
            </a:extLst>
          </p:cNvPr>
          <p:cNvSpPr/>
          <p:nvPr/>
        </p:nvSpPr>
        <p:spPr>
          <a:xfrm>
            <a:off x="4794111" y="4354657"/>
            <a:ext cx="1670993" cy="16744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36D82FE-4AD1-4B19-82D4-15C1F73CBA2D}"/>
              </a:ext>
            </a:extLst>
          </p:cNvPr>
          <p:cNvSpPr/>
          <p:nvPr/>
        </p:nvSpPr>
        <p:spPr>
          <a:xfrm>
            <a:off x="1071927" y="3050671"/>
            <a:ext cx="1670993" cy="16744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908663"/>
              <a:ext cx="1576513" cy="634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데이터베이스</a:t>
              </a:r>
              <a:endPara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설계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2FB2E47F-46E8-4590-A274-4884386A6655}"/>
              </a:ext>
            </a:extLst>
          </p:cNvPr>
          <p:cNvSpPr/>
          <p:nvPr/>
        </p:nvSpPr>
        <p:spPr>
          <a:xfrm>
            <a:off x="4802895" y="1754586"/>
            <a:ext cx="1670993" cy="16744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431B82-583D-4B98-83EA-1798FD109B0F}"/>
              </a:ext>
            </a:extLst>
          </p:cNvPr>
          <p:cNvSpPr txBox="1"/>
          <p:nvPr/>
        </p:nvSpPr>
        <p:spPr>
          <a:xfrm>
            <a:off x="4791315" y="2108757"/>
            <a:ext cx="15268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dirty="0" err="1">
                <a:solidFill>
                  <a:srgbClr val="C00000"/>
                </a:solidFill>
              </a:rPr>
              <a:t>user_ID</a:t>
            </a:r>
            <a:endParaRPr lang="en-US" altLang="ko-KR" sz="1200" dirty="0">
              <a:solidFill>
                <a:srgbClr val="C00000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1200" dirty="0" err="1"/>
              <a:t>user_pw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en-US" altLang="ko-KR" sz="1200" dirty="0" err="1"/>
              <a:t>user_name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en-US" altLang="ko-KR" sz="1200" dirty="0" err="1"/>
              <a:t>user_nickname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en-US" altLang="ko-KR" sz="1200" dirty="0" err="1"/>
              <a:t>user_address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en-US" altLang="ko-KR" sz="1200" dirty="0" err="1"/>
              <a:t>user_purpose</a:t>
            </a:r>
            <a:endParaRPr lang="ko-KR" alt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A00AB2-1556-4D39-B405-66ED8ABED8E9}"/>
              </a:ext>
            </a:extLst>
          </p:cNvPr>
          <p:cNvSpPr txBox="1"/>
          <p:nvPr/>
        </p:nvSpPr>
        <p:spPr>
          <a:xfrm>
            <a:off x="4789625" y="4644076"/>
            <a:ext cx="16709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dirty="0" err="1">
                <a:solidFill>
                  <a:srgbClr val="C00000"/>
                </a:solidFill>
              </a:rPr>
              <a:t>product_ID</a:t>
            </a:r>
            <a:endParaRPr lang="en-US" altLang="ko-KR" sz="1200" dirty="0">
              <a:solidFill>
                <a:srgbClr val="C00000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1200" dirty="0" err="1"/>
              <a:t>product_name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en-US" altLang="ko-KR" sz="1200" dirty="0" err="1"/>
              <a:t>product_info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en-US" altLang="ko-KR" sz="1200" dirty="0" err="1"/>
              <a:t>product_price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en-US" altLang="ko-KR" sz="1200" dirty="0" err="1"/>
              <a:t>product_img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en-US" altLang="ko-KR" sz="1200" dirty="0" err="1"/>
              <a:t>product_category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en-US" altLang="ko-KR" sz="1200" dirty="0" err="1">
                <a:solidFill>
                  <a:srgbClr val="0070C0"/>
                </a:solidFill>
              </a:rPr>
              <a:t>user_ID</a:t>
            </a:r>
            <a:endParaRPr lang="en-US" altLang="ko-KR" sz="1200" dirty="0">
              <a:solidFill>
                <a:srgbClr val="0070C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E0A275-DF41-4249-8F5F-7638D7EACC48}"/>
              </a:ext>
            </a:extLst>
          </p:cNvPr>
          <p:cNvSpPr txBox="1"/>
          <p:nvPr/>
        </p:nvSpPr>
        <p:spPr>
          <a:xfrm>
            <a:off x="1023284" y="3497174"/>
            <a:ext cx="16709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dirty="0" err="1">
                <a:solidFill>
                  <a:srgbClr val="C00000"/>
                </a:solidFill>
              </a:rPr>
              <a:t>review_num</a:t>
            </a:r>
            <a:endParaRPr lang="en-US" altLang="ko-KR" sz="1200" dirty="0">
              <a:solidFill>
                <a:srgbClr val="C00000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1200" dirty="0" err="1"/>
              <a:t>review_title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en-US" altLang="ko-KR" sz="1200" dirty="0" err="1"/>
              <a:t>review_content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en-US" altLang="ko-KR" sz="1200" dirty="0" err="1">
                <a:solidFill>
                  <a:srgbClr val="0070C0"/>
                </a:solidFill>
              </a:rPr>
              <a:t>product_ID</a:t>
            </a:r>
            <a:endParaRPr lang="en-US" altLang="ko-KR" sz="1200" dirty="0">
              <a:solidFill>
                <a:srgbClr val="0070C0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1200" dirty="0" err="1">
                <a:solidFill>
                  <a:srgbClr val="0070C0"/>
                </a:solidFill>
              </a:rPr>
              <a:t>user_ID</a:t>
            </a:r>
            <a:endParaRPr lang="en-US" altLang="ko-KR" sz="1200" dirty="0">
              <a:solidFill>
                <a:srgbClr val="0070C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1CC0DB-EA89-4235-9A0E-23D13D8BB423}"/>
              </a:ext>
            </a:extLst>
          </p:cNvPr>
          <p:cNvSpPr txBox="1"/>
          <p:nvPr/>
        </p:nvSpPr>
        <p:spPr>
          <a:xfrm>
            <a:off x="8613584" y="2120266"/>
            <a:ext cx="16709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dirty="0" err="1">
                <a:solidFill>
                  <a:srgbClr val="C00000"/>
                </a:solidFill>
              </a:rPr>
              <a:t>order_num</a:t>
            </a:r>
            <a:endParaRPr lang="en-US" altLang="ko-KR" sz="1200" dirty="0">
              <a:solidFill>
                <a:srgbClr val="C00000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1200" dirty="0" err="1">
                <a:solidFill>
                  <a:srgbClr val="0070C0"/>
                </a:solidFill>
              </a:rPr>
              <a:t>user_ID</a:t>
            </a:r>
            <a:endParaRPr lang="en-US" altLang="ko-KR" sz="1200" dirty="0">
              <a:solidFill>
                <a:srgbClr val="0070C0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1200" dirty="0" err="1">
                <a:solidFill>
                  <a:srgbClr val="0070C0"/>
                </a:solidFill>
              </a:rPr>
              <a:t>product_ID</a:t>
            </a:r>
            <a:endParaRPr lang="en-US" altLang="ko-KR" sz="1200" dirty="0">
              <a:solidFill>
                <a:srgbClr val="0070C0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1200" dirty="0" err="1"/>
              <a:t>order_count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en-US" altLang="ko-KR" sz="1200" dirty="0" err="1"/>
              <a:t>order_totalprice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en-US" altLang="ko-KR" sz="1200" dirty="0" err="1"/>
              <a:t>order_state</a:t>
            </a:r>
            <a:endParaRPr lang="en-US" altLang="ko-KR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0BA4031-60BF-48B5-A1E8-194542920743}"/>
              </a:ext>
            </a:extLst>
          </p:cNvPr>
          <p:cNvSpPr txBox="1"/>
          <p:nvPr/>
        </p:nvSpPr>
        <p:spPr>
          <a:xfrm>
            <a:off x="8613584" y="4957753"/>
            <a:ext cx="1670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dirty="0" err="1">
                <a:solidFill>
                  <a:srgbClr val="0070C0"/>
                </a:solidFill>
              </a:rPr>
              <a:t>user_ID</a:t>
            </a:r>
            <a:endParaRPr lang="en-US" altLang="ko-KR" sz="1200" dirty="0">
              <a:solidFill>
                <a:srgbClr val="0070C0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1200" dirty="0" err="1">
                <a:solidFill>
                  <a:srgbClr val="0070C0"/>
                </a:solidFill>
              </a:rPr>
              <a:t>product_ID</a:t>
            </a:r>
            <a:endParaRPr lang="en-US" altLang="ko-KR" sz="1200" dirty="0">
              <a:solidFill>
                <a:srgbClr val="0070C0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1200" dirty="0" err="1">
                <a:solidFill>
                  <a:srgbClr val="202020"/>
                </a:solidFill>
              </a:rPr>
              <a:t>basket_count</a:t>
            </a:r>
            <a:endParaRPr lang="en-US" altLang="ko-KR" sz="12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C3380097-6BA1-42CE-B77D-5E3A809C789D}"/>
              </a:ext>
            </a:extLst>
          </p:cNvPr>
          <p:cNvCxnSpPr>
            <a:cxnSpLocks/>
          </p:cNvCxnSpPr>
          <p:nvPr/>
        </p:nvCxnSpPr>
        <p:spPr>
          <a:xfrm>
            <a:off x="5625121" y="3492415"/>
            <a:ext cx="0" cy="7844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15BD93C9-ACE5-4A7A-A37E-FF5B8881BDF8}"/>
              </a:ext>
            </a:extLst>
          </p:cNvPr>
          <p:cNvCxnSpPr>
            <a:cxnSpLocks/>
          </p:cNvCxnSpPr>
          <p:nvPr/>
        </p:nvCxnSpPr>
        <p:spPr>
          <a:xfrm>
            <a:off x="6621902" y="2186399"/>
            <a:ext cx="1843667" cy="83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EE51FD46-075C-4E25-ACA9-CE2E28D69132}"/>
              </a:ext>
            </a:extLst>
          </p:cNvPr>
          <p:cNvCxnSpPr/>
          <p:nvPr/>
        </p:nvCxnSpPr>
        <p:spPr>
          <a:xfrm>
            <a:off x="6621902" y="2424418"/>
            <a:ext cx="2151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0D404C56-EBE2-4AB1-9A92-30F4A8A1CE7C}"/>
              </a:ext>
            </a:extLst>
          </p:cNvPr>
          <p:cNvCxnSpPr>
            <a:cxnSpLocks/>
          </p:cNvCxnSpPr>
          <p:nvPr/>
        </p:nvCxnSpPr>
        <p:spPr>
          <a:xfrm>
            <a:off x="6837028" y="2435402"/>
            <a:ext cx="0" cy="22086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95F25247-F7BE-4190-B1BC-E7BB26254992}"/>
              </a:ext>
            </a:extLst>
          </p:cNvPr>
          <p:cNvCxnSpPr>
            <a:cxnSpLocks/>
          </p:cNvCxnSpPr>
          <p:nvPr/>
        </p:nvCxnSpPr>
        <p:spPr>
          <a:xfrm>
            <a:off x="6837028" y="4644076"/>
            <a:ext cx="16285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BF8FE71-5344-4A8A-8438-823FF69459FC}"/>
              </a:ext>
            </a:extLst>
          </p:cNvPr>
          <p:cNvCxnSpPr>
            <a:cxnSpLocks/>
          </p:cNvCxnSpPr>
          <p:nvPr/>
        </p:nvCxnSpPr>
        <p:spPr>
          <a:xfrm>
            <a:off x="4009938" y="2274815"/>
            <a:ext cx="6892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268CF2E0-C071-42F8-BCFF-5C7A5A417D18}"/>
              </a:ext>
            </a:extLst>
          </p:cNvPr>
          <p:cNvCxnSpPr>
            <a:cxnSpLocks/>
          </p:cNvCxnSpPr>
          <p:nvPr/>
        </p:nvCxnSpPr>
        <p:spPr>
          <a:xfrm>
            <a:off x="4009938" y="2274815"/>
            <a:ext cx="0" cy="10457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B6C74ACC-CEFE-4904-9741-B0EF32AEF67F}"/>
              </a:ext>
            </a:extLst>
          </p:cNvPr>
          <p:cNvCxnSpPr/>
          <p:nvPr/>
        </p:nvCxnSpPr>
        <p:spPr>
          <a:xfrm flipH="1" flipV="1">
            <a:off x="2877424" y="3309086"/>
            <a:ext cx="1132514" cy="11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655E04A9-A61E-423A-8CCD-3944FA73B18E}"/>
              </a:ext>
            </a:extLst>
          </p:cNvPr>
          <p:cNvCxnSpPr>
            <a:cxnSpLocks/>
          </p:cNvCxnSpPr>
          <p:nvPr/>
        </p:nvCxnSpPr>
        <p:spPr>
          <a:xfrm>
            <a:off x="6622440" y="5803453"/>
            <a:ext cx="1843667" cy="83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F233C9BC-2D94-4545-83C0-CF1E43475EEE}"/>
              </a:ext>
            </a:extLst>
          </p:cNvPr>
          <p:cNvCxnSpPr>
            <a:cxnSpLocks/>
          </p:cNvCxnSpPr>
          <p:nvPr/>
        </p:nvCxnSpPr>
        <p:spPr>
          <a:xfrm flipV="1">
            <a:off x="6621902" y="5573822"/>
            <a:ext cx="1322056" cy="64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F27644D3-BD85-4215-B3DC-E97C72B68485}"/>
              </a:ext>
            </a:extLst>
          </p:cNvPr>
          <p:cNvCxnSpPr>
            <a:cxnSpLocks/>
          </p:cNvCxnSpPr>
          <p:nvPr/>
        </p:nvCxnSpPr>
        <p:spPr>
          <a:xfrm>
            <a:off x="7943958" y="2435402"/>
            <a:ext cx="0" cy="31384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F06C2A3A-ED16-4BED-B4CA-F8D222ACBD90}"/>
              </a:ext>
            </a:extLst>
          </p:cNvPr>
          <p:cNvCxnSpPr/>
          <p:nvPr/>
        </p:nvCxnSpPr>
        <p:spPr>
          <a:xfrm>
            <a:off x="7943958" y="2424418"/>
            <a:ext cx="521611" cy="10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15F982A3-7256-4B11-A895-114C7B2B5017}"/>
              </a:ext>
            </a:extLst>
          </p:cNvPr>
          <p:cNvCxnSpPr>
            <a:cxnSpLocks/>
          </p:cNvCxnSpPr>
          <p:nvPr/>
        </p:nvCxnSpPr>
        <p:spPr>
          <a:xfrm>
            <a:off x="4009938" y="4792911"/>
            <a:ext cx="6892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36773107-F1B0-4798-AC96-540AE6B55F1F}"/>
              </a:ext>
            </a:extLst>
          </p:cNvPr>
          <p:cNvCxnSpPr>
            <a:cxnSpLocks/>
          </p:cNvCxnSpPr>
          <p:nvPr/>
        </p:nvCxnSpPr>
        <p:spPr>
          <a:xfrm>
            <a:off x="4009938" y="4004612"/>
            <a:ext cx="0" cy="7951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CF8C192A-8043-47A5-B161-1D33B1D16B64}"/>
              </a:ext>
            </a:extLst>
          </p:cNvPr>
          <p:cNvCxnSpPr/>
          <p:nvPr/>
        </p:nvCxnSpPr>
        <p:spPr>
          <a:xfrm flipH="1" flipV="1">
            <a:off x="2883818" y="3988811"/>
            <a:ext cx="1132514" cy="11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말풍선: 사각형 58">
            <a:extLst>
              <a:ext uri="{FF2B5EF4-FFF2-40B4-BE49-F238E27FC236}">
                <a16:creationId xmlns:a16="http://schemas.microsoft.com/office/drawing/2014/main" id="{2D92E177-8631-4F3D-9282-50DB52F1786E}"/>
              </a:ext>
            </a:extLst>
          </p:cNvPr>
          <p:cNvSpPr/>
          <p:nvPr/>
        </p:nvSpPr>
        <p:spPr>
          <a:xfrm>
            <a:off x="4991450" y="199936"/>
            <a:ext cx="6376578" cy="1039122"/>
          </a:xfrm>
          <a:prstGeom prst="wedgeRect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CEF0AC5-EF64-4CD0-AA81-EDFFCD6247D9}"/>
              </a:ext>
            </a:extLst>
          </p:cNvPr>
          <p:cNvSpPr txBox="1"/>
          <p:nvPr/>
        </p:nvSpPr>
        <p:spPr>
          <a:xfrm>
            <a:off x="5053487" y="437670"/>
            <a:ext cx="6252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데이터베이스에 저장된 정보를 구별할 수 있는 속성들은 빨간색</a:t>
            </a:r>
            <a:r>
              <a:rPr lang="en-US" altLang="ko-KR" sz="1400" dirty="0"/>
              <a:t>, </a:t>
            </a:r>
            <a:r>
              <a:rPr lang="ko-KR" altLang="en-US" sz="1400" dirty="0"/>
              <a:t>다른 테이블에서 값을 참조해오는 속성들은 파란색으로 나타냈다</a:t>
            </a:r>
            <a:r>
              <a:rPr lang="en-US" altLang="ko-KR" sz="1400" dirty="0"/>
              <a:t>.</a:t>
            </a: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1AEEDA26-C5FF-430B-A3D0-15D3690ED2EB}"/>
              </a:ext>
            </a:extLst>
          </p:cNvPr>
          <p:cNvCxnSpPr>
            <a:cxnSpLocks/>
          </p:cNvCxnSpPr>
          <p:nvPr/>
        </p:nvCxnSpPr>
        <p:spPr>
          <a:xfrm flipV="1">
            <a:off x="1071926" y="3354150"/>
            <a:ext cx="166622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36640FC-D2E1-433C-9713-17923699C6F5}"/>
              </a:ext>
            </a:extLst>
          </p:cNvPr>
          <p:cNvCxnSpPr>
            <a:cxnSpLocks/>
          </p:cNvCxnSpPr>
          <p:nvPr/>
        </p:nvCxnSpPr>
        <p:spPr>
          <a:xfrm flipV="1">
            <a:off x="4815120" y="2069883"/>
            <a:ext cx="166622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94D3E75A-ABD3-4D1C-80C6-58379EB5C97F}"/>
              </a:ext>
            </a:extLst>
          </p:cNvPr>
          <p:cNvCxnSpPr>
            <a:cxnSpLocks/>
          </p:cNvCxnSpPr>
          <p:nvPr/>
        </p:nvCxnSpPr>
        <p:spPr>
          <a:xfrm flipV="1">
            <a:off x="4783597" y="4644076"/>
            <a:ext cx="166622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BA848E10-6F83-45A1-BC91-68EE62790BB4}"/>
              </a:ext>
            </a:extLst>
          </p:cNvPr>
          <p:cNvCxnSpPr>
            <a:cxnSpLocks/>
          </p:cNvCxnSpPr>
          <p:nvPr/>
        </p:nvCxnSpPr>
        <p:spPr>
          <a:xfrm flipV="1">
            <a:off x="8610864" y="2054400"/>
            <a:ext cx="166622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57A3397C-FE2A-44CA-90F3-3AA1944DF5DD}"/>
              </a:ext>
            </a:extLst>
          </p:cNvPr>
          <p:cNvCxnSpPr>
            <a:cxnSpLocks/>
          </p:cNvCxnSpPr>
          <p:nvPr/>
        </p:nvCxnSpPr>
        <p:spPr>
          <a:xfrm flipV="1">
            <a:off x="8618355" y="4713568"/>
            <a:ext cx="166622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AE92C434-0A50-45DA-B0D2-CC7CE858FD7F}"/>
              </a:ext>
            </a:extLst>
          </p:cNvPr>
          <p:cNvSpPr txBox="1"/>
          <p:nvPr/>
        </p:nvSpPr>
        <p:spPr>
          <a:xfrm>
            <a:off x="5087043" y="1754585"/>
            <a:ext cx="1568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/>
              <a:t>user_table</a:t>
            </a:r>
            <a:endParaRPr lang="ko-KR" altLang="en-US" sz="1400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431BE00-2C62-43DF-BDAD-E5199AC61E27}"/>
              </a:ext>
            </a:extLst>
          </p:cNvPr>
          <p:cNvSpPr txBox="1"/>
          <p:nvPr/>
        </p:nvSpPr>
        <p:spPr>
          <a:xfrm>
            <a:off x="4966209" y="4358948"/>
            <a:ext cx="1568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/>
              <a:t>product_table</a:t>
            </a:r>
            <a:endParaRPr lang="ko-KR" altLang="en-US" sz="14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D393757-E19B-48B0-94F5-32797A1239CA}"/>
              </a:ext>
            </a:extLst>
          </p:cNvPr>
          <p:cNvSpPr txBox="1"/>
          <p:nvPr/>
        </p:nvSpPr>
        <p:spPr>
          <a:xfrm>
            <a:off x="8878237" y="1744552"/>
            <a:ext cx="1568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/>
              <a:t>order_table</a:t>
            </a:r>
            <a:endParaRPr lang="ko-KR" altLang="en-US" sz="1400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FFBF809-843A-436D-8A5B-ACAC19AFEB44}"/>
              </a:ext>
            </a:extLst>
          </p:cNvPr>
          <p:cNvSpPr txBox="1"/>
          <p:nvPr/>
        </p:nvSpPr>
        <p:spPr>
          <a:xfrm>
            <a:off x="8863637" y="4426667"/>
            <a:ext cx="1568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/>
              <a:t>basket_table</a:t>
            </a:r>
            <a:endParaRPr lang="ko-KR" altLang="en-US" sz="14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4CB5360-4D10-42D4-9F7E-9903A0BCC3DA}"/>
              </a:ext>
            </a:extLst>
          </p:cNvPr>
          <p:cNvSpPr txBox="1"/>
          <p:nvPr/>
        </p:nvSpPr>
        <p:spPr>
          <a:xfrm>
            <a:off x="1260837" y="3046373"/>
            <a:ext cx="1568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/>
              <a:t>review_table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3274172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54347"/>
              <a:ext cx="1576513" cy="358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개발 스케줄 </a:t>
              </a:r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6BC51E6-06C8-44EC-B280-9341DDFF97B5}"/>
              </a:ext>
            </a:extLst>
          </p:cNvPr>
          <p:cNvSpPr txBox="1"/>
          <p:nvPr/>
        </p:nvSpPr>
        <p:spPr>
          <a:xfrm>
            <a:off x="587230" y="2063692"/>
            <a:ext cx="1011712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</a:t>
            </a:r>
            <a:r>
              <a:rPr lang="ko-KR" altLang="en-US" dirty="0"/>
              <a:t>주차 </a:t>
            </a:r>
            <a:r>
              <a:rPr lang="en-US" altLang="ko-KR" dirty="0"/>
              <a:t>: </a:t>
            </a:r>
            <a:r>
              <a:rPr lang="ko-KR" altLang="en-US" dirty="0"/>
              <a:t>프로젝트 중간 설계 보고서 작성</a:t>
            </a:r>
            <a:r>
              <a:rPr lang="en-US" altLang="ko-KR" dirty="0"/>
              <a:t>, </a:t>
            </a:r>
            <a:r>
              <a:rPr lang="ko-KR" altLang="en-US" dirty="0" err="1"/>
              <a:t>프론트엔드에서</a:t>
            </a:r>
            <a:r>
              <a:rPr lang="ko-KR" altLang="en-US" dirty="0"/>
              <a:t> </a:t>
            </a:r>
            <a:r>
              <a:rPr lang="en-US" altLang="ko-KR" dirty="0"/>
              <a:t>html </a:t>
            </a:r>
            <a:r>
              <a:rPr lang="en-US" altLang="ko-KR" dirty="0" err="1"/>
              <a:t>css</a:t>
            </a:r>
            <a:r>
              <a:rPr lang="en-US" altLang="ko-KR" dirty="0"/>
              <a:t> </a:t>
            </a:r>
            <a:r>
              <a:rPr lang="ko-KR" altLang="en-US" dirty="0"/>
              <a:t>작성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11</a:t>
            </a:r>
            <a:r>
              <a:rPr lang="ko-KR" altLang="en-US" dirty="0"/>
              <a:t>주차 </a:t>
            </a:r>
            <a:r>
              <a:rPr lang="en-US" altLang="ko-KR" dirty="0"/>
              <a:t>: </a:t>
            </a:r>
            <a:r>
              <a:rPr lang="ko-KR" altLang="en-US" dirty="0" err="1"/>
              <a:t>백엔드에서</a:t>
            </a:r>
            <a:r>
              <a:rPr lang="ko-KR" altLang="en-US" dirty="0"/>
              <a:t> 로그인</a:t>
            </a:r>
            <a:r>
              <a:rPr lang="en-US" altLang="ko-KR" dirty="0"/>
              <a:t>, </a:t>
            </a:r>
            <a:r>
              <a:rPr lang="ko-KR" altLang="en-US" dirty="0"/>
              <a:t>로그아웃 </a:t>
            </a:r>
            <a:r>
              <a:rPr lang="en-US" altLang="ko-KR" dirty="0"/>
              <a:t>cookie</a:t>
            </a:r>
            <a:r>
              <a:rPr lang="ko-KR" altLang="en-US" dirty="0"/>
              <a:t>와 </a:t>
            </a:r>
            <a:r>
              <a:rPr lang="en-US" altLang="ko-KR" dirty="0"/>
              <a:t>session</a:t>
            </a:r>
            <a:r>
              <a:rPr lang="ko-KR" altLang="en-US" dirty="0"/>
              <a:t>으로 처리하는 코드 작성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12</a:t>
            </a:r>
            <a:r>
              <a:rPr lang="ko-KR" altLang="en-US" dirty="0"/>
              <a:t>주차 </a:t>
            </a:r>
            <a:r>
              <a:rPr lang="en-US" altLang="ko-KR" dirty="0"/>
              <a:t>: MYSQL</a:t>
            </a:r>
            <a:r>
              <a:rPr lang="ko-KR" altLang="en-US" dirty="0"/>
              <a:t>을 이용하여 데이터베이스 설계</a:t>
            </a:r>
            <a:r>
              <a:rPr lang="en-US" altLang="ko-KR" dirty="0"/>
              <a:t>, </a:t>
            </a:r>
            <a:r>
              <a:rPr lang="ko-KR" altLang="en-US" dirty="0" err="1"/>
              <a:t>백엔드</a:t>
            </a:r>
            <a:r>
              <a:rPr lang="ko-KR" altLang="en-US" dirty="0"/>
              <a:t> 코드 작성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13</a:t>
            </a:r>
            <a:r>
              <a:rPr lang="ko-KR" altLang="en-US" dirty="0"/>
              <a:t>주차 </a:t>
            </a:r>
            <a:r>
              <a:rPr lang="en-US" altLang="ko-KR" dirty="0"/>
              <a:t>: </a:t>
            </a:r>
            <a:r>
              <a:rPr lang="ko-KR" altLang="en-US" dirty="0"/>
              <a:t>데이터베이스와 </a:t>
            </a:r>
            <a:r>
              <a:rPr lang="ko-KR" altLang="en-US" dirty="0" err="1"/>
              <a:t>백엔드</a:t>
            </a:r>
            <a:r>
              <a:rPr lang="ko-KR" altLang="en-US" dirty="0"/>
              <a:t> 코드 연동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14</a:t>
            </a:r>
            <a:r>
              <a:rPr lang="ko-KR" altLang="en-US" dirty="0"/>
              <a:t>주차 </a:t>
            </a:r>
            <a:r>
              <a:rPr lang="en-US" altLang="ko-KR" dirty="0"/>
              <a:t>: </a:t>
            </a:r>
            <a:r>
              <a:rPr lang="ko-KR" altLang="en-US" dirty="0"/>
              <a:t>완료되지 않은 코드 작성</a:t>
            </a:r>
            <a:r>
              <a:rPr lang="en-US" altLang="ko-KR" dirty="0"/>
              <a:t>, </a:t>
            </a:r>
            <a:r>
              <a:rPr lang="ko-KR" altLang="en-US" dirty="0"/>
              <a:t>오류가 있다면 찾아서 코드 재작성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15</a:t>
            </a:r>
            <a:r>
              <a:rPr lang="ko-KR" altLang="en-US" dirty="0"/>
              <a:t>주차</a:t>
            </a:r>
            <a:r>
              <a:rPr lang="en-US" altLang="ko-KR" dirty="0"/>
              <a:t> : </a:t>
            </a:r>
            <a:r>
              <a:rPr lang="ko-KR" altLang="en-US" dirty="0"/>
              <a:t>웹페이지 완성도 높이기</a:t>
            </a:r>
          </a:p>
        </p:txBody>
      </p:sp>
      <p:sp>
        <p:nvSpPr>
          <p:cNvPr id="12" name="말풍선: 사각형 11">
            <a:extLst>
              <a:ext uri="{FF2B5EF4-FFF2-40B4-BE49-F238E27FC236}">
                <a16:creationId xmlns:a16="http://schemas.microsoft.com/office/drawing/2014/main" id="{B216C218-C04B-47CA-A9C1-F8E9FEC1F9FC}"/>
              </a:ext>
            </a:extLst>
          </p:cNvPr>
          <p:cNvSpPr/>
          <p:nvPr/>
        </p:nvSpPr>
        <p:spPr>
          <a:xfrm>
            <a:off x="4991450" y="199936"/>
            <a:ext cx="6376578" cy="1039122"/>
          </a:xfrm>
          <a:prstGeom prst="wedgeRect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1B90C6-5280-4B8C-A250-343228193B41}"/>
              </a:ext>
            </a:extLst>
          </p:cNvPr>
          <p:cNvSpPr txBox="1"/>
          <p:nvPr/>
        </p:nvSpPr>
        <p:spPr>
          <a:xfrm>
            <a:off x="4991450" y="532594"/>
            <a:ext cx="6376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인터넷프로그래밍 강의계획서를 참고하여 작성한 개발 스케줄입니다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70215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8E62C0-14A1-4A12-B41E-13F0E87755BC}"/>
              </a:ext>
            </a:extLst>
          </p:cNvPr>
          <p:cNvSpPr txBox="1"/>
          <p:nvPr/>
        </p:nvSpPr>
        <p:spPr>
          <a:xfrm>
            <a:off x="3839219" y="464165"/>
            <a:ext cx="1820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CONTENTS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1582EED-4CEF-4332-AD6E-3A0DE847DFC5}"/>
              </a:ext>
            </a:extLst>
          </p:cNvPr>
          <p:cNvSpPr/>
          <p:nvPr/>
        </p:nvSpPr>
        <p:spPr>
          <a:xfrm>
            <a:off x="3949324" y="807065"/>
            <a:ext cx="3771900" cy="509778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4387014" y="1351918"/>
            <a:ext cx="2016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1.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프로젝트 정의</a:t>
            </a:r>
            <a:endParaRPr lang="ko-KR" altLang="en-US" sz="1600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BEA385-4253-4749-B8C1-9ACBAE8622A7}"/>
              </a:ext>
            </a:extLst>
          </p:cNvPr>
          <p:cNvSpPr txBox="1"/>
          <p:nvPr/>
        </p:nvSpPr>
        <p:spPr>
          <a:xfrm>
            <a:off x="4376209" y="2347645"/>
            <a:ext cx="1576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2.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화면 설계</a:t>
            </a:r>
            <a:endParaRPr lang="ko-KR" altLang="en-US" sz="1600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E9F8AD0-7BC8-473F-B209-B77428A0C729}"/>
              </a:ext>
            </a:extLst>
          </p:cNvPr>
          <p:cNvSpPr txBox="1"/>
          <p:nvPr/>
        </p:nvSpPr>
        <p:spPr>
          <a:xfrm>
            <a:off x="4367440" y="3429000"/>
            <a:ext cx="25785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3.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데이터베이스 설계</a:t>
            </a:r>
            <a:endParaRPr lang="ko-KR" altLang="en-US" sz="1600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9189D7-8C56-435A-8DD9-504E21564A52}"/>
              </a:ext>
            </a:extLst>
          </p:cNvPr>
          <p:cNvSpPr txBox="1"/>
          <p:nvPr/>
        </p:nvSpPr>
        <p:spPr>
          <a:xfrm>
            <a:off x="4387014" y="4430194"/>
            <a:ext cx="21004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4.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개발 스케줄</a:t>
            </a:r>
            <a:endParaRPr lang="ko-KR" altLang="en-US" sz="1600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8111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634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프로젝트</a:t>
              </a:r>
              <a:endPara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정의</a:t>
              </a:r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9C77B2A3-BD20-49CE-81D4-DE2D47A61E55}"/>
              </a:ext>
            </a:extLst>
          </p:cNvPr>
          <p:cNvGrpSpPr/>
          <p:nvPr/>
        </p:nvGrpSpPr>
        <p:grpSpPr>
          <a:xfrm>
            <a:off x="299404" y="1852376"/>
            <a:ext cx="11738797" cy="2858710"/>
            <a:chOff x="5203632" y="2171892"/>
            <a:chExt cx="5277678" cy="285871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6E05149-9424-4271-B356-F437CBF5FE0A}"/>
                </a:ext>
              </a:extLst>
            </p:cNvPr>
            <p:cNvSpPr txBox="1"/>
            <p:nvPr/>
          </p:nvSpPr>
          <p:spPr>
            <a:xfrm>
              <a:off x="5203632" y="2171892"/>
              <a:ext cx="30831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핸드메이드</a:t>
              </a:r>
              <a:r>
                <a:rPr lang="ko-KR" altLang="en-US" sz="28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 물품을 사고 파는 쇼핑몰</a:t>
              </a:r>
              <a:r>
                <a:rPr lang="en-US" altLang="ko-KR" sz="28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(</a:t>
              </a:r>
              <a:r>
                <a:rPr lang="ko-KR" altLang="en-US" sz="28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핸손</a:t>
              </a:r>
              <a:r>
                <a:rPr lang="en-US" altLang="ko-KR" sz="28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)</a:t>
              </a:r>
              <a:endParaRPr lang="ko-KR" altLang="en-US" sz="28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FD54E8B-319E-49A7-943F-3759933F4521}"/>
                </a:ext>
              </a:extLst>
            </p:cNvPr>
            <p:cNvSpPr/>
            <p:nvPr/>
          </p:nvSpPr>
          <p:spPr>
            <a:xfrm>
              <a:off x="5203632" y="2722278"/>
              <a:ext cx="5277678" cy="23083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ko-KR" altLang="en-US" sz="1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 </a:t>
              </a:r>
              <a:r>
                <a:rPr lang="ko-KR" altLang="en-US" sz="16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핸드메이드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 물품을 사고 파는 쇼핑몰을 만들고자 한다</a:t>
              </a:r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. 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쇼핑몰의 이름은 </a:t>
              </a:r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‘</a:t>
              </a:r>
              <a:r>
                <a:rPr lang="ko-KR" altLang="en-US" sz="16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핸손</a:t>
              </a:r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’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으로 </a:t>
              </a:r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‘handsome + 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손</a:t>
              </a:r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’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의 뜻을 가지고 있다</a:t>
              </a:r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. </a:t>
              </a:r>
            </a:p>
            <a:p>
              <a:pPr algn="just"/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 이 쇼핑몰에서는 처음 회원가입을 할 때 판매자와 구매자로 나누어서 가입할 수 있다</a:t>
              </a:r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. 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내가 직접 수제로 물품을 만들어서 팔고자 하는 사람들은 판매자로 회원가입을 하면 되고</a:t>
              </a:r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, 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이러한 물품을 구입하고자 하는 사람들은 구매자로 회원가입을 하면 된다</a:t>
              </a:r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. </a:t>
              </a:r>
            </a:p>
            <a:p>
              <a:pPr algn="just"/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 그리고 판매자는 로그인을 한 후 물품을 판매하는 글을 올릴 때 관리자를 통해 승인 및 허락을 받아야만 </a:t>
              </a:r>
              <a:r>
                <a:rPr lang="ko-KR" altLang="en-US" sz="16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판매글이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 최종적으로  올라간다</a:t>
              </a:r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. 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판매하는 물품의 카테고리는 식품</a:t>
              </a:r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, 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의류</a:t>
              </a:r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, 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액세서리</a:t>
              </a:r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, 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인테리어 소품 등 다양하다</a:t>
              </a:r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. </a:t>
              </a:r>
            </a:p>
            <a:p>
              <a:pPr algn="just"/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 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구매자는 이러한 카테고리에서 구매하고 싶은 상품을 골라 구매할 수 있다</a:t>
              </a:r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. 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구매하고자 하는 상품이 여러 개인 경우 장바구니에 넣어 한 번에 구매할 수 있다</a:t>
              </a:r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. 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자신이 구매한 상품의 현재 주문처리상태를 마이페이지에서 확인할 수 있다</a:t>
              </a:r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. 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구매자들은 자신이 구매한 상품의 후기를 게시판을 통해 남길 수 있다</a:t>
              </a:r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. 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또한 다른 구매자들이 적은 후기들을 보며 자신이 살 상품의 후기를 확인할 수 있다</a:t>
              </a:r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. </a:t>
              </a:r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D5BA412A-6177-4533-A556-69DED86393E9}"/>
                </a:ext>
              </a:extLst>
            </p:cNvPr>
            <p:cNvCxnSpPr>
              <a:cxnSpLocks/>
            </p:cNvCxnSpPr>
            <p:nvPr/>
          </p:nvCxnSpPr>
          <p:spPr>
            <a:xfrm>
              <a:off x="52950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51339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70704"/>
              <a:ext cx="1576513" cy="358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화면 설계</a:t>
              </a:r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0684A2FA-4AC3-4FE4-80C2-E8C243F45F1D}"/>
              </a:ext>
            </a:extLst>
          </p:cNvPr>
          <p:cNvSpPr txBox="1"/>
          <p:nvPr/>
        </p:nvSpPr>
        <p:spPr>
          <a:xfrm>
            <a:off x="2372092" y="667775"/>
            <a:ext cx="3326130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메인페이지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1</a:t>
            </a:r>
          </a:p>
          <a:p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-</a:t>
            </a:r>
            <a:r>
              <a:rPr lang="ko-KR" altLang="en-US" sz="12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홈화면</a:t>
            </a:r>
            <a:endParaRPr lang="ko-KR" altLang="en-US" sz="1200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11FF4EB-C7F5-4F34-A188-1A6E78BE2430}"/>
              </a:ext>
            </a:extLst>
          </p:cNvPr>
          <p:cNvSpPr/>
          <p:nvPr/>
        </p:nvSpPr>
        <p:spPr>
          <a:xfrm>
            <a:off x="378903" y="1448779"/>
            <a:ext cx="11434194" cy="52263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8C0E8B-F5E2-4952-B83C-9435D4CE7854}"/>
              </a:ext>
            </a:extLst>
          </p:cNvPr>
          <p:cNvSpPr txBox="1"/>
          <p:nvPr/>
        </p:nvSpPr>
        <p:spPr>
          <a:xfrm>
            <a:off x="663429" y="1501413"/>
            <a:ext cx="11140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chemeClr val="accent1"/>
                </a:solidFill>
              </a:rPr>
              <a:t>핸손</a:t>
            </a:r>
            <a:r>
              <a:rPr lang="ko-KR" altLang="en-US" dirty="0"/>
              <a:t>                      회원가입     로그인     장바구니     리뷰게시판      마이페이지     관리자페이지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7DB0FAD-6747-4132-B619-74215A0079FB}"/>
              </a:ext>
            </a:extLst>
          </p:cNvPr>
          <p:cNvSpPr/>
          <p:nvPr/>
        </p:nvSpPr>
        <p:spPr>
          <a:xfrm>
            <a:off x="4667253" y="2147577"/>
            <a:ext cx="1826808" cy="1468073"/>
          </a:xfrm>
          <a:prstGeom prst="rect">
            <a:avLst/>
          </a:prstGeom>
          <a:solidFill>
            <a:srgbClr val="D9DAD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 이미지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96FDDCC-564C-4673-B192-5E31CAA4C009}"/>
              </a:ext>
            </a:extLst>
          </p:cNvPr>
          <p:cNvSpPr/>
          <p:nvPr/>
        </p:nvSpPr>
        <p:spPr>
          <a:xfrm>
            <a:off x="7079698" y="2147577"/>
            <a:ext cx="1826808" cy="1468073"/>
          </a:xfrm>
          <a:prstGeom prst="rect">
            <a:avLst/>
          </a:prstGeom>
          <a:solidFill>
            <a:srgbClr val="D9DAD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 이미지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576A076-4C21-41F8-B758-5039ACAD282C}"/>
              </a:ext>
            </a:extLst>
          </p:cNvPr>
          <p:cNvSpPr/>
          <p:nvPr/>
        </p:nvSpPr>
        <p:spPr>
          <a:xfrm>
            <a:off x="9492143" y="2147578"/>
            <a:ext cx="1826808" cy="1468073"/>
          </a:xfrm>
          <a:prstGeom prst="rect">
            <a:avLst/>
          </a:prstGeom>
          <a:solidFill>
            <a:srgbClr val="D9DAD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 이미지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F08237B-CBAB-4C9B-BFA4-91A32D854524}"/>
              </a:ext>
            </a:extLst>
          </p:cNvPr>
          <p:cNvSpPr/>
          <p:nvPr/>
        </p:nvSpPr>
        <p:spPr>
          <a:xfrm>
            <a:off x="2254808" y="4410057"/>
            <a:ext cx="1826808" cy="1468073"/>
          </a:xfrm>
          <a:prstGeom prst="rect">
            <a:avLst/>
          </a:prstGeom>
          <a:solidFill>
            <a:srgbClr val="D9DAD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 이미지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687DAB0-1890-4416-AB8B-A04AB64AF1F9}"/>
              </a:ext>
            </a:extLst>
          </p:cNvPr>
          <p:cNvSpPr/>
          <p:nvPr/>
        </p:nvSpPr>
        <p:spPr>
          <a:xfrm>
            <a:off x="4714375" y="4411347"/>
            <a:ext cx="1826808" cy="1468073"/>
          </a:xfrm>
          <a:prstGeom prst="rect">
            <a:avLst/>
          </a:prstGeom>
          <a:solidFill>
            <a:srgbClr val="D9DAD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 이미지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83744A8-7FFD-41AE-9233-FBACCC6C3899}"/>
              </a:ext>
            </a:extLst>
          </p:cNvPr>
          <p:cNvSpPr/>
          <p:nvPr/>
        </p:nvSpPr>
        <p:spPr>
          <a:xfrm>
            <a:off x="7103259" y="4411348"/>
            <a:ext cx="1826808" cy="1468073"/>
          </a:xfrm>
          <a:prstGeom prst="rect">
            <a:avLst/>
          </a:prstGeom>
          <a:solidFill>
            <a:srgbClr val="D9DAD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 이미지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2E30EA8-C70D-4EAD-9906-AC304C286457}"/>
              </a:ext>
            </a:extLst>
          </p:cNvPr>
          <p:cNvSpPr/>
          <p:nvPr/>
        </p:nvSpPr>
        <p:spPr>
          <a:xfrm>
            <a:off x="9492143" y="4411349"/>
            <a:ext cx="1826808" cy="1468073"/>
          </a:xfrm>
          <a:prstGeom prst="rect">
            <a:avLst/>
          </a:prstGeom>
          <a:solidFill>
            <a:srgbClr val="D9DAD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 이미지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ED86D5A-A573-4C4B-8678-B945D302C08F}"/>
              </a:ext>
            </a:extLst>
          </p:cNvPr>
          <p:cNvSpPr txBox="1"/>
          <p:nvPr/>
        </p:nvSpPr>
        <p:spPr>
          <a:xfrm>
            <a:off x="2802890" y="3666315"/>
            <a:ext cx="17580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상품명</a:t>
            </a:r>
            <a:r>
              <a:rPr lang="en-US" altLang="ko-KR" sz="1400" dirty="0"/>
              <a:t>1</a:t>
            </a:r>
          </a:p>
          <a:p>
            <a:r>
              <a:rPr lang="ko-KR" altLang="en-US" sz="1400" dirty="0"/>
              <a:t>가격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9D39C47-B93B-4488-A2D9-70CE161845D8}"/>
              </a:ext>
            </a:extLst>
          </p:cNvPr>
          <p:cNvSpPr txBox="1"/>
          <p:nvPr/>
        </p:nvSpPr>
        <p:spPr>
          <a:xfrm>
            <a:off x="5184396" y="3666315"/>
            <a:ext cx="17580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상품명</a:t>
            </a:r>
            <a:r>
              <a:rPr lang="en-US" altLang="ko-KR" sz="1400" dirty="0"/>
              <a:t>2</a:t>
            </a:r>
          </a:p>
          <a:p>
            <a:r>
              <a:rPr lang="ko-KR" altLang="en-US" sz="1400" dirty="0"/>
              <a:t>가격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218D423-1BCF-4023-BC4E-7B8723D44291}"/>
              </a:ext>
            </a:extLst>
          </p:cNvPr>
          <p:cNvSpPr txBox="1"/>
          <p:nvPr/>
        </p:nvSpPr>
        <p:spPr>
          <a:xfrm>
            <a:off x="7619745" y="3664411"/>
            <a:ext cx="17580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상품명</a:t>
            </a:r>
            <a:r>
              <a:rPr lang="en-US" altLang="ko-KR" sz="1400" dirty="0"/>
              <a:t>3</a:t>
            </a:r>
          </a:p>
          <a:p>
            <a:r>
              <a:rPr lang="ko-KR" altLang="en-US" sz="1400" dirty="0"/>
              <a:t>가격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8E64BFA-5917-450C-907C-08E1EF3024AD}"/>
              </a:ext>
            </a:extLst>
          </p:cNvPr>
          <p:cNvSpPr txBox="1"/>
          <p:nvPr/>
        </p:nvSpPr>
        <p:spPr>
          <a:xfrm>
            <a:off x="10055095" y="3671483"/>
            <a:ext cx="17580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상품명</a:t>
            </a:r>
            <a:r>
              <a:rPr lang="en-US" altLang="ko-KR" sz="1400" dirty="0"/>
              <a:t>4</a:t>
            </a:r>
          </a:p>
          <a:p>
            <a:r>
              <a:rPr lang="ko-KR" altLang="en-US" sz="1400" dirty="0"/>
              <a:t>가격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6F43356-901E-4887-8C80-C8299D39DDE7}"/>
              </a:ext>
            </a:extLst>
          </p:cNvPr>
          <p:cNvSpPr txBox="1"/>
          <p:nvPr/>
        </p:nvSpPr>
        <p:spPr>
          <a:xfrm>
            <a:off x="10135934" y="5947768"/>
            <a:ext cx="17580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상품명</a:t>
            </a:r>
            <a:r>
              <a:rPr lang="en-US" altLang="ko-KR" sz="1400" dirty="0"/>
              <a:t>8</a:t>
            </a:r>
          </a:p>
          <a:p>
            <a:r>
              <a:rPr lang="ko-KR" altLang="en-US" sz="1400" dirty="0"/>
              <a:t>가격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74B79F5-697F-456F-AAA5-9D6CAE4F8272}"/>
              </a:ext>
            </a:extLst>
          </p:cNvPr>
          <p:cNvSpPr txBox="1"/>
          <p:nvPr/>
        </p:nvSpPr>
        <p:spPr>
          <a:xfrm>
            <a:off x="7633921" y="5931377"/>
            <a:ext cx="17580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상품명</a:t>
            </a:r>
            <a:r>
              <a:rPr lang="en-US" altLang="ko-KR" sz="1400" dirty="0"/>
              <a:t>7</a:t>
            </a:r>
          </a:p>
          <a:p>
            <a:r>
              <a:rPr lang="ko-KR" altLang="en-US" sz="1400" dirty="0"/>
              <a:t>가격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7693AA5-9A80-438C-9679-5A7EC897E158}"/>
              </a:ext>
            </a:extLst>
          </p:cNvPr>
          <p:cNvSpPr txBox="1"/>
          <p:nvPr/>
        </p:nvSpPr>
        <p:spPr>
          <a:xfrm>
            <a:off x="5233035" y="5931378"/>
            <a:ext cx="17580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상품명</a:t>
            </a:r>
            <a:r>
              <a:rPr lang="en-US" altLang="ko-KR" sz="1400" dirty="0"/>
              <a:t>6</a:t>
            </a:r>
          </a:p>
          <a:p>
            <a:r>
              <a:rPr lang="ko-KR" altLang="en-US" sz="1400" dirty="0"/>
              <a:t>가격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77DDD87-F405-4257-9291-BC83A1889F2E}"/>
              </a:ext>
            </a:extLst>
          </p:cNvPr>
          <p:cNvSpPr txBox="1"/>
          <p:nvPr/>
        </p:nvSpPr>
        <p:spPr>
          <a:xfrm>
            <a:off x="2802890" y="5931378"/>
            <a:ext cx="17580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상품명</a:t>
            </a:r>
            <a:r>
              <a:rPr lang="en-US" altLang="ko-KR" sz="1400" dirty="0"/>
              <a:t>5</a:t>
            </a:r>
          </a:p>
          <a:p>
            <a:r>
              <a:rPr lang="ko-KR" altLang="en-US" sz="1400" dirty="0"/>
              <a:t>가격</a:t>
            </a:r>
          </a:p>
        </p:txBody>
      </p:sp>
      <p:sp>
        <p:nvSpPr>
          <p:cNvPr id="36" name="말풍선: 사각형 35">
            <a:extLst>
              <a:ext uri="{FF2B5EF4-FFF2-40B4-BE49-F238E27FC236}">
                <a16:creationId xmlns:a16="http://schemas.microsoft.com/office/drawing/2014/main" id="{A8B0E495-B9B5-4AD2-9761-8C53D3CB5E89}"/>
              </a:ext>
            </a:extLst>
          </p:cNvPr>
          <p:cNvSpPr/>
          <p:nvPr/>
        </p:nvSpPr>
        <p:spPr>
          <a:xfrm>
            <a:off x="4991450" y="199936"/>
            <a:ext cx="6376578" cy="1039122"/>
          </a:xfrm>
          <a:prstGeom prst="wedgeRect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711202A-FEFF-462A-A441-6E1EC3DC8DC6}"/>
              </a:ext>
            </a:extLst>
          </p:cNvPr>
          <p:cNvSpPr txBox="1"/>
          <p:nvPr/>
        </p:nvSpPr>
        <p:spPr>
          <a:xfrm>
            <a:off x="5155182" y="313993"/>
            <a:ext cx="62064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메인 페이지의 상품에는 카테고리에 상관 없이 최근에 등록된 상품 순으로 게시된다</a:t>
            </a:r>
            <a:r>
              <a:rPr lang="en-US" altLang="ko-KR" sz="1400" dirty="0"/>
              <a:t>.</a:t>
            </a:r>
            <a:r>
              <a:rPr lang="ko-KR" altLang="en-US" sz="1400" dirty="0"/>
              <a:t> 좌측에 카테고리를 선택하면 해당 카테고리의 상품만 보여준다</a:t>
            </a:r>
            <a:r>
              <a:rPr lang="en-US" altLang="ko-KR" sz="1400" dirty="0"/>
              <a:t>. </a:t>
            </a:r>
            <a:r>
              <a:rPr lang="ko-KR" altLang="en-US" sz="1400" dirty="0"/>
              <a:t>만약 로그인 되어 있다면 로그인 버튼은 로그아웃으로 바뀐다</a:t>
            </a:r>
            <a:r>
              <a:rPr lang="en-US" altLang="ko-KR" sz="1400" dirty="0"/>
              <a:t>.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B60C90E-5C3D-4835-B3F7-4D4DA79E6BFC}"/>
              </a:ext>
            </a:extLst>
          </p:cNvPr>
          <p:cNvSpPr/>
          <p:nvPr/>
        </p:nvSpPr>
        <p:spPr>
          <a:xfrm>
            <a:off x="2260343" y="2144994"/>
            <a:ext cx="1826808" cy="1468073"/>
          </a:xfrm>
          <a:prstGeom prst="rect">
            <a:avLst/>
          </a:prstGeom>
          <a:solidFill>
            <a:srgbClr val="D9DAD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 이미지</a:t>
            </a: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3E8B3B89-47A3-460F-9026-122CA0464A75}"/>
              </a:ext>
            </a:extLst>
          </p:cNvPr>
          <p:cNvCxnSpPr/>
          <p:nvPr/>
        </p:nvCxnSpPr>
        <p:spPr>
          <a:xfrm>
            <a:off x="1964701" y="1937857"/>
            <a:ext cx="0" cy="47372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1346E6E-42FA-4848-B098-A6551C2C244A}"/>
              </a:ext>
            </a:extLst>
          </p:cNvPr>
          <p:cNvSpPr txBox="1"/>
          <p:nvPr/>
        </p:nvSpPr>
        <p:spPr>
          <a:xfrm>
            <a:off x="429457" y="2144994"/>
            <a:ext cx="1504958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카테고리</a:t>
            </a:r>
            <a:endParaRPr lang="en-US" altLang="ko-KR" b="1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식품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의류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악세서리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인테리어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기타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sz="1400" dirty="0"/>
              <a:t>*</a:t>
            </a:r>
            <a:r>
              <a:rPr lang="ko-KR" altLang="en-US" sz="1400" dirty="0"/>
              <a:t>상품추가하기</a:t>
            </a:r>
            <a:endParaRPr lang="en-US" altLang="ko-KR" sz="1400" dirty="0"/>
          </a:p>
          <a:p>
            <a:r>
              <a:rPr lang="en-US" altLang="ko-KR" sz="1400" dirty="0"/>
              <a:t>(</a:t>
            </a:r>
            <a:r>
              <a:rPr lang="ko-KR" altLang="en-US" sz="1400" dirty="0"/>
              <a:t>판매자 전용</a:t>
            </a:r>
            <a:r>
              <a:rPr lang="en-US" altLang="ko-KR" sz="1400" dirty="0"/>
              <a:t>)</a:t>
            </a:r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F4D22171-F69A-47A8-9A09-B7BDCF1C77D6}"/>
              </a:ext>
            </a:extLst>
          </p:cNvPr>
          <p:cNvCxnSpPr>
            <a:cxnSpLocks/>
          </p:cNvCxnSpPr>
          <p:nvPr/>
        </p:nvCxnSpPr>
        <p:spPr>
          <a:xfrm>
            <a:off x="360727" y="1937857"/>
            <a:ext cx="114523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3653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70704"/>
              <a:ext cx="1576513" cy="358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화면 설계</a:t>
              </a:r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0684A2FA-4AC3-4FE4-80C2-E8C243F45F1D}"/>
              </a:ext>
            </a:extLst>
          </p:cNvPr>
          <p:cNvSpPr txBox="1"/>
          <p:nvPr/>
        </p:nvSpPr>
        <p:spPr>
          <a:xfrm>
            <a:off x="2372092" y="667775"/>
            <a:ext cx="3326130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메인페이지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2</a:t>
            </a:r>
          </a:p>
          <a:p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-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상품 상세 페이지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11FF4EB-C7F5-4F34-A188-1A6E78BE2430}"/>
              </a:ext>
            </a:extLst>
          </p:cNvPr>
          <p:cNvSpPr/>
          <p:nvPr/>
        </p:nvSpPr>
        <p:spPr>
          <a:xfrm>
            <a:off x="369815" y="1463093"/>
            <a:ext cx="11434194" cy="52263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6F43356-901E-4887-8C80-C8299D39DDE7}"/>
              </a:ext>
            </a:extLst>
          </p:cNvPr>
          <p:cNvSpPr txBox="1"/>
          <p:nvPr/>
        </p:nvSpPr>
        <p:spPr>
          <a:xfrm>
            <a:off x="6485474" y="3019541"/>
            <a:ext cx="47017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상품명</a:t>
            </a:r>
            <a:r>
              <a:rPr lang="en-US" altLang="ko-KR" sz="1400" dirty="0"/>
              <a:t>: </a:t>
            </a:r>
            <a:r>
              <a:rPr lang="ko-KR" altLang="en-US" sz="1400" dirty="0"/>
              <a:t>마카롱 </a:t>
            </a:r>
            <a:r>
              <a:rPr lang="en-US" altLang="ko-KR" sz="1400" dirty="0"/>
              <a:t>12</a:t>
            </a:r>
            <a:r>
              <a:rPr lang="ko-KR" altLang="en-US" sz="1400" dirty="0"/>
              <a:t>구</a:t>
            </a:r>
            <a:endParaRPr lang="en-US" altLang="ko-KR" sz="1400" dirty="0"/>
          </a:p>
          <a:p>
            <a:r>
              <a:rPr lang="ko-KR" altLang="en-US" sz="1400" dirty="0"/>
              <a:t>상품 상세정보</a:t>
            </a:r>
            <a:r>
              <a:rPr lang="en-US" altLang="ko-KR" sz="1400" dirty="0"/>
              <a:t>: </a:t>
            </a:r>
            <a:r>
              <a:rPr lang="ko-KR" altLang="en-US" sz="1400" dirty="0"/>
              <a:t>우울한 날에 한 개씩 먹으면 좋은 마카롱</a:t>
            </a:r>
            <a:r>
              <a:rPr lang="en-US" altLang="ko-KR" sz="1400" dirty="0"/>
              <a:t>!</a:t>
            </a:r>
          </a:p>
          <a:p>
            <a:r>
              <a:rPr lang="ko-KR" altLang="en-US" sz="1400" dirty="0"/>
              <a:t>서로 다른 </a:t>
            </a:r>
            <a:r>
              <a:rPr lang="en-US" altLang="ko-KR" sz="1400" dirty="0"/>
              <a:t>12</a:t>
            </a:r>
            <a:r>
              <a:rPr lang="ko-KR" altLang="en-US" sz="1400" dirty="0"/>
              <a:t>가지 맛으로 준비되었습니다</a:t>
            </a:r>
            <a:r>
              <a:rPr lang="en-US" altLang="ko-KR" sz="1400" dirty="0"/>
              <a:t>.</a:t>
            </a:r>
            <a:r>
              <a:rPr lang="ko-KR" altLang="en-US" sz="1400" dirty="0"/>
              <a:t> </a:t>
            </a:r>
            <a:endParaRPr lang="en-US" altLang="ko-KR" sz="1400" dirty="0"/>
          </a:p>
          <a:p>
            <a:r>
              <a:rPr lang="ko-KR" altLang="en-US" sz="1400" dirty="0"/>
              <a:t>판매자 닉네임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ㅂㅂㅂ</a:t>
            </a:r>
            <a:endParaRPr lang="en-US" altLang="ko-KR" sz="1400" dirty="0"/>
          </a:p>
          <a:p>
            <a:r>
              <a:rPr lang="ko-KR" altLang="en-US" sz="1400" dirty="0"/>
              <a:t>가격</a:t>
            </a:r>
            <a:r>
              <a:rPr lang="en-US" altLang="ko-KR" sz="1400" dirty="0"/>
              <a:t>: 20000</a:t>
            </a:r>
            <a:r>
              <a:rPr lang="ko-KR" altLang="en-US" sz="1400" dirty="0"/>
              <a:t>원</a:t>
            </a:r>
            <a:endParaRPr lang="en-US" altLang="ko-KR" sz="1400" dirty="0"/>
          </a:p>
          <a:p>
            <a:endParaRPr lang="en-US" altLang="ko-KR" sz="1400" dirty="0"/>
          </a:p>
        </p:txBody>
      </p:sp>
      <p:sp>
        <p:nvSpPr>
          <p:cNvPr id="36" name="말풍선: 사각형 35">
            <a:extLst>
              <a:ext uri="{FF2B5EF4-FFF2-40B4-BE49-F238E27FC236}">
                <a16:creationId xmlns:a16="http://schemas.microsoft.com/office/drawing/2014/main" id="{A8B0E495-B9B5-4AD2-9761-8C53D3CB5E89}"/>
              </a:ext>
            </a:extLst>
          </p:cNvPr>
          <p:cNvSpPr/>
          <p:nvPr/>
        </p:nvSpPr>
        <p:spPr>
          <a:xfrm>
            <a:off x="4991450" y="199936"/>
            <a:ext cx="6376578" cy="1039122"/>
          </a:xfrm>
          <a:prstGeom prst="wedgeRect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711202A-FEFF-462A-A441-6E1EC3DC8DC6}"/>
              </a:ext>
            </a:extLst>
          </p:cNvPr>
          <p:cNvSpPr txBox="1"/>
          <p:nvPr/>
        </p:nvSpPr>
        <p:spPr>
          <a:xfrm>
            <a:off x="5172285" y="406165"/>
            <a:ext cx="6014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상품 상세 페이지에서는 그 상품에 대한 자세한 정보와 판매자 닉네임을 알려준다</a:t>
            </a:r>
            <a:r>
              <a:rPr lang="en-US" altLang="ko-KR" sz="1400" dirty="0"/>
              <a:t>. </a:t>
            </a:r>
            <a:r>
              <a:rPr lang="ko-KR" altLang="en-US" sz="1400" dirty="0"/>
              <a:t>또한 장바구니 담기 버튼을 통해 장바구니에 담을 수 있다</a:t>
            </a:r>
            <a:r>
              <a:rPr lang="en-US" altLang="ko-KR" sz="1400" dirty="0"/>
              <a:t>.</a:t>
            </a:r>
            <a:r>
              <a:rPr lang="ko-KR" altLang="en-US" sz="1400" dirty="0"/>
              <a:t> </a:t>
            </a:r>
            <a:endParaRPr lang="en-US" altLang="ko-KR" sz="14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B60C90E-5C3D-4835-B3F7-4D4DA79E6BFC}"/>
              </a:ext>
            </a:extLst>
          </p:cNvPr>
          <p:cNvSpPr/>
          <p:nvPr/>
        </p:nvSpPr>
        <p:spPr>
          <a:xfrm>
            <a:off x="2665112" y="2307189"/>
            <a:ext cx="3534347" cy="2809700"/>
          </a:xfrm>
          <a:prstGeom prst="rect">
            <a:avLst/>
          </a:prstGeom>
          <a:solidFill>
            <a:srgbClr val="D9DAD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 이미지</a:t>
            </a: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3E8B3B89-47A3-460F-9026-122CA0464A75}"/>
              </a:ext>
            </a:extLst>
          </p:cNvPr>
          <p:cNvCxnSpPr/>
          <p:nvPr/>
        </p:nvCxnSpPr>
        <p:spPr>
          <a:xfrm>
            <a:off x="1964701" y="1937857"/>
            <a:ext cx="0" cy="47372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1346E6E-42FA-4848-B098-A6551C2C244A}"/>
              </a:ext>
            </a:extLst>
          </p:cNvPr>
          <p:cNvSpPr txBox="1"/>
          <p:nvPr/>
        </p:nvSpPr>
        <p:spPr>
          <a:xfrm>
            <a:off x="429457" y="2144994"/>
            <a:ext cx="150495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카테고리</a:t>
            </a:r>
            <a:endParaRPr lang="en-US" altLang="ko-KR" b="1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식품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의류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악세서리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인테리어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기타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sz="1400" dirty="0"/>
              <a:t>*</a:t>
            </a:r>
            <a:r>
              <a:rPr lang="ko-KR" altLang="en-US" sz="1400" dirty="0"/>
              <a:t>상품추가하기</a:t>
            </a:r>
            <a:endParaRPr lang="en-US" altLang="ko-KR" sz="1400" dirty="0"/>
          </a:p>
          <a:p>
            <a:r>
              <a:rPr lang="en-US" altLang="ko-KR" sz="1400" dirty="0"/>
              <a:t>(</a:t>
            </a:r>
            <a:r>
              <a:rPr lang="ko-KR" altLang="en-US" sz="1400" dirty="0"/>
              <a:t>판매자 전용</a:t>
            </a:r>
            <a:r>
              <a:rPr lang="en-US" altLang="ko-KR" sz="1400" dirty="0"/>
              <a:t>)</a:t>
            </a:r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A394405F-EE81-44BD-A014-71C4BBA8BAC4}"/>
              </a:ext>
            </a:extLst>
          </p:cNvPr>
          <p:cNvCxnSpPr>
            <a:cxnSpLocks/>
          </p:cNvCxnSpPr>
          <p:nvPr/>
        </p:nvCxnSpPr>
        <p:spPr>
          <a:xfrm>
            <a:off x="360727" y="1937857"/>
            <a:ext cx="114523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1436816-2206-4BB4-9F68-9BD30058FAA5}"/>
              </a:ext>
            </a:extLst>
          </p:cNvPr>
          <p:cNvSpPr/>
          <p:nvPr/>
        </p:nvSpPr>
        <p:spPr>
          <a:xfrm>
            <a:off x="6577442" y="4306488"/>
            <a:ext cx="1736521" cy="28522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장바구니 담기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1A20085-9352-4B43-AF0B-85A97337237E}"/>
              </a:ext>
            </a:extLst>
          </p:cNvPr>
          <p:cNvSpPr txBox="1"/>
          <p:nvPr/>
        </p:nvSpPr>
        <p:spPr>
          <a:xfrm>
            <a:off x="663429" y="1501413"/>
            <a:ext cx="11140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chemeClr val="accent1"/>
                </a:solidFill>
              </a:rPr>
              <a:t>핸손</a:t>
            </a:r>
            <a:r>
              <a:rPr lang="ko-KR" altLang="en-US" dirty="0"/>
              <a:t>                      회원가입     로그인     장바구니     리뷰게시판      마이페이지     관리자페이지</a:t>
            </a:r>
          </a:p>
        </p:txBody>
      </p:sp>
    </p:spTree>
    <p:extLst>
      <p:ext uri="{BB962C8B-B14F-4D97-AF65-F5344CB8AC3E}">
        <p14:creationId xmlns:p14="http://schemas.microsoft.com/office/powerpoint/2010/main" val="3670328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70704"/>
              <a:ext cx="1576513" cy="358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화면 설계</a:t>
              </a:r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0684A2FA-4AC3-4FE4-80C2-E8C243F45F1D}"/>
              </a:ext>
            </a:extLst>
          </p:cNvPr>
          <p:cNvSpPr txBox="1"/>
          <p:nvPr/>
        </p:nvSpPr>
        <p:spPr>
          <a:xfrm>
            <a:off x="2372092" y="66777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상품 추가하기 페이지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11FF4EB-C7F5-4F34-A188-1A6E78BE2430}"/>
              </a:ext>
            </a:extLst>
          </p:cNvPr>
          <p:cNvSpPr/>
          <p:nvPr/>
        </p:nvSpPr>
        <p:spPr>
          <a:xfrm>
            <a:off x="369815" y="1463093"/>
            <a:ext cx="11434194" cy="52263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말풍선: 사각형 35">
            <a:extLst>
              <a:ext uri="{FF2B5EF4-FFF2-40B4-BE49-F238E27FC236}">
                <a16:creationId xmlns:a16="http://schemas.microsoft.com/office/drawing/2014/main" id="{A8B0E495-B9B5-4AD2-9761-8C53D3CB5E89}"/>
              </a:ext>
            </a:extLst>
          </p:cNvPr>
          <p:cNvSpPr/>
          <p:nvPr/>
        </p:nvSpPr>
        <p:spPr>
          <a:xfrm>
            <a:off x="4991450" y="199936"/>
            <a:ext cx="6376578" cy="1039122"/>
          </a:xfrm>
          <a:prstGeom prst="wedgeRect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711202A-FEFF-462A-A441-6E1EC3DC8DC6}"/>
              </a:ext>
            </a:extLst>
          </p:cNvPr>
          <p:cNvSpPr txBox="1"/>
          <p:nvPr/>
        </p:nvSpPr>
        <p:spPr>
          <a:xfrm>
            <a:off x="5201174" y="254919"/>
            <a:ext cx="60904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상품 추가하기 페이지는 판매자만이 접근할 수 있다</a:t>
            </a:r>
            <a:r>
              <a:rPr lang="en-US" altLang="ko-KR" sz="1400" dirty="0"/>
              <a:t>. </a:t>
            </a:r>
            <a:r>
              <a:rPr lang="ko-KR" altLang="en-US" sz="1400" dirty="0"/>
              <a:t>만약 구매자가 이 페이지를 접근하고자 하면 에러 메시지를 출력한다</a:t>
            </a:r>
            <a:r>
              <a:rPr lang="en-US" altLang="ko-KR" sz="1400" dirty="0"/>
              <a:t>. </a:t>
            </a:r>
            <a:r>
              <a:rPr lang="ko-KR" altLang="en-US" sz="1400" dirty="0"/>
              <a:t>판매자가 양식에 맞춰 상품 추가하기 글을 작성하면 관리자가 이를 승인할지 결정한다</a:t>
            </a:r>
            <a:r>
              <a:rPr lang="en-US" altLang="ko-KR" sz="1400" dirty="0"/>
              <a:t>. </a:t>
            </a:r>
            <a:r>
              <a:rPr lang="ko-KR" altLang="en-US" sz="1400" dirty="0"/>
              <a:t>승인된다면 메인 페이지의 상품으로 등록된다</a:t>
            </a:r>
            <a:r>
              <a:rPr lang="en-US" altLang="ko-KR" sz="1400" dirty="0"/>
              <a:t>. 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E154F5C-1CFA-4D3A-96F3-AC67903CED16}"/>
              </a:ext>
            </a:extLst>
          </p:cNvPr>
          <p:cNvSpPr/>
          <p:nvPr/>
        </p:nvSpPr>
        <p:spPr>
          <a:xfrm>
            <a:off x="3703739" y="2054040"/>
            <a:ext cx="4437776" cy="4370664"/>
          </a:xfrm>
          <a:prstGeom prst="rect">
            <a:avLst/>
          </a:prstGeom>
          <a:solidFill>
            <a:srgbClr val="D9DAD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A63BFE5-9F9D-41EB-B8CF-7632DFFC9157}"/>
              </a:ext>
            </a:extLst>
          </p:cNvPr>
          <p:cNvSpPr/>
          <p:nvPr/>
        </p:nvSpPr>
        <p:spPr>
          <a:xfrm>
            <a:off x="3833769" y="2281806"/>
            <a:ext cx="1157681" cy="11471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97BAE3-23CD-418B-8FDE-7D71A86083A4}"/>
              </a:ext>
            </a:extLst>
          </p:cNvPr>
          <p:cNvSpPr txBox="1"/>
          <p:nvPr/>
        </p:nvSpPr>
        <p:spPr>
          <a:xfrm>
            <a:off x="5067424" y="2670737"/>
            <a:ext cx="3112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상품 이미지를 등록하세요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8B75A4-67A4-4170-91FA-64C3E0738B79}"/>
              </a:ext>
            </a:extLst>
          </p:cNvPr>
          <p:cNvSpPr txBox="1"/>
          <p:nvPr/>
        </p:nvSpPr>
        <p:spPr>
          <a:xfrm>
            <a:off x="3926048" y="3676003"/>
            <a:ext cx="38673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상품명</a:t>
            </a:r>
            <a:r>
              <a:rPr lang="en-US" altLang="ko-KR" dirty="0"/>
              <a:t>:      </a:t>
            </a:r>
          </a:p>
          <a:p>
            <a:endParaRPr lang="en-US" altLang="ko-KR" dirty="0"/>
          </a:p>
          <a:p>
            <a:r>
              <a:rPr lang="ko-KR" altLang="en-US" dirty="0"/>
              <a:t>상세정보</a:t>
            </a:r>
            <a:r>
              <a:rPr lang="en-US" altLang="ko-KR" dirty="0"/>
              <a:t>:</a:t>
            </a:r>
          </a:p>
          <a:p>
            <a:endParaRPr lang="en-US" altLang="ko-KR" dirty="0"/>
          </a:p>
          <a:p>
            <a:r>
              <a:rPr lang="ko-KR" altLang="en-US" dirty="0"/>
              <a:t>가격</a:t>
            </a:r>
            <a:r>
              <a:rPr lang="en-US" altLang="ko-KR" dirty="0"/>
              <a:t>:</a:t>
            </a:r>
          </a:p>
          <a:p>
            <a:endParaRPr lang="en-US" altLang="ko-KR" dirty="0"/>
          </a:p>
          <a:p>
            <a:r>
              <a:rPr lang="ko-KR" altLang="en-US" dirty="0"/>
              <a:t>카테고리</a:t>
            </a:r>
            <a:r>
              <a:rPr lang="en-US" altLang="ko-KR" dirty="0"/>
              <a:t>: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7A97AF6-14F1-4C11-A9F6-184823FA38DC}"/>
              </a:ext>
            </a:extLst>
          </p:cNvPr>
          <p:cNvSpPr/>
          <p:nvPr/>
        </p:nvSpPr>
        <p:spPr>
          <a:xfrm>
            <a:off x="5067424" y="5990701"/>
            <a:ext cx="1736521" cy="28522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승인받기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04388646-0805-453A-8155-75D5826BE5E1}"/>
              </a:ext>
            </a:extLst>
          </p:cNvPr>
          <p:cNvCxnSpPr>
            <a:cxnSpLocks/>
          </p:cNvCxnSpPr>
          <p:nvPr/>
        </p:nvCxnSpPr>
        <p:spPr>
          <a:xfrm>
            <a:off x="360727" y="1937857"/>
            <a:ext cx="114523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783925F-93B7-422F-8429-9CDF2C9AF958}"/>
              </a:ext>
            </a:extLst>
          </p:cNvPr>
          <p:cNvSpPr txBox="1"/>
          <p:nvPr/>
        </p:nvSpPr>
        <p:spPr>
          <a:xfrm>
            <a:off x="663429" y="1501413"/>
            <a:ext cx="11140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chemeClr val="accent1"/>
                </a:solidFill>
              </a:rPr>
              <a:t>핸손</a:t>
            </a:r>
            <a:r>
              <a:rPr lang="ko-KR" altLang="en-US" dirty="0"/>
              <a:t>                      회원가입     로그아웃     장바구니     리뷰게시판      마이페이지     관리자페이지</a:t>
            </a:r>
          </a:p>
        </p:txBody>
      </p:sp>
    </p:spTree>
    <p:extLst>
      <p:ext uri="{BB962C8B-B14F-4D97-AF65-F5344CB8AC3E}">
        <p14:creationId xmlns:p14="http://schemas.microsoft.com/office/powerpoint/2010/main" val="3616520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70704"/>
              <a:ext cx="1576513" cy="358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화면 설계</a:t>
              </a:r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0684A2FA-4AC3-4FE4-80C2-E8C243F45F1D}"/>
              </a:ext>
            </a:extLst>
          </p:cNvPr>
          <p:cNvSpPr txBox="1"/>
          <p:nvPr/>
        </p:nvSpPr>
        <p:spPr>
          <a:xfrm>
            <a:off x="2372092" y="66777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회원가입 페이지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11FF4EB-C7F5-4F34-A188-1A6E78BE2430}"/>
              </a:ext>
            </a:extLst>
          </p:cNvPr>
          <p:cNvSpPr/>
          <p:nvPr/>
        </p:nvSpPr>
        <p:spPr>
          <a:xfrm>
            <a:off x="378903" y="1448779"/>
            <a:ext cx="11434194" cy="52263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말풍선: 사각형 35">
            <a:extLst>
              <a:ext uri="{FF2B5EF4-FFF2-40B4-BE49-F238E27FC236}">
                <a16:creationId xmlns:a16="http://schemas.microsoft.com/office/drawing/2014/main" id="{A8B0E495-B9B5-4AD2-9761-8C53D3CB5E89}"/>
              </a:ext>
            </a:extLst>
          </p:cNvPr>
          <p:cNvSpPr/>
          <p:nvPr/>
        </p:nvSpPr>
        <p:spPr>
          <a:xfrm>
            <a:off x="4991450" y="199936"/>
            <a:ext cx="6376578" cy="1039122"/>
          </a:xfrm>
          <a:prstGeom prst="wedgeRect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711202A-FEFF-462A-A441-6E1EC3DC8DC6}"/>
              </a:ext>
            </a:extLst>
          </p:cNvPr>
          <p:cNvSpPr txBox="1"/>
          <p:nvPr/>
        </p:nvSpPr>
        <p:spPr>
          <a:xfrm>
            <a:off x="5222619" y="433296"/>
            <a:ext cx="5914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만약 아이디가 중복되거나 비밀번호와 비밀번호 확인의 정보가 다르거나 또한 입력하지 않은 칸이 있다면 에러 메세지를 띄워준다</a:t>
            </a:r>
            <a:r>
              <a:rPr lang="en-US" altLang="ko-KR" sz="1400" dirty="0"/>
              <a:t>.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A5265F4-E9CB-44B9-ABAD-92322A309C7B}"/>
              </a:ext>
            </a:extLst>
          </p:cNvPr>
          <p:cNvSpPr/>
          <p:nvPr/>
        </p:nvSpPr>
        <p:spPr>
          <a:xfrm>
            <a:off x="3703739" y="2054039"/>
            <a:ext cx="4437776" cy="4489373"/>
          </a:xfrm>
          <a:prstGeom prst="rect">
            <a:avLst/>
          </a:prstGeom>
          <a:solidFill>
            <a:srgbClr val="D9DAD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4251C2-BFA3-41E5-84B0-F2F9C3DE680D}"/>
              </a:ext>
            </a:extLst>
          </p:cNvPr>
          <p:cNvSpPr txBox="1"/>
          <p:nvPr/>
        </p:nvSpPr>
        <p:spPr>
          <a:xfrm>
            <a:off x="3837963" y="2175157"/>
            <a:ext cx="4169328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                 회원가입</a:t>
            </a:r>
            <a:endParaRPr lang="en-US" altLang="ko-KR" sz="2000" b="1" dirty="0"/>
          </a:p>
          <a:p>
            <a:endParaRPr lang="en-US" altLang="ko-KR" dirty="0"/>
          </a:p>
          <a:p>
            <a:r>
              <a:rPr lang="ko-KR" altLang="en-US" sz="1600" dirty="0"/>
              <a:t>      아이디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     비밀번호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  비밀번호 확인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       </a:t>
            </a:r>
            <a:r>
              <a:rPr lang="ko-KR" altLang="en-US" sz="1600" dirty="0"/>
              <a:t>이름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      </a:t>
            </a:r>
            <a:r>
              <a:rPr lang="ko-KR" altLang="en-US" sz="1600" dirty="0"/>
              <a:t>닉네임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       </a:t>
            </a:r>
            <a:r>
              <a:rPr lang="ko-KR" altLang="en-US" sz="1600" dirty="0"/>
              <a:t>주소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    가입 목적</a:t>
            </a:r>
            <a:endParaRPr lang="en-US" altLang="ko-KR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6C92346-D346-4CBE-B2B7-11C0E5186FBB}"/>
              </a:ext>
            </a:extLst>
          </p:cNvPr>
          <p:cNvSpPr/>
          <p:nvPr/>
        </p:nvSpPr>
        <p:spPr>
          <a:xfrm>
            <a:off x="5788400" y="2757558"/>
            <a:ext cx="1736521" cy="2852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2BFE0AD-0FF1-4754-AC34-30CEBEBB401C}"/>
              </a:ext>
            </a:extLst>
          </p:cNvPr>
          <p:cNvSpPr/>
          <p:nvPr/>
        </p:nvSpPr>
        <p:spPr>
          <a:xfrm>
            <a:off x="5788400" y="3252534"/>
            <a:ext cx="1736521" cy="2852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AFCF347-108A-491C-A085-9CE5954BF56C}"/>
              </a:ext>
            </a:extLst>
          </p:cNvPr>
          <p:cNvSpPr/>
          <p:nvPr/>
        </p:nvSpPr>
        <p:spPr>
          <a:xfrm>
            <a:off x="5788400" y="3740930"/>
            <a:ext cx="1736521" cy="2852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A5D117D-D07B-432A-A069-504579AC3C5C}"/>
              </a:ext>
            </a:extLst>
          </p:cNvPr>
          <p:cNvSpPr/>
          <p:nvPr/>
        </p:nvSpPr>
        <p:spPr>
          <a:xfrm>
            <a:off x="5788400" y="4235876"/>
            <a:ext cx="1736521" cy="2852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D1D3157-04AC-4039-9447-0E3CF650AB97}"/>
              </a:ext>
            </a:extLst>
          </p:cNvPr>
          <p:cNvSpPr/>
          <p:nvPr/>
        </p:nvSpPr>
        <p:spPr>
          <a:xfrm>
            <a:off x="5788400" y="4730822"/>
            <a:ext cx="1736521" cy="2852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6589A44-77C1-4DC3-AB52-7573A8AB5451}"/>
              </a:ext>
            </a:extLst>
          </p:cNvPr>
          <p:cNvSpPr/>
          <p:nvPr/>
        </p:nvSpPr>
        <p:spPr>
          <a:xfrm>
            <a:off x="5788400" y="5726890"/>
            <a:ext cx="771791" cy="2852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판매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5932732-483C-492A-88D2-B9CE8DDE8E9A}"/>
              </a:ext>
            </a:extLst>
          </p:cNvPr>
          <p:cNvSpPr/>
          <p:nvPr/>
        </p:nvSpPr>
        <p:spPr>
          <a:xfrm>
            <a:off x="6753130" y="5726890"/>
            <a:ext cx="771791" cy="2852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구매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88BA07F-B78F-4255-ADFB-E7B9969C9BCA}"/>
              </a:ext>
            </a:extLst>
          </p:cNvPr>
          <p:cNvSpPr/>
          <p:nvPr/>
        </p:nvSpPr>
        <p:spPr>
          <a:xfrm>
            <a:off x="5016610" y="6167001"/>
            <a:ext cx="1736521" cy="28522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가입하기</a:t>
            </a: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B3C52DFF-8799-4AEB-8C3E-F66C9560B1A3}"/>
              </a:ext>
            </a:extLst>
          </p:cNvPr>
          <p:cNvCxnSpPr>
            <a:cxnSpLocks/>
          </p:cNvCxnSpPr>
          <p:nvPr/>
        </p:nvCxnSpPr>
        <p:spPr>
          <a:xfrm>
            <a:off x="360727" y="1937857"/>
            <a:ext cx="114523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BA1F05A-45CF-4784-BD6A-175A8A4DE49C}"/>
              </a:ext>
            </a:extLst>
          </p:cNvPr>
          <p:cNvSpPr/>
          <p:nvPr/>
        </p:nvSpPr>
        <p:spPr>
          <a:xfrm>
            <a:off x="5788399" y="5216430"/>
            <a:ext cx="1736521" cy="2852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E318E4E-9336-4742-8ABA-EE14944ED2ED}"/>
              </a:ext>
            </a:extLst>
          </p:cNvPr>
          <p:cNvSpPr txBox="1"/>
          <p:nvPr/>
        </p:nvSpPr>
        <p:spPr>
          <a:xfrm>
            <a:off x="663429" y="1501413"/>
            <a:ext cx="11140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chemeClr val="accent1"/>
                </a:solidFill>
              </a:rPr>
              <a:t>핸손</a:t>
            </a:r>
            <a:r>
              <a:rPr lang="ko-KR" altLang="en-US" dirty="0"/>
              <a:t>                      회원가입     로그인     장바구니     리뷰게시판      마이페이지     관리자페이지</a:t>
            </a:r>
          </a:p>
        </p:txBody>
      </p:sp>
    </p:spTree>
    <p:extLst>
      <p:ext uri="{BB962C8B-B14F-4D97-AF65-F5344CB8AC3E}">
        <p14:creationId xmlns:p14="http://schemas.microsoft.com/office/powerpoint/2010/main" val="830060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70704"/>
              <a:ext cx="1576513" cy="358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화면 설계</a:t>
              </a:r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0684A2FA-4AC3-4FE4-80C2-E8C243F45F1D}"/>
              </a:ext>
            </a:extLst>
          </p:cNvPr>
          <p:cNvSpPr txBox="1"/>
          <p:nvPr/>
        </p:nvSpPr>
        <p:spPr>
          <a:xfrm>
            <a:off x="2372092" y="66777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로그인 페이지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11FF4EB-C7F5-4F34-A188-1A6E78BE2430}"/>
              </a:ext>
            </a:extLst>
          </p:cNvPr>
          <p:cNvSpPr/>
          <p:nvPr/>
        </p:nvSpPr>
        <p:spPr>
          <a:xfrm>
            <a:off x="378903" y="1448779"/>
            <a:ext cx="11434194" cy="52263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말풍선: 사각형 35">
            <a:extLst>
              <a:ext uri="{FF2B5EF4-FFF2-40B4-BE49-F238E27FC236}">
                <a16:creationId xmlns:a16="http://schemas.microsoft.com/office/drawing/2014/main" id="{A8B0E495-B9B5-4AD2-9761-8C53D3CB5E89}"/>
              </a:ext>
            </a:extLst>
          </p:cNvPr>
          <p:cNvSpPr/>
          <p:nvPr/>
        </p:nvSpPr>
        <p:spPr>
          <a:xfrm>
            <a:off x="4991450" y="199936"/>
            <a:ext cx="6376578" cy="1039122"/>
          </a:xfrm>
          <a:prstGeom prst="wedgeRect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711202A-FEFF-462A-A441-6E1EC3DC8DC6}"/>
              </a:ext>
            </a:extLst>
          </p:cNvPr>
          <p:cNvSpPr txBox="1"/>
          <p:nvPr/>
        </p:nvSpPr>
        <p:spPr>
          <a:xfrm>
            <a:off x="5222619" y="555514"/>
            <a:ext cx="59142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만약 일치하는 아이디와 비밀번호가 없다면 에러 메시지를 띄워준다</a:t>
            </a:r>
            <a:r>
              <a:rPr lang="en-US" altLang="ko-KR" sz="1400" dirty="0"/>
              <a:t>.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A5265F4-E9CB-44B9-ABAD-92322A309C7B}"/>
              </a:ext>
            </a:extLst>
          </p:cNvPr>
          <p:cNvSpPr/>
          <p:nvPr/>
        </p:nvSpPr>
        <p:spPr>
          <a:xfrm>
            <a:off x="3640822" y="2704383"/>
            <a:ext cx="4437776" cy="2866104"/>
          </a:xfrm>
          <a:prstGeom prst="rect">
            <a:avLst/>
          </a:prstGeom>
          <a:solidFill>
            <a:srgbClr val="D9DAD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4251C2-BFA3-41E5-84B0-F2F9C3DE680D}"/>
              </a:ext>
            </a:extLst>
          </p:cNvPr>
          <p:cNvSpPr txBox="1"/>
          <p:nvPr/>
        </p:nvSpPr>
        <p:spPr>
          <a:xfrm>
            <a:off x="3775046" y="2850815"/>
            <a:ext cx="4169328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                  로그인</a:t>
            </a:r>
            <a:endParaRPr lang="en-US" altLang="ko-KR" sz="2000" b="1" dirty="0"/>
          </a:p>
          <a:p>
            <a:endParaRPr lang="en-US" altLang="ko-KR" sz="2000" b="1" dirty="0"/>
          </a:p>
          <a:p>
            <a:endParaRPr lang="en-US" altLang="ko-KR" dirty="0"/>
          </a:p>
          <a:p>
            <a:r>
              <a:rPr lang="ko-KR" altLang="en-US" sz="1600" dirty="0"/>
              <a:t>      아이디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     비밀번호</a:t>
            </a:r>
            <a:endParaRPr lang="en-US" altLang="ko-KR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6C92346-D346-4CBE-B2B7-11C0E5186FBB}"/>
              </a:ext>
            </a:extLst>
          </p:cNvPr>
          <p:cNvSpPr/>
          <p:nvPr/>
        </p:nvSpPr>
        <p:spPr>
          <a:xfrm>
            <a:off x="5788401" y="4250192"/>
            <a:ext cx="1736521" cy="2852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2BFE0AD-0FF1-4754-AC34-30CEBEBB401C}"/>
              </a:ext>
            </a:extLst>
          </p:cNvPr>
          <p:cNvSpPr/>
          <p:nvPr/>
        </p:nvSpPr>
        <p:spPr>
          <a:xfrm>
            <a:off x="5788401" y="3749139"/>
            <a:ext cx="1736521" cy="2852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88BA07F-B78F-4255-ADFB-E7B9969C9BCA}"/>
              </a:ext>
            </a:extLst>
          </p:cNvPr>
          <p:cNvSpPr/>
          <p:nvPr/>
        </p:nvSpPr>
        <p:spPr>
          <a:xfrm>
            <a:off x="5050173" y="5016718"/>
            <a:ext cx="1736521" cy="28522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로그인하기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460EBA7-6757-4EFD-B933-0E7D229A5A6D}"/>
              </a:ext>
            </a:extLst>
          </p:cNvPr>
          <p:cNvCxnSpPr>
            <a:cxnSpLocks/>
          </p:cNvCxnSpPr>
          <p:nvPr/>
        </p:nvCxnSpPr>
        <p:spPr>
          <a:xfrm>
            <a:off x="360727" y="1937857"/>
            <a:ext cx="114523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A013E02-87C1-41C4-BF2B-ED53976452C4}"/>
              </a:ext>
            </a:extLst>
          </p:cNvPr>
          <p:cNvSpPr txBox="1"/>
          <p:nvPr/>
        </p:nvSpPr>
        <p:spPr>
          <a:xfrm>
            <a:off x="663429" y="1501413"/>
            <a:ext cx="11140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chemeClr val="accent1"/>
                </a:solidFill>
              </a:rPr>
              <a:t>핸손</a:t>
            </a:r>
            <a:r>
              <a:rPr lang="ko-KR" altLang="en-US" dirty="0"/>
              <a:t>                      회원가입     로그인     장바구니     리뷰게시판      마이페이지     관리자페이지</a:t>
            </a:r>
          </a:p>
        </p:txBody>
      </p:sp>
    </p:spTree>
    <p:extLst>
      <p:ext uri="{BB962C8B-B14F-4D97-AF65-F5344CB8AC3E}">
        <p14:creationId xmlns:p14="http://schemas.microsoft.com/office/powerpoint/2010/main" val="1155371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70704"/>
              <a:ext cx="1576513" cy="358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화면 설계</a:t>
              </a:r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0684A2FA-4AC3-4FE4-80C2-E8C243F45F1D}"/>
              </a:ext>
            </a:extLst>
          </p:cNvPr>
          <p:cNvSpPr txBox="1"/>
          <p:nvPr/>
        </p:nvSpPr>
        <p:spPr>
          <a:xfrm>
            <a:off x="2372092" y="66777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장바구니 페이지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11FF4EB-C7F5-4F34-A188-1A6E78BE2430}"/>
              </a:ext>
            </a:extLst>
          </p:cNvPr>
          <p:cNvSpPr/>
          <p:nvPr/>
        </p:nvSpPr>
        <p:spPr>
          <a:xfrm>
            <a:off x="378903" y="1448779"/>
            <a:ext cx="11434194" cy="52263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말풍선: 사각형 35">
            <a:extLst>
              <a:ext uri="{FF2B5EF4-FFF2-40B4-BE49-F238E27FC236}">
                <a16:creationId xmlns:a16="http://schemas.microsoft.com/office/drawing/2014/main" id="{A8B0E495-B9B5-4AD2-9761-8C53D3CB5E89}"/>
              </a:ext>
            </a:extLst>
          </p:cNvPr>
          <p:cNvSpPr/>
          <p:nvPr/>
        </p:nvSpPr>
        <p:spPr>
          <a:xfrm>
            <a:off x="4991450" y="199936"/>
            <a:ext cx="6376578" cy="1039122"/>
          </a:xfrm>
          <a:prstGeom prst="wedgeRect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711202A-FEFF-462A-A441-6E1EC3DC8DC6}"/>
              </a:ext>
            </a:extLst>
          </p:cNvPr>
          <p:cNvSpPr txBox="1"/>
          <p:nvPr/>
        </p:nvSpPr>
        <p:spPr>
          <a:xfrm>
            <a:off x="5092590" y="232501"/>
            <a:ext cx="61742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장바구니 페이지는 로그인 시 이용할 수 있는 페이지이다</a:t>
            </a:r>
            <a:r>
              <a:rPr lang="en-US" altLang="ko-KR" sz="1400" dirty="0"/>
              <a:t>. </a:t>
            </a:r>
            <a:r>
              <a:rPr lang="ko-KR" altLang="en-US" sz="1400" dirty="0"/>
              <a:t>로그인을 하지 않았다면 로그인을 요청하는 페이지로 이동하게 된다</a:t>
            </a:r>
            <a:r>
              <a:rPr lang="en-US" altLang="ko-KR" sz="1400" dirty="0"/>
              <a:t>. </a:t>
            </a:r>
            <a:r>
              <a:rPr lang="ko-KR" altLang="en-US" sz="1400" dirty="0"/>
              <a:t>이 페이지는 구매자가 구매하고자 담아 둔 상품을 모두 보여준다</a:t>
            </a:r>
            <a:r>
              <a:rPr lang="en-US" altLang="ko-KR" sz="1400" dirty="0"/>
              <a:t>. </a:t>
            </a:r>
            <a:r>
              <a:rPr lang="ko-KR" altLang="en-US" sz="1400" dirty="0"/>
              <a:t>체크박스를 통해 선택상품구매</a:t>
            </a:r>
            <a:r>
              <a:rPr lang="en-US" altLang="ko-KR" sz="1400" dirty="0"/>
              <a:t>, </a:t>
            </a:r>
            <a:r>
              <a:rPr lang="ko-KR" altLang="en-US" sz="1400" dirty="0"/>
              <a:t>삭제 그리고 총상품구매</a:t>
            </a:r>
            <a:r>
              <a:rPr lang="en-US" altLang="ko-KR" sz="1400" dirty="0"/>
              <a:t>, </a:t>
            </a:r>
            <a:r>
              <a:rPr lang="ko-KR" altLang="en-US" sz="1400" dirty="0"/>
              <a:t>삭제가 가능하도록 한다</a:t>
            </a:r>
            <a:r>
              <a:rPr lang="en-US" altLang="ko-KR" sz="1400" dirty="0"/>
              <a:t>.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B60C90E-5C3D-4835-B3F7-4D4DA79E6BFC}"/>
              </a:ext>
            </a:extLst>
          </p:cNvPr>
          <p:cNvSpPr/>
          <p:nvPr/>
        </p:nvSpPr>
        <p:spPr>
          <a:xfrm>
            <a:off x="1396102" y="2095688"/>
            <a:ext cx="1137198" cy="992488"/>
          </a:xfrm>
          <a:prstGeom prst="rect">
            <a:avLst/>
          </a:prstGeom>
          <a:solidFill>
            <a:srgbClr val="D9DAD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상품 이미지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7D647FC-EFA8-41C7-BBB4-48F537EFF51B}"/>
              </a:ext>
            </a:extLst>
          </p:cNvPr>
          <p:cNvSpPr/>
          <p:nvPr/>
        </p:nvSpPr>
        <p:spPr>
          <a:xfrm>
            <a:off x="1396102" y="3380231"/>
            <a:ext cx="1137198" cy="992488"/>
          </a:xfrm>
          <a:prstGeom prst="rect">
            <a:avLst/>
          </a:prstGeom>
          <a:solidFill>
            <a:srgbClr val="D9DAD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상품 이미지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572F0CC-1404-4C6F-8129-831AD4497D8C}"/>
              </a:ext>
            </a:extLst>
          </p:cNvPr>
          <p:cNvSpPr/>
          <p:nvPr/>
        </p:nvSpPr>
        <p:spPr>
          <a:xfrm>
            <a:off x="1396102" y="4669172"/>
            <a:ext cx="1137198" cy="992488"/>
          </a:xfrm>
          <a:prstGeom prst="rect">
            <a:avLst/>
          </a:prstGeom>
          <a:solidFill>
            <a:srgbClr val="D9DAD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상품 이미지</a:t>
            </a: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951C9659-0FFE-4042-8B87-8DB544EF1E5A}"/>
              </a:ext>
            </a:extLst>
          </p:cNvPr>
          <p:cNvCxnSpPr>
            <a:cxnSpLocks/>
          </p:cNvCxnSpPr>
          <p:nvPr/>
        </p:nvCxnSpPr>
        <p:spPr>
          <a:xfrm>
            <a:off x="360727" y="1937857"/>
            <a:ext cx="114523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F97D509E-3E61-40F7-8E60-48C2EB3C4EE5}"/>
              </a:ext>
            </a:extLst>
          </p:cNvPr>
          <p:cNvCxnSpPr>
            <a:cxnSpLocks/>
          </p:cNvCxnSpPr>
          <p:nvPr/>
        </p:nvCxnSpPr>
        <p:spPr>
          <a:xfrm>
            <a:off x="378903" y="3222770"/>
            <a:ext cx="114523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9D12E710-5956-4B27-96CB-291748E3C018}"/>
              </a:ext>
            </a:extLst>
          </p:cNvPr>
          <p:cNvCxnSpPr>
            <a:cxnSpLocks/>
          </p:cNvCxnSpPr>
          <p:nvPr/>
        </p:nvCxnSpPr>
        <p:spPr>
          <a:xfrm>
            <a:off x="378903" y="4532851"/>
            <a:ext cx="114523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D919D80F-B5D4-4B18-A054-B79B4EAC83EA}"/>
              </a:ext>
            </a:extLst>
          </p:cNvPr>
          <p:cNvCxnSpPr>
            <a:cxnSpLocks/>
          </p:cNvCxnSpPr>
          <p:nvPr/>
        </p:nvCxnSpPr>
        <p:spPr>
          <a:xfrm>
            <a:off x="351639" y="5817765"/>
            <a:ext cx="114523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65F57F5-9357-46E9-8377-143E573730DE}"/>
              </a:ext>
            </a:extLst>
          </p:cNvPr>
          <p:cNvSpPr txBox="1"/>
          <p:nvPr/>
        </p:nvSpPr>
        <p:spPr>
          <a:xfrm>
            <a:off x="3256327" y="2370603"/>
            <a:ext cx="85567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상품명</a:t>
            </a:r>
            <a:r>
              <a:rPr lang="en-US" altLang="ko-KR" dirty="0"/>
              <a:t>1		</a:t>
            </a:r>
            <a:r>
              <a:rPr lang="ko-KR" altLang="en-US" dirty="0"/>
              <a:t>가격</a:t>
            </a:r>
            <a:r>
              <a:rPr lang="en-US" altLang="ko-KR" dirty="0"/>
              <a:t>:10000</a:t>
            </a:r>
            <a:r>
              <a:rPr lang="ko-KR" altLang="en-US" dirty="0"/>
              <a:t>원</a:t>
            </a:r>
            <a:r>
              <a:rPr lang="en-US" altLang="ko-KR" dirty="0"/>
              <a:t>		</a:t>
            </a:r>
            <a:r>
              <a:rPr lang="ko-KR" altLang="en-US" dirty="0"/>
              <a:t>수량</a:t>
            </a:r>
            <a:r>
              <a:rPr lang="en-US" altLang="ko-KR" dirty="0"/>
              <a:t>:2		</a:t>
            </a:r>
            <a:r>
              <a:rPr lang="ko-KR" altLang="en-US" dirty="0"/>
              <a:t>총 </a:t>
            </a:r>
            <a:r>
              <a:rPr lang="en-US" altLang="ko-KR" dirty="0"/>
              <a:t>20000</a:t>
            </a:r>
            <a:r>
              <a:rPr lang="ko-KR" altLang="en-US" dirty="0"/>
              <a:t>원</a:t>
            </a:r>
            <a:r>
              <a:rPr lang="en-US" altLang="ko-KR" dirty="0"/>
              <a:t>		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5702D62-3E56-4786-B67D-4C2007981179}"/>
              </a:ext>
            </a:extLst>
          </p:cNvPr>
          <p:cNvSpPr txBox="1"/>
          <p:nvPr/>
        </p:nvSpPr>
        <p:spPr>
          <a:xfrm>
            <a:off x="3247239" y="3680683"/>
            <a:ext cx="85567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상품명</a:t>
            </a:r>
            <a:r>
              <a:rPr lang="en-US" altLang="ko-KR" dirty="0"/>
              <a:t>2		</a:t>
            </a:r>
            <a:r>
              <a:rPr lang="ko-KR" altLang="en-US" dirty="0"/>
              <a:t>가격</a:t>
            </a:r>
            <a:r>
              <a:rPr lang="en-US" altLang="ko-KR" dirty="0"/>
              <a:t>:18000</a:t>
            </a:r>
            <a:r>
              <a:rPr lang="ko-KR" altLang="en-US" dirty="0"/>
              <a:t>원</a:t>
            </a:r>
            <a:r>
              <a:rPr lang="en-US" altLang="ko-KR" dirty="0"/>
              <a:t>		</a:t>
            </a:r>
            <a:r>
              <a:rPr lang="ko-KR" altLang="en-US" dirty="0"/>
              <a:t>수량</a:t>
            </a:r>
            <a:r>
              <a:rPr lang="en-US" altLang="ko-KR" dirty="0"/>
              <a:t>:1		</a:t>
            </a:r>
            <a:r>
              <a:rPr lang="ko-KR" altLang="en-US" dirty="0"/>
              <a:t>총 </a:t>
            </a:r>
            <a:r>
              <a:rPr lang="en-US" altLang="ko-KR" dirty="0"/>
              <a:t>18000</a:t>
            </a:r>
            <a:r>
              <a:rPr lang="ko-KR" altLang="en-US" dirty="0"/>
              <a:t>원</a:t>
            </a:r>
            <a:r>
              <a:rPr lang="en-US" altLang="ko-KR" dirty="0"/>
              <a:t>		</a:t>
            </a:r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53C1A09-2C89-4C78-A3D2-90F5B784B1EA}"/>
              </a:ext>
            </a:extLst>
          </p:cNvPr>
          <p:cNvSpPr txBox="1"/>
          <p:nvPr/>
        </p:nvSpPr>
        <p:spPr>
          <a:xfrm>
            <a:off x="3247239" y="4965598"/>
            <a:ext cx="85567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상품명</a:t>
            </a:r>
            <a:r>
              <a:rPr lang="en-US" altLang="ko-KR" dirty="0"/>
              <a:t>3		</a:t>
            </a:r>
            <a:r>
              <a:rPr lang="ko-KR" altLang="en-US" dirty="0"/>
              <a:t>가격</a:t>
            </a:r>
            <a:r>
              <a:rPr lang="en-US" altLang="ko-KR" dirty="0"/>
              <a:t>:30000</a:t>
            </a:r>
            <a:r>
              <a:rPr lang="ko-KR" altLang="en-US" dirty="0"/>
              <a:t>원</a:t>
            </a:r>
            <a:r>
              <a:rPr lang="en-US" altLang="ko-KR" dirty="0"/>
              <a:t>		</a:t>
            </a:r>
            <a:r>
              <a:rPr lang="ko-KR" altLang="en-US" dirty="0"/>
              <a:t>수량</a:t>
            </a:r>
            <a:r>
              <a:rPr lang="en-US" altLang="ko-KR" dirty="0"/>
              <a:t>:1		</a:t>
            </a:r>
            <a:r>
              <a:rPr lang="ko-KR" altLang="en-US" dirty="0"/>
              <a:t>총 </a:t>
            </a:r>
            <a:r>
              <a:rPr lang="en-US" altLang="ko-KR" dirty="0"/>
              <a:t>30000</a:t>
            </a:r>
            <a:r>
              <a:rPr lang="ko-KR" altLang="en-US" dirty="0"/>
              <a:t>원</a:t>
            </a:r>
            <a:r>
              <a:rPr lang="en-US" altLang="ko-KR" dirty="0"/>
              <a:t>		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3C40593-1CED-4043-8748-CF9060B41765}"/>
              </a:ext>
            </a:extLst>
          </p:cNvPr>
          <p:cNvSpPr/>
          <p:nvPr/>
        </p:nvSpPr>
        <p:spPr>
          <a:xfrm>
            <a:off x="780176" y="2483141"/>
            <a:ext cx="192947" cy="1593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58089E2-9062-4903-B7BB-FD144365AB81}"/>
              </a:ext>
            </a:extLst>
          </p:cNvPr>
          <p:cNvSpPr/>
          <p:nvPr/>
        </p:nvSpPr>
        <p:spPr>
          <a:xfrm>
            <a:off x="780175" y="3876475"/>
            <a:ext cx="192947" cy="1593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6A0798A-4C04-46C1-9A9F-5DDD8BA85888}"/>
              </a:ext>
            </a:extLst>
          </p:cNvPr>
          <p:cNvSpPr/>
          <p:nvPr/>
        </p:nvSpPr>
        <p:spPr>
          <a:xfrm>
            <a:off x="791029" y="5095614"/>
            <a:ext cx="192947" cy="1593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1089E89D-E7E5-42A5-8BDE-7A8D29EC4C00}"/>
              </a:ext>
            </a:extLst>
          </p:cNvPr>
          <p:cNvCxnSpPr>
            <a:cxnSpLocks/>
          </p:cNvCxnSpPr>
          <p:nvPr/>
        </p:nvCxnSpPr>
        <p:spPr>
          <a:xfrm>
            <a:off x="703617" y="2390583"/>
            <a:ext cx="153115" cy="1621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C8A8EBCF-590C-41B3-9483-1ABE0866D95F}"/>
              </a:ext>
            </a:extLst>
          </p:cNvPr>
          <p:cNvCxnSpPr>
            <a:cxnSpLocks/>
          </p:cNvCxnSpPr>
          <p:nvPr/>
        </p:nvCxnSpPr>
        <p:spPr>
          <a:xfrm flipV="1">
            <a:off x="856114" y="2401411"/>
            <a:ext cx="218999" cy="1513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6866CD6B-5FE9-4418-96A8-B35C9634B059}"/>
              </a:ext>
            </a:extLst>
          </p:cNvPr>
          <p:cNvCxnSpPr>
            <a:cxnSpLocks/>
          </p:cNvCxnSpPr>
          <p:nvPr/>
        </p:nvCxnSpPr>
        <p:spPr>
          <a:xfrm>
            <a:off x="714471" y="3795394"/>
            <a:ext cx="153115" cy="1621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A63624EF-9A5F-47A5-A483-56A7EDEE25F0}"/>
              </a:ext>
            </a:extLst>
          </p:cNvPr>
          <p:cNvCxnSpPr>
            <a:cxnSpLocks/>
          </p:cNvCxnSpPr>
          <p:nvPr/>
        </p:nvCxnSpPr>
        <p:spPr>
          <a:xfrm flipV="1">
            <a:off x="874476" y="3802842"/>
            <a:ext cx="218999" cy="1513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97A16F85-F6CC-42AD-A96A-B56968573FC1}"/>
              </a:ext>
            </a:extLst>
          </p:cNvPr>
          <p:cNvSpPr/>
          <p:nvPr/>
        </p:nvSpPr>
        <p:spPr>
          <a:xfrm>
            <a:off x="5956881" y="5908077"/>
            <a:ext cx="1818419" cy="25984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선택상품삭제하기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3299F13-6FE0-4678-9452-D229549628B5}"/>
              </a:ext>
            </a:extLst>
          </p:cNvPr>
          <p:cNvSpPr txBox="1"/>
          <p:nvPr/>
        </p:nvSpPr>
        <p:spPr>
          <a:xfrm>
            <a:off x="4035157" y="6261614"/>
            <a:ext cx="23887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선택 상품</a:t>
            </a:r>
            <a:r>
              <a:rPr lang="en-US" altLang="ko-KR" sz="1600" dirty="0"/>
              <a:t> 58000</a:t>
            </a:r>
            <a:r>
              <a:rPr lang="ko-KR" altLang="en-US" sz="1600" dirty="0"/>
              <a:t>원 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FA52C83E-D328-4313-ACB8-3771185EEFD3}"/>
              </a:ext>
            </a:extLst>
          </p:cNvPr>
          <p:cNvSpPr/>
          <p:nvPr/>
        </p:nvSpPr>
        <p:spPr>
          <a:xfrm>
            <a:off x="5956882" y="6308455"/>
            <a:ext cx="1818419" cy="259843"/>
          </a:xfrm>
          <a:prstGeom prst="rect">
            <a:avLst/>
          </a:prstGeom>
          <a:solidFill>
            <a:srgbClr val="D9DAD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선택상품주문하기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530DD59-91E6-48BC-8B95-5B3A2D618E07}"/>
              </a:ext>
            </a:extLst>
          </p:cNvPr>
          <p:cNvSpPr txBox="1"/>
          <p:nvPr/>
        </p:nvSpPr>
        <p:spPr>
          <a:xfrm>
            <a:off x="8064304" y="6258232"/>
            <a:ext cx="23887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총 상품</a:t>
            </a:r>
            <a:r>
              <a:rPr lang="en-US" altLang="ko-KR" sz="1600" dirty="0"/>
              <a:t> 88000</a:t>
            </a:r>
            <a:r>
              <a:rPr lang="ko-KR" altLang="en-US" sz="1600" dirty="0"/>
              <a:t>원 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E388D716-DB9A-4032-9114-7FCBFC1FAD4F}"/>
              </a:ext>
            </a:extLst>
          </p:cNvPr>
          <p:cNvSpPr/>
          <p:nvPr/>
        </p:nvSpPr>
        <p:spPr>
          <a:xfrm>
            <a:off x="9819907" y="6308616"/>
            <a:ext cx="1818419" cy="259843"/>
          </a:xfrm>
          <a:prstGeom prst="rect">
            <a:avLst/>
          </a:prstGeom>
          <a:solidFill>
            <a:srgbClr val="D9DAD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총상품주문하기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15823A19-C742-4C0E-A6DD-155AB549294A}"/>
              </a:ext>
            </a:extLst>
          </p:cNvPr>
          <p:cNvSpPr/>
          <p:nvPr/>
        </p:nvSpPr>
        <p:spPr>
          <a:xfrm>
            <a:off x="9819906" y="5897565"/>
            <a:ext cx="1818419" cy="25984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총상품삭제하기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7487E4D-A268-4828-B29D-262DC9A63A5D}"/>
              </a:ext>
            </a:extLst>
          </p:cNvPr>
          <p:cNvSpPr txBox="1"/>
          <p:nvPr/>
        </p:nvSpPr>
        <p:spPr>
          <a:xfrm>
            <a:off x="663429" y="1501413"/>
            <a:ext cx="11140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chemeClr val="accent1"/>
                </a:solidFill>
              </a:rPr>
              <a:t>핸손</a:t>
            </a:r>
            <a:r>
              <a:rPr lang="ko-KR" altLang="en-US" dirty="0"/>
              <a:t>                      회원가입     로그아웃     장바구니     리뷰게시판      마이페이지     관리자페이지</a:t>
            </a:r>
          </a:p>
        </p:txBody>
      </p:sp>
    </p:spTree>
    <p:extLst>
      <p:ext uri="{BB962C8B-B14F-4D97-AF65-F5344CB8AC3E}">
        <p14:creationId xmlns:p14="http://schemas.microsoft.com/office/powerpoint/2010/main" val="449630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1486</TotalTime>
  <Words>1342</Words>
  <Application>Microsoft Office PowerPoint</Application>
  <PresentationFormat>와이드스크린</PresentationFormat>
  <Paragraphs>255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KoPub돋움체 Light</vt:lpstr>
      <vt:lpstr>맑은 고딕</vt:lpstr>
      <vt:lpstr>KoPub돋움체 Medium</vt:lpstr>
      <vt:lpstr>210 옴니고딕 030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user6616</dc:creator>
  <cp:lastModifiedBy>이화연</cp:lastModifiedBy>
  <cp:revision>69</cp:revision>
  <dcterms:created xsi:type="dcterms:W3CDTF">2017-11-16T00:50:54Z</dcterms:created>
  <dcterms:modified xsi:type="dcterms:W3CDTF">2021-05-05T12:16:03Z</dcterms:modified>
</cp:coreProperties>
</file>