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9" r:id="rId6"/>
    <p:sldId id="265" r:id="rId7"/>
    <p:sldId id="276" r:id="rId8"/>
    <p:sldId id="272" r:id="rId9"/>
    <p:sldId id="277" r:id="rId1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66" d="100"/>
          <a:sy n="66" d="100"/>
        </p:scale>
        <p:origin x="900" y="22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03EBF6C4-1851-41E8-A6CD-3B404E8156F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2019/12/30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algn="r" rtl="0"/>
              <a:t>‹#›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9EC957-4C6E-45B0-922D-7CA55589380A}" type="datetime1">
              <a:rPr lang="zh-TW" altLang="en-US" smtClean="0"/>
              <a:pPr/>
              <a:t>2019/12/30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EE2CF44-2B13-41B4-A334-1CDF534EEBBF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C2B2A80-7230-43D8-9CB1-0F0CAC34BD7F}" type="datetime1">
              <a:rPr lang="zh-TW" altLang="en-US" smtClean="0"/>
              <a:pPr/>
              <a:t>2019/12/30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D2C51BE-0E77-4F3A-8913-F76B25DFEC0A}" type="datetime1">
              <a:rPr lang="zh-TW" altLang="en-US" smtClean="0"/>
              <a:pPr/>
              <a:t>2019/12/30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DB31222-0B1A-47A1-81BF-B86ACBE9B9A6}" type="datetime1">
              <a:rPr lang="zh-TW" altLang="en-US" smtClean="0"/>
              <a:pPr/>
              <a:t>2019/12/30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001FBFB-8A79-4EE3-A37D-2DF6EB7797BC}" type="datetime1">
              <a:rPr lang="zh-TW" altLang="en-US" smtClean="0"/>
              <a:pPr/>
              <a:t>2019/12/30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ABB203-527F-46EE-8203-BDFB05878065}" type="datetime1">
              <a:rPr lang="zh-TW" altLang="en-US" smtClean="0"/>
              <a:pPr/>
              <a:t>2019/12/30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6E1E0-FA4C-4124-8ECA-EE8B26177861}" type="datetime1">
              <a:rPr lang="zh-TW" altLang="en-US" smtClean="0"/>
              <a:pPr/>
              <a:t>2019/12/30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1DB054C-BA51-48C2-A4A7-1C8EEBBBDC57}" type="datetime1">
              <a:rPr lang="zh-TW" altLang="en-US" smtClean="0"/>
              <a:pPr/>
              <a:t>2019/12/30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32E5F5-CAC3-417E-8791-C723087DB7DE}" type="datetime1">
              <a:rPr lang="zh-TW" altLang="en-US" smtClean="0"/>
              <a:pPr/>
              <a:t>2019/12/30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95C52DE-0BFC-4018-9682-B8A996EDF637}" type="datetime1">
              <a:rPr lang="zh-TW" altLang="en-US" smtClean="0"/>
              <a:pPr/>
              <a:t>2019/12/30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742896-0FCD-44B4-B448-DD813322AFA3}" type="datetime1">
              <a:rPr lang="zh-TW" altLang="en-US" smtClean="0"/>
              <a:pPr/>
              <a:t>2019/12/30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onitf/heart-disease-uc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人工智慧專題 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40611016E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學科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110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張清華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應用目的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看是否能分類出病人是否有心臟病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209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資料來源 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&amp;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資料說明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r>
              <a:rPr lang="en-US" u="sng" dirty="0">
                <a:hlinkClick r:id="rId2"/>
              </a:rPr>
              <a:t>https://www.kaggle.com/ronitf/heart-disease-uci</a:t>
            </a:r>
            <a:endParaRPr lang="en-US" dirty="0"/>
          </a:p>
          <a:p>
            <a:pPr lvl="1"/>
            <a:r>
              <a:rPr lang="en-US" dirty="0"/>
              <a:t>1. age</a:t>
            </a:r>
          </a:p>
          <a:p>
            <a:pPr lvl="1"/>
            <a:r>
              <a:rPr lang="en-US" dirty="0"/>
              <a:t>2. sex</a:t>
            </a:r>
          </a:p>
          <a:p>
            <a:pPr lvl="1"/>
            <a:r>
              <a:rPr lang="en-US" dirty="0"/>
              <a:t>3. chest pain type (4 values)</a:t>
            </a:r>
          </a:p>
          <a:p>
            <a:pPr lvl="1"/>
            <a:r>
              <a:rPr lang="en-US" dirty="0"/>
              <a:t>4. resting blood pressure</a:t>
            </a:r>
          </a:p>
          <a:p>
            <a:pPr lvl="1"/>
            <a:r>
              <a:rPr lang="en-US" dirty="0"/>
              <a:t>5. serum </a:t>
            </a:r>
            <a:r>
              <a:rPr lang="en-US" dirty="0" err="1"/>
              <a:t>cholestoral</a:t>
            </a:r>
            <a:r>
              <a:rPr lang="en-US" dirty="0"/>
              <a:t> in mg/dl</a:t>
            </a:r>
          </a:p>
          <a:p>
            <a:pPr lvl="1"/>
            <a:r>
              <a:rPr lang="en-US" dirty="0"/>
              <a:t>6. fasting blood sugar &gt; 120 mg/dl</a:t>
            </a:r>
          </a:p>
          <a:p>
            <a:pPr lvl="1"/>
            <a:r>
              <a:rPr lang="en-US" dirty="0"/>
              <a:t>7. resting electrocardiographic results (values 0,1,2)</a:t>
            </a:r>
          </a:p>
          <a:p>
            <a:pPr lvl="1"/>
            <a:r>
              <a:rPr lang="en-US" dirty="0"/>
              <a:t>8. maximum heart rate achieved</a:t>
            </a:r>
          </a:p>
          <a:p>
            <a:pPr lvl="1"/>
            <a:r>
              <a:rPr lang="en-US" dirty="0"/>
              <a:t>9. exercise induced angina</a:t>
            </a:r>
          </a:p>
          <a:p>
            <a:pPr lvl="1"/>
            <a:r>
              <a:rPr lang="en-US" dirty="0"/>
              <a:t>10. </a:t>
            </a:r>
            <a:r>
              <a:rPr lang="en-US" dirty="0" err="1"/>
              <a:t>oldpeak</a:t>
            </a:r>
            <a:r>
              <a:rPr lang="en-US" dirty="0"/>
              <a:t> = ST depression induced by exercise relative to rest</a:t>
            </a:r>
          </a:p>
          <a:p>
            <a:pPr lvl="1"/>
            <a:r>
              <a:rPr lang="en-US" dirty="0"/>
              <a:t>11. the slope of the peak exercise ST segment</a:t>
            </a:r>
          </a:p>
          <a:p>
            <a:pPr lvl="1"/>
            <a:r>
              <a:rPr lang="en-US" dirty="0"/>
              <a:t>12. number of major vessels (0-3) colored by </a:t>
            </a:r>
            <a:r>
              <a:rPr lang="en-US" dirty="0" err="1"/>
              <a:t>flourosopy</a:t>
            </a:r>
            <a:endParaRPr lang="en-US" dirty="0"/>
          </a:p>
          <a:p>
            <a:pPr lvl="1"/>
            <a:r>
              <a:rPr lang="en-US" dirty="0"/>
              <a:t>13. </a:t>
            </a:r>
            <a:r>
              <a:rPr lang="en-US" dirty="0" err="1"/>
              <a:t>thal</a:t>
            </a:r>
            <a:r>
              <a:rPr lang="en-US" dirty="0"/>
              <a:t>: 3 = normal; 6 = fixed defect; 7 = </a:t>
            </a:r>
            <a:r>
              <a:rPr lang="en-US" dirty="0" err="1"/>
              <a:t>reversable</a:t>
            </a:r>
            <a:r>
              <a:rPr lang="en-US" dirty="0"/>
              <a:t> defect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92314"/>
            <a:ext cx="9144000" cy="1143000"/>
          </a:xfrm>
        </p:spPr>
        <p:txBody>
          <a:bodyPr/>
          <a:lstStyle/>
          <a:p>
            <a:r>
              <a:rPr lang="zh-TW" altLang="en-US" dirty="0" smtClean="0"/>
              <a:t>資料集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9792" r="26574" b="7291"/>
          <a:stretch/>
        </p:blipFill>
        <p:spPr>
          <a:xfrm>
            <a:off x="1524000" y="1371600"/>
            <a:ext cx="9553575" cy="5334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753600" y="1905000"/>
            <a:ext cx="68580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2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9144000" cy="1143000"/>
          </a:xfrm>
        </p:spPr>
        <p:txBody>
          <a:bodyPr rtlCol="0"/>
          <a:lstStyle/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程式碼與準確度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圖片 2"/>
          <p:cNvPicPr/>
          <p:nvPr/>
        </p:nvPicPr>
        <p:blipFill rotWithShape="1">
          <a:blip r:embed="rId2"/>
          <a:srcRect b="5359"/>
          <a:stretch/>
        </p:blipFill>
        <p:spPr bwMode="auto">
          <a:xfrm>
            <a:off x="762000" y="1600200"/>
            <a:ext cx="11201400" cy="4876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程式碼與準確率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14-22 </a:t>
            </a:r>
            <a:r>
              <a:rPr lang="zh-TW" altLang="en-US" dirty="0"/>
              <a:t>將要分類的目標</a:t>
            </a:r>
            <a:r>
              <a:rPr lang="en-US" dirty="0"/>
              <a:t>(target)</a:t>
            </a:r>
            <a:r>
              <a:rPr lang="zh-TW" altLang="en-US" dirty="0"/>
              <a:t>移除要分析的</a:t>
            </a:r>
            <a:r>
              <a:rPr lang="en-US" dirty="0"/>
              <a:t>x_train_2</a:t>
            </a:r>
            <a:r>
              <a:rPr lang="zh-TW" altLang="en-US" dirty="0"/>
              <a:t>，以及目標放入</a:t>
            </a:r>
            <a:r>
              <a:rPr lang="en-US" dirty="0"/>
              <a:t>train_y_2</a:t>
            </a:r>
          </a:p>
          <a:p>
            <a:r>
              <a:rPr lang="en-US" dirty="0"/>
              <a:t>27-29 </a:t>
            </a:r>
            <a:r>
              <a:rPr lang="zh-TW" altLang="en-US" dirty="0"/>
              <a:t>則是加入</a:t>
            </a:r>
            <a:r>
              <a:rPr lang="en-US" dirty="0"/>
              <a:t>Dense</a:t>
            </a:r>
          </a:p>
          <a:p>
            <a:r>
              <a:rPr lang="en-US" dirty="0"/>
              <a:t>36 </a:t>
            </a:r>
            <a:r>
              <a:rPr lang="zh-TW" altLang="en-US" dirty="0"/>
              <a:t>則是預測得到心臟病</a:t>
            </a:r>
            <a:endParaRPr lang="en-US" dirty="0"/>
          </a:p>
          <a:p>
            <a:r>
              <a:rPr lang="en-US" dirty="0"/>
              <a:t>loss: 0.4219 - accuracy: 0.8140 - </a:t>
            </a:r>
            <a:r>
              <a:rPr lang="en-US" dirty="0" err="1"/>
              <a:t>val_loss</a:t>
            </a:r>
            <a:r>
              <a:rPr lang="en-US" dirty="0"/>
              <a:t>: 0.4565 - </a:t>
            </a:r>
            <a:r>
              <a:rPr lang="en-US" dirty="0" err="1"/>
              <a:t>val_accuracy</a:t>
            </a:r>
            <a:r>
              <a:rPr lang="en-US" dirty="0"/>
              <a:t>: 0.6885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67213"/>
      </p:ext>
    </p:extLst>
  </p:cSld>
  <p:clrMapOvr>
    <a:masterClrMapping/>
  </p:clrMapOvr>
</p:sld>
</file>

<file path=ppt/theme/theme1.xml><?xml version="1.0" encoding="utf-8"?>
<a:theme xmlns:a="http://schemas.openxmlformats.org/drawingml/2006/main" name="高科技電腦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9_TF02901026" id="{376BEFE2-3D0D-45CB-A76B-5841325125FC}" vid="{5D355C33-F356-4575-B9EA-B4698082D383}"/>
    </a:ext>
  </a:extLst>
</a:theme>
</file>

<file path=ppt/theme/theme2.xml><?xml version="1.0" encoding="utf-8"?>
<a:theme xmlns:a="http://schemas.openxmlformats.org/drawingml/2006/main" name="Office 佈景主題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商務科技電路板設計簡報 (寬螢幕)</Template>
  <TotalTime>0</TotalTime>
  <Words>182</Words>
  <Application>Microsoft Office PowerPoint</Application>
  <PresentationFormat>寬螢幕</PresentationFormat>
  <Paragraphs>26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Microsoft JhengHei UI</vt:lpstr>
      <vt:lpstr>Arial</vt:lpstr>
      <vt:lpstr>Candara</vt:lpstr>
      <vt:lpstr>高科技電腦 16x9</vt:lpstr>
      <vt:lpstr>人工智慧專題 </vt:lpstr>
      <vt:lpstr>應用目的</vt:lpstr>
      <vt:lpstr>資料來源 &amp; 資料說明</vt:lpstr>
      <vt:lpstr>資料集</vt:lpstr>
      <vt:lpstr>程式碼與準確度</vt:lpstr>
      <vt:lpstr>程式碼與準確率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2019-12-30T12:41:02Z</dcterms:created>
  <dcterms:modified xsi:type="dcterms:W3CDTF">2019-12-30T12:55:35Z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