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59" r:id="rId7"/>
    <p:sldId id="261" r:id="rId8"/>
    <p:sldId id="262" r:id="rId9"/>
    <p:sldId id="263" r:id="rId10"/>
    <p:sldId id="265" r:id="rId11"/>
    <p:sldId id="267" r:id="rId12"/>
    <p:sldId id="266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90CAE-D17B-4A3B-B09C-5DA3CED8C52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4323C-6B9D-4B8C-8C39-A6745F99D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9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04F9-F587-6AEC-5016-46FF871B8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6BE3E9-FF80-47F1-B987-80C952707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DD194-1C45-C19C-98E2-0CEC7452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7C08E-47E9-9080-DE3D-4CDECF78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C372-B43D-1E1B-981C-17E2E630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FBE74-D1D6-FF8C-B867-E62D3B0A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42B13-40D7-CA6A-F9BE-F6EB4517A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42587-6DE6-6EAA-9437-41AC29C0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244A0-2E4F-A88D-A608-2F2CB603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683BA-B350-0AA1-47D8-9D540733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6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8EC23-4C6D-6D4A-9181-EAB14E8FB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9DF325-0D02-B9A0-CA35-8E26E9932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1B416-22EE-1426-5EFD-16A382E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5BA23-D55F-C80D-CA96-08EFFC87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F6575-29FA-018E-0685-790B9DA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1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3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CB189-460F-9F6D-2380-E14D871A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D6954-94EB-B531-B1D3-537433F1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CB072-03D9-AD47-70D7-258787F3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E9D59-361E-52D7-7999-ED21A9C4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59870-A1D4-CCD0-42F3-AA30B3A1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6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D0A71-32C3-2B93-2307-34C97550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11D15-8C47-7FF2-2DBB-A58DD1A8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53943-52B6-5C48-A156-988B6242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E24BF-961C-350C-EA53-CD70D7D8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47626-0340-3C37-E087-39A63D04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3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E983-69D1-26C8-9FA4-8A0A037E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5CD44-DE0D-2BE4-9DFD-D646FACF3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1BDD62-B0E6-002D-C11E-0C6C7A685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DB7F4-9D5F-7BF7-A60A-3C90CFDE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14E3D0-3119-8FC8-4A06-72A4B9D5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EF12C-36D5-C14C-6127-17E3D328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1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3EDB-517B-0A35-BDD1-349FCFA9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D4045-707A-B348-7270-AA9D09EC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8E173A-2E0F-D94B-70D2-B2E642D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F477D1-FEEB-82BC-3F2A-EC1C65F9D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119263-4D76-DA1C-C8B7-7C4BAA96F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3CAC45-7DB9-5DAD-6394-84417ACE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9D5285-8D66-1641-762E-35F38FE0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DD301-1B77-F188-3214-CF0C9780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2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CB018-0EE1-C2B6-D856-C5998E18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113463-CA57-5536-3EB6-C643C4B0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F0FAEF-F266-CE8C-2995-0FEE18A9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28A0-4DDD-DDE7-FB47-A7B5DD9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8DD0C5-5E57-31EA-91F9-D7E0724B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5C87D-61F4-9BB0-9015-C5EC610E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61E30-DBA6-DFAD-E114-A704EC42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4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9BE45-9C95-FA5D-2C0C-BF57CAD2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3F761-91AD-FCD8-83A2-8C8F049A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4D1C7-0716-0C12-7772-1D9DF9CBD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A67A3-C59A-4D1D-E3FB-0AABAEF1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CD856-6FC7-FDFA-4640-B0B5E790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4AC54-8BCB-7102-4683-223CDE2C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3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0D808-0FDA-9EE9-CD9A-3E9387D7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2B9868-F0E5-3736-0B36-9037143FD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8C15DE-4ADE-8E63-90C9-0CCB3280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D6BEC-30CB-9214-EBAE-DC3C7E79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CF39E-AFF1-C1AA-5A62-68C77B19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7E433-39DE-AF40-CBAC-AD97C2E2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2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332B65-8EFB-2EA8-9FE7-6275DF3F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ED2988-43E5-FC91-1A3F-35EEAF92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19D7A-79AF-B349-076C-F8F7F1D57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9C5D-F118-43BE-8B7E-145CF011742C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5F97F-7CFA-FE20-6392-E8A132E9F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EF926-B172-5024-2159-EBCECF0D9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CC02-A8CC-461D-847D-684AA94D7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4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DDA1A2E-C0BA-BD2F-AFF4-9E84F043C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499" y="1020417"/>
            <a:ext cx="6188250" cy="583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Shape 20">
            <a:extLst>
              <a:ext uri="{FF2B5EF4-FFF2-40B4-BE49-F238E27FC236}">
                <a16:creationId xmlns:a16="http://schemas.microsoft.com/office/drawing/2014/main" id="{939D2B82-6D9E-24C3-B62E-C5DB890F7793}"/>
              </a:ext>
            </a:extLst>
          </p:cNvPr>
          <p:cNvGrpSpPr/>
          <p:nvPr/>
        </p:nvGrpSpPr>
        <p:grpSpPr>
          <a:xfrm>
            <a:off x="1054630" y="1583324"/>
            <a:ext cx="4352257" cy="1927314"/>
            <a:chOff x="1499417" y="4267673"/>
            <a:chExt cx="10963906" cy="5008456"/>
          </a:xfrm>
        </p:grpSpPr>
        <p:sp>
          <p:nvSpPr>
            <p:cNvPr id="13" name="Shape 22">
              <a:extLst>
                <a:ext uri="{FF2B5EF4-FFF2-40B4-BE49-F238E27FC236}">
                  <a16:creationId xmlns:a16="http://schemas.microsoft.com/office/drawing/2014/main" id="{6F22C60E-13EC-70AE-7A62-6499D73769CE}"/>
                </a:ext>
              </a:extLst>
            </p:cNvPr>
            <p:cNvSpPr txBox="1"/>
            <p:nvPr/>
          </p:nvSpPr>
          <p:spPr>
            <a:xfrm>
              <a:off x="1499417" y="4267673"/>
              <a:ext cx="10963906" cy="3016190"/>
            </a:xfrm>
            <a:prstGeom prst="rect">
              <a:avLst/>
            </a:prstGeom>
            <a:noFill/>
            <a:ln>
              <a:noFill/>
            </a:ln>
          </p:spPr>
          <p:txBody>
            <a:bodyPr lIns="91400" tIns="45700" rIns="91400" bIns="45700" anchor="t" anchorCtr="0">
              <a:noAutofit/>
            </a:bodyPr>
            <a:lstStyle/>
            <a:p>
              <a:pPr latinLnBrk="0">
                <a:buSzPct val="25000"/>
              </a:pPr>
              <a:r>
                <a:rPr lang="ko-KR" altLang="en-US" sz="6000" b="1" kern="0" dirty="0">
                  <a:solidFill>
                    <a:srgbClr val="4B505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도서 추천 </a:t>
              </a:r>
              <a:r>
                <a:rPr lang="en-US" sz="6000" b="1" kern="0" dirty="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</a:p>
          </p:txBody>
        </p:sp>
        <p:sp>
          <p:nvSpPr>
            <p:cNvPr id="14" name="Shape 23">
              <a:extLst>
                <a:ext uri="{FF2B5EF4-FFF2-40B4-BE49-F238E27FC236}">
                  <a16:creationId xmlns:a16="http://schemas.microsoft.com/office/drawing/2014/main" id="{DAD41EDE-8E9A-1DA4-A7A6-365B78D8D890}"/>
                </a:ext>
              </a:extLst>
            </p:cNvPr>
            <p:cNvSpPr txBox="1"/>
            <p:nvPr/>
          </p:nvSpPr>
          <p:spPr>
            <a:xfrm>
              <a:off x="1822221" y="6198366"/>
              <a:ext cx="6042599" cy="307776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latinLnBrk="0">
                <a:buSzPct val="25000"/>
              </a:pPr>
              <a:r>
                <a:rPr lang="en-US" sz="7200" b="1" kern="0" dirty="0">
                  <a:solidFill>
                    <a:schemeClr val="accen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API</a:t>
              </a:r>
              <a:endParaRPr lang="en-US" sz="6000" b="1" kern="0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" name="Shape 25">
              <a:extLst>
                <a:ext uri="{FF2B5EF4-FFF2-40B4-BE49-F238E27FC236}">
                  <a16:creationId xmlns:a16="http://schemas.microsoft.com/office/drawing/2014/main" id="{B8E21365-498C-7487-F100-C946D2DB7A89}"/>
                </a:ext>
              </a:extLst>
            </p:cNvPr>
            <p:cNvSpPr/>
            <p:nvPr/>
          </p:nvSpPr>
          <p:spPr>
            <a:xfrm>
              <a:off x="1746249" y="8743513"/>
              <a:ext cx="10456057" cy="127132"/>
            </a:xfrm>
            <a:prstGeom prst="parallelogram">
              <a:avLst>
                <a:gd name="adj" fmla="val 25000"/>
              </a:avLst>
            </a:prstGeom>
            <a:solidFill>
              <a:srgbClr val="D8D8D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 latinLnBrk="0"/>
              <a:endParaRPr sz="2400" kern="0">
                <a:solidFill>
                  <a:srgbClr val="4B505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" name="Shape 42">
            <a:extLst>
              <a:ext uri="{FF2B5EF4-FFF2-40B4-BE49-F238E27FC236}">
                <a16:creationId xmlns:a16="http://schemas.microsoft.com/office/drawing/2014/main" id="{A6A82E7B-7B4B-C42D-1ACC-6F45BF481A0E}"/>
              </a:ext>
            </a:extLst>
          </p:cNvPr>
          <p:cNvSpPr txBox="1"/>
          <p:nvPr/>
        </p:nvSpPr>
        <p:spPr>
          <a:xfrm>
            <a:off x="4165067" y="3369256"/>
            <a:ext cx="1370690" cy="4182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44416"/>
              </a:lnSpc>
              <a:buSzPct val="25000"/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AI_10_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이한나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7059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2">
            <a:extLst>
              <a:ext uri="{FF2B5EF4-FFF2-40B4-BE49-F238E27FC236}">
                <a16:creationId xmlns:a16="http://schemas.microsoft.com/office/drawing/2014/main" id="{3DAD210D-BE7C-B6C3-BA05-9630ABA1BB22}"/>
              </a:ext>
            </a:extLst>
          </p:cNvPr>
          <p:cNvSpPr/>
          <p:nvPr/>
        </p:nvSpPr>
        <p:spPr>
          <a:xfrm>
            <a:off x="1658119" y="874344"/>
            <a:ext cx="8885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altLang="ko-KR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lang="en-US" sz="1400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93">
            <a:extLst>
              <a:ext uri="{FF2B5EF4-FFF2-40B4-BE49-F238E27FC236}">
                <a16:creationId xmlns:a16="http://schemas.microsoft.com/office/drawing/2014/main" id="{0B624C2F-62C6-5EB4-DEC9-5E8C5BBDCD13}"/>
              </a:ext>
            </a:extLst>
          </p:cNvPr>
          <p:cNvSpPr/>
          <p:nvPr/>
        </p:nvSpPr>
        <p:spPr>
          <a:xfrm>
            <a:off x="5616789" y="1169315"/>
            <a:ext cx="961650" cy="42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">
            <a:extLst>
              <a:ext uri="{FF2B5EF4-FFF2-40B4-BE49-F238E27FC236}">
                <a16:creationId xmlns:a16="http://schemas.microsoft.com/office/drawing/2014/main" id="{33512754-04B1-A715-7E12-10B85CD8B903}"/>
              </a:ext>
            </a:extLst>
          </p:cNvPr>
          <p:cNvSpPr/>
          <p:nvPr/>
        </p:nvSpPr>
        <p:spPr>
          <a:xfrm>
            <a:off x="3094383" y="240775"/>
            <a:ext cx="6003233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프로젝트 수행 결과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4920CA-1B1B-6EE8-1209-DBEEBFC1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8" y="2335549"/>
            <a:ext cx="8763000" cy="2238375"/>
          </a:xfrm>
          <a:prstGeom prst="rect">
            <a:avLst/>
          </a:prstGeom>
        </p:spPr>
      </p:pic>
      <p:sp>
        <p:nvSpPr>
          <p:cNvPr id="7" name="Shape 92">
            <a:extLst>
              <a:ext uri="{FF2B5EF4-FFF2-40B4-BE49-F238E27FC236}">
                <a16:creationId xmlns:a16="http://schemas.microsoft.com/office/drawing/2014/main" id="{CCDBCFB9-1C55-61E7-299A-DA03CF409EE9}"/>
              </a:ext>
            </a:extLst>
          </p:cNvPr>
          <p:cNvSpPr/>
          <p:nvPr/>
        </p:nvSpPr>
        <p:spPr>
          <a:xfrm>
            <a:off x="2832342" y="1428075"/>
            <a:ext cx="6527313" cy="6908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400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크롤링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파일을 실행하면 정상적으로 데이터를 추출하고 있음을 확인할 수 있다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8" name="Shape 92">
            <a:extLst>
              <a:ext uri="{FF2B5EF4-FFF2-40B4-BE49-F238E27FC236}">
                <a16:creationId xmlns:a16="http://schemas.microsoft.com/office/drawing/2014/main" id="{0F3C1394-CF4A-2A9E-6766-35A000047E97}"/>
              </a:ext>
            </a:extLst>
          </p:cNvPr>
          <p:cNvSpPr/>
          <p:nvPr/>
        </p:nvSpPr>
        <p:spPr>
          <a:xfrm>
            <a:off x="2762461" y="4997821"/>
            <a:ext cx="7044148" cy="770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저장된 데이터를 기반으로 </a:t>
            </a:r>
            <a:r>
              <a:rPr lang="en-US" altLang="ko-KR" sz="14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altLang="ko-KR" sz="1400" b="0" dirty="0">
                <a:solidFill>
                  <a:schemeClr val="accent5"/>
                </a:solidFill>
                <a:effectLst/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모델을 통해 가격과 리뷰 수를 통해</a:t>
            </a:r>
            <a:endParaRPr lang="en-US" altLang="ko-KR" sz="14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algn="ctr">
              <a:buSzPct val="25000"/>
            </a:pP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를 출력하여 책 정보를 출력해주도록 모델링 하였다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n-US" altLang="ko-KR" sz="1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0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2">
            <a:extLst>
              <a:ext uri="{FF2B5EF4-FFF2-40B4-BE49-F238E27FC236}">
                <a16:creationId xmlns:a16="http://schemas.microsoft.com/office/drawing/2014/main" id="{3DAD210D-BE7C-B6C3-BA05-9630ABA1BB22}"/>
              </a:ext>
            </a:extLst>
          </p:cNvPr>
          <p:cNvSpPr/>
          <p:nvPr/>
        </p:nvSpPr>
        <p:spPr>
          <a:xfrm>
            <a:off x="1658119" y="874344"/>
            <a:ext cx="8885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altLang="ko-KR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lang="en-US" sz="1400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93">
            <a:extLst>
              <a:ext uri="{FF2B5EF4-FFF2-40B4-BE49-F238E27FC236}">
                <a16:creationId xmlns:a16="http://schemas.microsoft.com/office/drawing/2014/main" id="{0B624C2F-62C6-5EB4-DEC9-5E8C5BBDCD13}"/>
              </a:ext>
            </a:extLst>
          </p:cNvPr>
          <p:cNvSpPr/>
          <p:nvPr/>
        </p:nvSpPr>
        <p:spPr>
          <a:xfrm>
            <a:off x="5616789" y="1169315"/>
            <a:ext cx="961650" cy="42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">
            <a:extLst>
              <a:ext uri="{FF2B5EF4-FFF2-40B4-BE49-F238E27FC236}">
                <a16:creationId xmlns:a16="http://schemas.microsoft.com/office/drawing/2014/main" id="{33512754-04B1-A715-7E12-10B85CD8B903}"/>
              </a:ext>
            </a:extLst>
          </p:cNvPr>
          <p:cNvSpPr/>
          <p:nvPr/>
        </p:nvSpPr>
        <p:spPr>
          <a:xfrm>
            <a:off x="3094383" y="240775"/>
            <a:ext cx="6003233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프로젝트 수행 결과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DDD2E4-B468-ADFB-D86D-413E25E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03" y="1416387"/>
            <a:ext cx="4772025" cy="4772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2FFC3F-BE7B-DD1B-CC8D-F2C71669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12" y="1920737"/>
            <a:ext cx="5943600" cy="1638300"/>
          </a:xfrm>
          <a:prstGeom prst="rect">
            <a:avLst/>
          </a:prstGeom>
        </p:spPr>
      </p:pic>
      <p:sp>
        <p:nvSpPr>
          <p:cNvPr id="17" name="Shape 92">
            <a:extLst>
              <a:ext uri="{FF2B5EF4-FFF2-40B4-BE49-F238E27FC236}">
                <a16:creationId xmlns:a16="http://schemas.microsoft.com/office/drawing/2014/main" id="{9684E748-F529-4BEF-8A6D-6F9F18CFA0E1}"/>
              </a:ext>
            </a:extLst>
          </p:cNvPr>
          <p:cNvSpPr/>
          <p:nvPr/>
        </p:nvSpPr>
        <p:spPr>
          <a:xfrm>
            <a:off x="374312" y="4004812"/>
            <a:ext cx="5943600" cy="1978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가 구축된 파일인 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app.py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를 실행하면</a:t>
            </a:r>
            <a:endParaRPr lang="en-US" altLang="ko-KR" sz="14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정상적으로 작동하고 있는 것을 볼 수 있다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ctr">
              <a:buSzPct val="25000"/>
            </a:pP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웹 사이트로 접속하여 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이 정상적으로 출력되어</a:t>
            </a:r>
            <a:endParaRPr lang="en-US" altLang="ko-KR" sz="14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장르를 선택하여 책을 추천 받을 수 있도록 설계하였다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85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73E440-C1DC-745E-B7B2-76E6D96E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1" y="1434045"/>
            <a:ext cx="3059456" cy="4724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D87EC1-FF55-7EFF-7A86-4164421E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57" y="1434046"/>
            <a:ext cx="3511825" cy="4724745"/>
          </a:xfrm>
          <a:prstGeom prst="rect">
            <a:avLst/>
          </a:prstGeom>
        </p:spPr>
      </p:pic>
      <p:sp>
        <p:nvSpPr>
          <p:cNvPr id="6" name="Shape 92">
            <a:extLst>
              <a:ext uri="{FF2B5EF4-FFF2-40B4-BE49-F238E27FC236}">
                <a16:creationId xmlns:a16="http://schemas.microsoft.com/office/drawing/2014/main" id="{AE90906D-996B-84DB-EAB2-AF9338EE730D}"/>
              </a:ext>
            </a:extLst>
          </p:cNvPr>
          <p:cNvSpPr/>
          <p:nvPr/>
        </p:nvSpPr>
        <p:spPr>
          <a:xfrm>
            <a:off x="1658119" y="874344"/>
            <a:ext cx="8885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altLang="ko-KR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lang="en-US" sz="1400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93">
            <a:extLst>
              <a:ext uri="{FF2B5EF4-FFF2-40B4-BE49-F238E27FC236}">
                <a16:creationId xmlns:a16="http://schemas.microsoft.com/office/drawing/2014/main" id="{A5394259-A029-F5BB-93F0-D8F146A7C120}"/>
              </a:ext>
            </a:extLst>
          </p:cNvPr>
          <p:cNvSpPr/>
          <p:nvPr/>
        </p:nvSpPr>
        <p:spPr>
          <a:xfrm>
            <a:off x="5616789" y="1169315"/>
            <a:ext cx="961650" cy="42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40">
            <a:extLst>
              <a:ext uri="{FF2B5EF4-FFF2-40B4-BE49-F238E27FC236}">
                <a16:creationId xmlns:a16="http://schemas.microsoft.com/office/drawing/2014/main" id="{6E3F7DDF-9193-3DB7-94F3-E9AA18E1015B}"/>
              </a:ext>
            </a:extLst>
          </p:cNvPr>
          <p:cNvSpPr/>
          <p:nvPr/>
        </p:nvSpPr>
        <p:spPr>
          <a:xfrm>
            <a:off x="3094383" y="240775"/>
            <a:ext cx="6003233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프로젝트 수행 결과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2">
            <a:extLst>
              <a:ext uri="{FF2B5EF4-FFF2-40B4-BE49-F238E27FC236}">
                <a16:creationId xmlns:a16="http://schemas.microsoft.com/office/drawing/2014/main" id="{0948792E-0BE3-D91E-3D0D-0DA63311928B}"/>
              </a:ext>
            </a:extLst>
          </p:cNvPr>
          <p:cNvSpPr/>
          <p:nvPr/>
        </p:nvSpPr>
        <p:spPr>
          <a:xfrm>
            <a:off x="7946292" y="1434045"/>
            <a:ext cx="4073429" cy="48464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각 장르를 선택하여 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‘My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pick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..’ 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버튼을 </a:t>
            </a:r>
            <a:endParaRPr lang="en-US" altLang="ko-KR" sz="14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클릭하면 결과 페이지로 넘어가 랜덤하게</a:t>
            </a:r>
            <a:endParaRPr lang="en-US" altLang="ko-KR" sz="14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책에 대한 정보를 표시해주고 있음을 확인할 수 있다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ctr">
              <a:buSzPct val="25000"/>
            </a:pPr>
            <a:endParaRPr lang="en-US" altLang="ko-KR" sz="14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algn="ctr">
              <a:buSzPct val="25000"/>
            </a:pPr>
            <a:endParaRPr lang="en-US" altLang="ko-KR" sz="14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algn="ctr">
              <a:buSzPct val="25000"/>
            </a:pP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새로 고침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‘ 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버튼을 누르면 같은 장르 내에서 </a:t>
            </a:r>
            <a:endParaRPr lang="en-US" altLang="ko-KR" sz="14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새로 랜덤하게 책을 추천해주고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,</a:t>
            </a:r>
          </a:p>
          <a:p>
            <a:pPr algn="ctr">
              <a:buSzPct val="25000"/>
            </a:pP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돌아가기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’ 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버튼을 누르면 초기 화면으로 돌아가</a:t>
            </a:r>
            <a:endParaRPr lang="en-US" altLang="ko-KR" sz="14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algn="ctr">
              <a:buSzPct val="25000"/>
            </a:pP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새로운 장르를 선택할 수 있도록 설계하였다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133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2">
            <a:extLst>
              <a:ext uri="{FF2B5EF4-FFF2-40B4-BE49-F238E27FC236}">
                <a16:creationId xmlns:a16="http://schemas.microsoft.com/office/drawing/2014/main" id="{3DAD210D-BE7C-B6C3-BA05-9630ABA1BB22}"/>
              </a:ext>
            </a:extLst>
          </p:cNvPr>
          <p:cNvSpPr/>
          <p:nvPr/>
        </p:nvSpPr>
        <p:spPr>
          <a:xfrm>
            <a:off x="1658119" y="874344"/>
            <a:ext cx="8885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프로젝트를 마치며 </a:t>
            </a:r>
            <a:endParaRPr lang="en-US" sz="1400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93">
            <a:extLst>
              <a:ext uri="{FF2B5EF4-FFF2-40B4-BE49-F238E27FC236}">
                <a16:creationId xmlns:a16="http://schemas.microsoft.com/office/drawing/2014/main" id="{0B624C2F-62C6-5EB4-DEC9-5E8C5BBDCD13}"/>
              </a:ext>
            </a:extLst>
          </p:cNvPr>
          <p:cNvSpPr/>
          <p:nvPr/>
        </p:nvSpPr>
        <p:spPr>
          <a:xfrm>
            <a:off x="5616789" y="1169315"/>
            <a:ext cx="961650" cy="42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">
            <a:extLst>
              <a:ext uri="{FF2B5EF4-FFF2-40B4-BE49-F238E27FC236}">
                <a16:creationId xmlns:a16="http://schemas.microsoft.com/office/drawing/2014/main" id="{33512754-04B1-A715-7E12-10B85CD8B903}"/>
              </a:ext>
            </a:extLst>
          </p:cNvPr>
          <p:cNvSpPr/>
          <p:nvPr/>
        </p:nvSpPr>
        <p:spPr>
          <a:xfrm>
            <a:off x="3094383" y="240775"/>
            <a:ext cx="6003233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3600" b="1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자체 평가 의견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92">
            <a:extLst>
              <a:ext uri="{FF2B5EF4-FFF2-40B4-BE49-F238E27FC236}">
                <a16:creationId xmlns:a16="http://schemas.microsoft.com/office/drawing/2014/main" id="{78C49F8B-ED8F-E96A-72C9-98F224793817}"/>
              </a:ext>
            </a:extLst>
          </p:cNvPr>
          <p:cNvSpPr/>
          <p:nvPr/>
        </p:nvSpPr>
        <p:spPr>
          <a:xfrm>
            <a:off x="1523999" y="1526810"/>
            <a:ext cx="9143999" cy="48464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85750" indent="-285750">
              <a:buSzPct val="25000"/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이번 프로젝트는 기존에 진행했던 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책 추천 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API’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를 보완하는 방식으로 진행하였는데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기획했던 의도처럼 </a:t>
            </a:r>
            <a:r>
              <a:rPr lang="ko-KR" altLang="en-US" dirty="0" err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독서율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하락에 대한 정보를 추가적으로 확인하였고 결과 화면에 나오는 책에 대한 정보도 보완하여 진행하였습니다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>
              <a:buSzPct val="25000"/>
            </a:pPr>
            <a:endParaRPr lang="en-US" altLang="ko-KR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SzPct val="25000"/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18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년도와 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년도의 도서 대여율의 차이를 비교하여 확연히 도서 대출수가 떨어진 것을 쉽게 볼 수 있었습니다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하지만 전자기기의 상용화로 인한 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eBook 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사용량 통계를 포함하지 못한 것이 아쉬웠습니다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>
              <a:buSzPct val="25000"/>
            </a:pPr>
            <a:endParaRPr lang="en-US" altLang="ko-KR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SzPct val="25000"/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그리고 기존에 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bs4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로 크롤링하여 이번 프로젝트에서는 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selenium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으로 크롤링하여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책에 대한 리뷰나 더 많은 자료를 포함하고 싶었지만 대체적으로 구현하지 못하여 기존에 진행했던 방식으로 크롤링한 것이 많이 아쉬웠습니다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ko-KR" altLang="en-US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또한 전에 학습한 내용들을 다시 복습하는데 시간이 생각보다 많이 할애된 것 같아 서비스 구현에 좀 더 집중하지 못했던 것 같습니다</a:t>
            </a:r>
            <a:r>
              <a:rPr lang="en-US" altLang="ko-KR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774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604298" y="379212"/>
            <a:ext cx="4986606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목차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3F84EB-9A25-30F4-E34E-F99C7151A675}"/>
              </a:ext>
            </a:extLst>
          </p:cNvPr>
          <p:cNvGrpSpPr/>
          <p:nvPr/>
        </p:nvGrpSpPr>
        <p:grpSpPr>
          <a:xfrm>
            <a:off x="5897220" y="2003323"/>
            <a:ext cx="6539257" cy="3719130"/>
            <a:chOff x="5898596" y="1936855"/>
            <a:chExt cx="6539257" cy="3719130"/>
          </a:xfrm>
        </p:grpSpPr>
        <p:sp>
          <p:nvSpPr>
            <p:cNvPr id="42" name="Shape 42"/>
            <p:cNvSpPr txBox="1"/>
            <p:nvPr/>
          </p:nvSpPr>
          <p:spPr>
            <a:xfrm>
              <a:off x="6757739" y="1939877"/>
              <a:ext cx="5680114" cy="55240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just">
                <a:lnSpc>
                  <a:spcPct val="144416"/>
                </a:lnSpc>
                <a:buSzPct val="25000"/>
              </a:pP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프로젝트 개요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898596" y="1936855"/>
              <a:ext cx="568812" cy="568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5953905" y="2066797"/>
              <a:ext cx="447769" cy="33654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SzPct val="25000"/>
              </a:pPr>
              <a:r>
                <a:rPr lang="en-US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5898596" y="2969788"/>
              <a:ext cx="568812" cy="568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6757739" y="2946239"/>
              <a:ext cx="5680114" cy="66045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just">
                <a:lnSpc>
                  <a:spcPct val="144416"/>
                </a:lnSpc>
                <a:buSzPct val="25000"/>
              </a:pP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프로젝트 수행 절차 및 방법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5953905" y="3108195"/>
              <a:ext cx="447769" cy="33654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SzPct val="25000"/>
              </a:pPr>
              <a:r>
                <a:rPr lang="en-US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5898596" y="4002722"/>
              <a:ext cx="568812" cy="5689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x="6757739" y="3956972"/>
              <a:ext cx="5680114" cy="66045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just">
                <a:lnSpc>
                  <a:spcPct val="144416"/>
                </a:lnSpc>
                <a:buSzPct val="25000"/>
              </a:pP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프로젝트 수행 결과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5953905" y="4130546"/>
              <a:ext cx="447769" cy="33654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SzPct val="25000"/>
              </a:pPr>
              <a:r>
                <a:rPr lang="en-US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5898596" y="5035655"/>
              <a:ext cx="568812" cy="568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6757739" y="4989135"/>
              <a:ext cx="5680114" cy="6668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just">
                <a:lnSpc>
                  <a:spcPct val="144416"/>
                </a:lnSpc>
                <a:buSzPct val="25000"/>
              </a:pP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자체 평가 의견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5941207" y="5171943"/>
              <a:ext cx="447769" cy="33654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SzPct val="25000"/>
              </a:pPr>
              <a:r>
                <a:rPr lang="en-US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</a:p>
          </p:txBody>
        </p:sp>
      </p:grpSp>
      <p:grpSp>
        <p:nvGrpSpPr>
          <p:cNvPr id="54" name="Shape 54"/>
          <p:cNvGrpSpPr/>
          <p:nvPr/>
        </p:nvGrpSpPr>
        <p:grpSpPr>
          <a:xfrm>
            <a:off x="1694007" y="1609615"/>
            <a:ext cx="2916226" cy="4180110"/>
            <a:chOff x="2558743" y="4275876"/>
            <a:chExt cx="3207453" cy="4597554"/>
          </a:xfrm>
        </p:grpSpPr>
        <p:sp>
          <p:nvSpPr>
            <p:cNvPr id="55" name="Shape 55"/>
            <p:cNvSpPr/>
            <p:nvPr/>
          </p:nvSpPr>
          <p:spPr>
            <a:xfrm>
              <a:off x="2558743" y="4892553"/>
              <a:ext cx="3207453" cy="39808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1" y="116400"/>
                  </a:moveTo>
                  <a:lnTo>
                    <a:pt x="119991" y="116400"/>
                  </a:lnTo>
                  <a:cubicBezTo>
                    <a:pt x="119991" y="118378"/>
                    <a:pt x="117979" y="119993"/>
                    <a:pt x="115532" y="119993"/>
                  </a:cubicBezTo>
                  <a:cubicBezTo>
                    <a:pt x="5352" y="119993"/>
                    <a:pt x="5352" y="119993"/>
                    <a:pt x="5352" y="119993"/>
                  </a:cubicBezTo>
                  <a:cubicBezTo>
                    <a:pt x="1674" y="119993"/>
                    <a:pt x="0" y="116218"/>
                    <a:pt x="0" y="114240"/>
                  </a:cubicBezTo>
                  <a:cubicBezTo>
                    <a:pt x="2004" y="5117"/>
                    <a:pt x="2004" y="5117"/>
                    <a:pt x="2004" y="5117"/>
                  </a:cubicBezTo>
                  <a:cubicBezTo>
                    <a:pt x="2004" y="3139"/>
                    <a:pt x="4016" y="1569"/>
                    <a:pt x="6463" y="1569"/>
                  </a:cubicBezTo>
                  <a:cubicBezTo>
                    <a:pt x="113971" y="0"/>
                    <a:pt x="113971" y="0"/>
                    <a:pt x="113971" y="0"/>
                  </a:cubicBezTo>
                  <a:cubicBezTo>
                    <a:pt x="116426" y="0"/>
                    <a:pt x="119991" y="1433"/>
                    <a:pt x="119991" y="3722"/>
                  </a:cubicBezTo>
                  <a:cubicBezTo>
                    <a:pt x="119991" y="116400"/>
                    <a:pt x="119991" y="116400"/>
                    <a:pt x="119991" y="116400"/>
                  </a:cubicBezTo>
                </a:path>
              </a:pathLst>
            </a:custGeom>
            <a:solidFill>
              <a:srgbClr val="1B82A4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570127" y="4892553"/>
              <a:ext cx="3153379" cy="39286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1" y="116352"/>
                  </a:moveTo>
                  <a:lnTo>
                    <a:pt x="119991" y="116352"/>
                  </a:lnTo>
                  <a:cubicBezTo>
                    <a:pt x="119991" y="118356"/>
                    <a:pt x="117953" y="119993"/>
                    <a:pt x="115457" y="119993"/>
                  </a:cubicBezTo>
                  <a:cubicBezTo>
                    <a:pt x="4534" y="119993"/>
                    <a:pt x="4534" y="119993"/>
                    <a:pt x="4534" y="119993"/>
                  </a:cubicBezTo>
                  <a:cubicBezTo>
                    <a:pt x="2046" y="119993"/>
                    <a:pt x="0" y="118356"/>
                    <a:pt x="0" y="116352"/>
                  </a:cubicBezTo>
                  <a:cubicBezTo>
                    <a:pt x="0" y="3594"/>
                    <a:pt x="0" y="3594"/>
                    <a:pt x="0" y="3594"/>
                  </a:cubicBezTo>
                  <a:cubicBezTo>
                    <a:pt x="0" y="1590"/>
                    <a:pt x="2046" y="0"/>
                    <a:pt x="4534" y="0"/>
                  </a:cubicBezTo>
                  <a:cubicBezTo>
                    <a:pt x="115457" y="0"/>
                    <a:pt x="115457" y="0"/>
                    <a:pt x="115457" y="0"/>
                  </a:cubicBezTo>
                  <a:cubicBezTo>
                    <a:pt x="117953" y="0"/>
                    <a:pt x="119991" y="1590"/>
                    <a:pt x="119991" y="3594"/>
                  </a:cubicBezTo>
                  <a:cubicBezTo>
                    <a:pt x="119991" y="116352"/>
                    <a:pt x="119991" y="116352"/>
                    <a:pt x="119991" y="116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763656" y="5132580"/>
              <a:ext cx="2796679" cy="3469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0" y="116390"/>
                  </a:moveTo>
                  <a:lnTo>
                    <a:pt x="119990" y="116390"/>
                  </a:lnTo>
                  <a:cubicBezTo>
                    <a:pt x="119990" y="118400"/>
                    <a:pt x="118015" y="119992"/>
                    <a:pt x="115513" y="119992"/>
                  </a:cubicBezTo>
                  <a:cubicBezTo>
                    <a:pt x="4477" y="119791"/>
                    <a:pt x="4477" y="119791"/>
                    <a:pt x="4477" y="119791"/>
                  </a:cubicBezTo>
                  <a:cubicBezTo>
                    <a:pt x="1984" y="119791"/>
                    <a:pt x="0" y="118191"/>
                    <a:pt x="0" y="116182"/>
                  </a:cubicBezTo>
                  <a:cubicBezTo>
                    <a:pt x="1283" y="4375"/>
                    <a:pt x="1283" y="4375"/>
                    <a:pt x="1283" y="4375"/>
                  </a:cubicBezTo>
                  <a:cubicBezTo>
                    <a:pt x="1283" y="2366"/>
                    <a:pt x="3268" y="773"/>
                    <a:pt x="5760" y="773"/>
                  </a:cubicBezTo>
                  <a:cubicBezTo>
                    <a:pt x="115513" y="0"/>
                    <a:pt x="115513" y="0"/>
                    <a:pt x="115513" y="0"/>
                  </a:cubicBezTo>
                  <a:cubicBezTo>
                    <a:pt x="118015" y="0"/>
                    <a:pt x="119990" y="1592"/>
                    <a:pt x="119990" y="3601"/>
                  </a:cubicBezTo>
                  <a:cubicBezTo>
                    <a:pt x="119990" y="116390"/>
                    <a:pt x="119990" y="116390"/>
                    <a:pt x="119990" y="11639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763656" y="5132582"/>
              <a:ext cx="2766320" cy="34476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0" y="116360"/>
                  </a:moveTo>
                  <a:lnTo>
                    <a:pt x="119990" y="116360"/>
                  </a:lnTo>
                  <a:cubicBezTo>
                    <a:pt x="119990" y="118382"/>
                    <a:pt x="117984" y="119992"/>
                    <a:pt x="115465" y="119992"/>
                  </a:cubicBezTo>
                  <a:cubicBezTo>
                    <a:pt x="4525" y="119992"/>
                    <a:pt x="4525" y="119992"/>
                    <a:pt x="4525" y="119992"/>
                  </a:cubicBezTo>
                  <a:cubicBezTo>
                    <a:pt x="2006" y="119992"/>
                    <a:pt x="0" y="118382"/>
                    <a:pt x="0" y="116360"/>
                  </a:cubicBezTo>
                  <a:cubicBezTo>
                    <a:pt x="0" y="3624"/>
                    <a:pt x="0" y="3624"/>
                    <a:pt x="0" y="3624"/>
                  </a:cubicBezTo>
                  <a:cubicBezTo>
                    <a:pt x="0" y="1602"/>
                    <a:pt x="2006" y="0"/>
                    <a:pt x="4525" y="0"/>
                  </a:cubicBezTo>
                  <a:cubicBezTo>
                    <a:pt x="115465" y="0"/>
                    <a:pt x="115465" y="0"/>
                    <a:pt x="115465" y="0"/>
                  </a:cubicBezTo>
                  <a:cubicBezTo>
                    <a:pt x="117984" y="0"/>
                    <a:pt x="119990" y="1602"/>
                    <a:pt x="119990" y="3624"/>
                  </a:cubicBezTo>
                  <a:cubicBezTo>
                    <a:pt x="119990" y="116360"/>
                    <a:pt x="119990" y="116360"/>
                    <a:pt x="119990" y="116360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3315782" y="4892553"/>
              <a:ext cx="1663967" cy="2400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4" y="0"/>
                  </a:moveTo>
                  <a:lnTo>
                    <a:pt x="0" y="0"/>
                  </a:lnTo>
                  <a:lnTo>
                    <a:pt x="0" y="119892"/>
                  </a:lnTo>
                  <a:lnTo>
                    <a:pt x="119984" y="119892"/>
                  </a:lnTo>
                  <a:lnTo>
                    <a:pt x="119984" y="0"/>
                  </a:lnTo>
                </a:path>
              </a:pathLst>
            </a:custGeom>
            <a:solidFill>
              <a:srgbClr val="1B82A4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3315782" y="5132580"/>
              <a:ext cx="1663967" cy="3235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4" y="0"/>
                  </a:moveTo>
                  <a:lnTo>
                    <a:pt x="119984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75688"/>
                    <a:pt x="0" y="75688"/>
                    <a:pt x="0" y="75688"/>
                  </a:cubicBezTo>
                  <a:cubicBezTo>
                    <a:pt x="0" y="100039"/>
                    <a:pt x="4080" y="119920"/>
                    <a:pt x="9013" y="119920"/>
                  </a:cubicBezTo>
                  <a:cubicBezTo>
                    <a:pt x="110955" y="119920"/>
                    <a:pt x="110955" y="119920"/>
                    <a:pt x="110955" y="119920"/>
                  </a:cubicBezTo>
                  <a:cubicBezTo>
                    <a:pt x="115888" y="119920"/>
                    <a:pt x="119984" y="100039"/>
                    <a:pt x="119984" y="75688"/>
                  </a:cubicBezTo>
                  <a:cubicBezTo>
                    <a:pt x="119984" y="0"/>
                    <a:pt x="119984" y="0"/>
                    <a:pt x="119984" y="0"/>
                  </a:cubicBezTo>
                </a:path>
              </a:pathLst>
            </a:custGeom>
            <a:solidFill>
              <a:srgbClr val="CECDCD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3357523" y="4275876"/>
              <a:ext cx="1586175" cy="11261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68" y="45080"/>
                  </a:moveTo>
                  <a:lnTo>
                    <a:pt x="110968" y="45080"/>
                  </a:lnTo>
                  <a:cubicBezTo>
                    <a:pt x="103205" y="45080"/>
                    <a:pt x="103205" y="45080"/>
                    <a:pt x="103205" y="45080"/>
                  </a:cubicBezTo>
                  <a:cubicBezTo>
                    <a:pt x="103205" y="37929"/>
                    <a:pt x="103205" y="37929"/>
                    <a:pt x="103205" y="37929"/>
                  </a:cubicBezTo>
                  <a:cubicBezTo>
                    <a:pt x="103205" y="32841"/>
                    <a:pt x="100390" y="28716"/>
                    <a:pt x="96794" y="28716"/>
                  </a:cubicBezTo>
                  <a:cubicBezTo>
                    <a:pt x="87095" y="28716"/>
                    <a:pt x="87095" y="28716"/>
                    <a:pt x="87095" y="28716"/>
                  </a:cubicBezTo>
                  <a:cubicBezTo>
                    <a:pt x="87095" y="9213"/>
                    <a:pt x="87095" y="9213"/>
                    <a:pt x="87095" y="9213"/>
                  </a:cubicBezTo>
                  <a:cubicBezTo>
                    <a:pt x="87095" y="4125"/>
                    <a:pt x="84165" y="0"/>
                    <a:pt x="80569" y="0"/>
                  </a:cubicBezTo>
                  <a:cubicBezTo>
                    <a:pt x="39316" y="0"/>
                    <a:pt x="39316" y="0"/>
                    <a:pt x="39316" y="0"/>
                  </a:cubicBezTo>
                  <a:cubicBezTo>
                    <a:pt x="35834" y="0"/>
                    <a:pt x="32904" y="4125"/>
                    <a:pt x="32904" y="9213"/>
                  </a:cubicBezTo>
                  <a:cubicBezTo>
                    <a:pt x="32904" y="28716"/>
                    <a:pt x="32904" y="28716"/>
                    <a:pt x="32904" y="28716"/>
                  </a:cubicBezTo>
                  <a:cubicBezTo>
                    <a:pt x="23205" y="28716"/>
                    <a:pt x="23205" y="28716"/>
                    <a:pt x="23205" y="28716"/>
                  </a:cubicBezTo>
                  <a:cubicBezTo>
                    <a:pt x="19593" y="28716"/>
                    <a:pt x="16663" y="32841"/>
                    <a:pt x="16663" y="37929"/>
                  </a:cubicBezTo>
                  <a:cubicBezTo>
                    <a:pt x="16663" y="45080"/>
                    <a:pt x="16663" y="45080"/>
                    <a:pt x="16663" y="45080"/>
                  </a:cubicBezTo>
                  <a:cubicBezTo>
                    <a:pt x="9015" y="45080"/>
                    <a:pt x="9015" y="45080"/>
                    <a:pt x="9015" y="45080"/>
                  </a:cubicBezTo>
                  <a:cubicBezTo>
                    <a:pt x="4052" y="45080"/>
                    <a:pt x="0" y="50786"/>
                    <a:pt x="0" y="57754"/>
                  </a:cubicBezTo>
                  <a:cubicBezTo>
                    <a:pt x="0" y="107440"/>
                    <a:pt x="0" y="107440"/>
                    <a:pt x="0" y="107440"/>
                  </a:cubicBezTo>
                  <a:cubicBezTo>
                    <a:pt x="0" y="114407"/>
                    <a:pt x="4052" y="119977"/>
                    <a:pt x="9015" y="119977"/>
                  </a:cubicBezTo>
                  <a:cubicBezTo>
                    <a:pt x="110968" y="119977"/>
                    <a:pt x="110968" y="119977"/>
                    <a:pt x="110968" y="119977"/>
                  </a:cubicBezTo>
                  <a:cubicBezTo>
                    <a:pt x="115931" y="119977"/>
                    <a:pt x="119983" y="114407"/>
                    <a:pt x="119983" y="107440"/>
                  </a:cubicBezTo>
                  <a:cubicBezTo>
                    <a:pt x="119983" y="57754"/>
                    <a:pt x="119983" y="57754"/>
                    <a:pt x="119983" y="57754"/>
                  </a:cubicBezTo>
                  <a:cubicBezTo>
                    <a:pt x="119983" y="50786"/>
                    <a:pt x="115931" y="45080"/>
                    <a:pt x="110968" y="45080"/>
                  </a:cubicBezTo>
                  <a:close/>
                  <a:moveTo>
                    <a:pt x="80000" y="41413"/>
                  </a:moveTo>
                  <a:lnTo>
                    <a:pt x="80000" y="41413"/>
                  </a:lnTo>
                  <a:cubicBezTo>
                    <a:pt x="80000" y="44117"/>
                    <a:pt x="78535" y="46180"/>
                    <a:pt x="76615" y="46180"/>
                  </a:cubicBezTo>
                  <a:cubicBezTo>
                    <a:pt x="43824" y="46180"/>
                    <a:pt x="43824" y="46180"/>
                    <a:pt x="43824" y="46180"/>
                  </a:cubicBezTo>
                  <a:cubicBezTo>
                    <a:pt x="41920" y="46180"/>
                    <a:pt x="40455" y="44117"/>
                    <a:pt x="40455" y="41413"/>
                  </a:cubicBezTo>
                  <a:cubicBezTo>
                    <a:pt x="40455" y="13796"/>
                    <a:pt x="40455" y="13796"/>
                    <a:pt x="40455" y="13796"/>
                  </a:cubicBezTo>
                  <a:cubicBezTo>
                    <a:pt x="40455" y="11275"/>
                    <a:pt x="41920" y="9052"/>
                    <a:pt x="43824" y="9052"/>
                  </a:cubicBezTo>
                  <a:cubicBezTo>
                    <a:pt x="76615" y="9052"/>
                    <a:pt x="76615" y="9052"/>
                    <a:pt x="76615" y="9052"/>
                  </a:cubicBezTo>
                  <a:cubicBezTo>
                    <a:pt x="78535" y="9052"/>
                    <a:pt x="80000" y="11275"/>
                    <a:pt x="80000" y="13796"/>
                  </a:cubicBezTo>
                  <a:lnTo>
                    <a:pt x="80000" y="41413"/>
                  </a:lnTo>
                  <a:close/>
                </a:path>
              </a:pathLst>
            </a:custGeom>
            <a:solidFill>
              <a:srgbClr val="12576D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3029283" y="5217019"/>
              <a:ext cx="155582" cy="1536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33" y="59327"/>
                  </a:moveTo>
                  <a:lnTo>
                    <a:pt x="119833" y="59327"/>
                  </a:lnTo>
                  <a:cubicBezTo>
                    <a:pt x="119833" y="93109"/>
                    <a:pt x="93370" y="119831"/>
                    <a:pt x="59916" y="119831"/>
                  </a:cubicBezTo>
                  <a:cubicBezTo>
                    <a:pt x="27628" y="119831"/>
                    <a:pt x="0" y="93109"/>
                    <a:pt x="0" y="59327"/>
                  </a:cubicBezTo>
                  <a:cubicBezTo>
                    <a:pt x="0" y="26890"/>
                    <a:pt x="27628" y="0"/>
                    <a:pt x="59916" y="0"/>
                  </a:cubicBezTo>
                  <a:cubicBezTo>
                    <a:pt x="93370" y="0"/>
                    <a:pt x="119833" y="26890"/>
                    <a:pt x="119833" y="593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5159048" y="5217019"/>
              <a:ext cx="155582" cy="1536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33" y="59327"/>
                  </a:moveTo>
                  <a:lnTo>
                    <a:pt x="119833" y="59327"/>
                  </a:lnTo>
                  <a:cubicBezTo>
                    <a:pt x="119833" y="93109"/>
                    <a:pt x="93370" y="119831"/>
                    <a:pt x="59916" y="119831"/>
                  </a:cubicBezTo>
                  <a:cubicBezTo>
                    <a:pt x="27794" y="119831"/>
                    <a:pt x="0" y="93109"/>
                    <a:pt x="0" y="59327"/>
                  </a:cubicBezTo>
                  <a:cubicBezTo>
                    <a:pt x="0" y="26890"/>
                    <a:pt x="27794" y="0"/>
                    <a:pt x="59916" y="0"/>
                  </a:cubicBezTo>
                  <a:cubicBezTo>
                    <a:pt x="93370" y="0"/>
                    <a:pt x="119833" y="26890"/>
                    <a:pt x="119833" y="593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781476" y="5812823"/>
              <a:ext cx="456310" cy="4563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43" y="109358"/>
                  </a:moveTo>
                  <a:lnTo>
                    <a:pt x="119943" y="109358"/>
                  </a:lnTo>
                  <a:cubicBezTo>
                    <a:pt x="119943" y="115245"/>
                    <a:pt x="115243" y="119943"/>
                    <a:pt x="109410" y="119943"/>
                  </a:cubicBezTo>
                  <a:cubicBezTo>
                    <a:pt x="10589" y="119943"/>
                    <a:pt x="10589" y="119943"/>
                    <a:pt x="10589" y="119943"/>
                  </a:cubicBezTo>
                  <a:cubicBezTo>
                    <a:pt x="4700" y="119943"/>
                    <a:pt x="0" y="115245"/>
                    <a:pt x="0" y="109358"/>
                  </a:cubicBezTo>
                  <a:cubicBezTo>
                    <a:pt x="0" y="10584"/>
                    <a:pt x="0" y="10584"/>
                    <a:pt x="0" y="10584"/>
                  </a:cubicBezTo>
                  <a:cubicBezTo>
                    <a:pt x="0" y="4698"/>
                    <a:pt x="4700" y="0"/>
                    <a:pt x="10589" y="0"/>
                  </a:cubicBezTo>
                  <a:cubicBezTo>
                    <a:pt x="109410" y="0"/>
                    <a:pt x="109410" y="0"/>
                    <a:pt x="109410" y="0"/>
                  </a:cubicBezTo>
                  <a:cubicBezTo>
                    <a:pt x="115243" y="0"/>
                    <a:pt x="119943" y="4698"/>
                    <a:pt x="119943" y="10584"/>
                  </a:cubicBezTo>
                  <a:lnTo>
                    <a:pt x="119943" y="109358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781476" y="6494960"/>
              <a:ext cx="456310" cy="4572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43" y="109388"/>
                  </a:moveTo>
                  <a:lnTo>
                    <a:pt x="119943" y="109388"/>
                  </a:lnTo>
                  <a:cubicBezTo>
                    <a:pt x="119943" y="115258"/>
                    <a:pt x="115243" y="119943"/>
                    <a:pt x="109410" y="119943"/>
                  </a:cubicBezTo>
                  <a:cubicBezTo>
                    <a:pt x="10589" y="119943"/>
                    <a:pt x="10589" y="119943"/>
                    <a:pt x="10589" y="119943"/>
                  </a:cubicBezTo>
                  <a:cubicBezTo>
                    <a:pt x="4700" y="119943"/>
                    <a:pt x="0" y="115258"/>
                    <a:pt x="0" y="109388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5079"/>
                    <a:pt x="4700" y="0"/>
                    <a:pt x="10589" y="0"/>
                  </a:cubicBezTo>
                  <a:cubicBezTo>
                    <a:pt x="109410" y="0"/>
                    <a:pt x="109410" y="0"/>
                    <a:pt x="109410" y="0"/>
                  </a:cubicBezTo>
                  <a:cubicBezTo>
                    <a:pt x="115243" y="0"/>
                    <a:pt x="119943" y="5079"/>
                    <a:pt x="119943" y="10950"/>
                  </a:cubicBezTo>
                  <a:lnTo>
                    <a:pt x="119943" y="109388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4781476" y="7178996"/>
              <a:ext cx="456310" cy="4572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43" y="109388"/>
                  </a:moveTo>
                  <a:lnTo>
                    <a:pt x="119943" y="109388"/>
                  </a:lnTo>
                  <a:cubicBezTo>
                    <a:pt x="119943" y="115258"/>
                    <a:pt x="115243" y="119943"/>
                    <a:pt x="109410" y="119943"/>
                  </a:cubicBezTo>
                  <a:cubicBezTo>
                    <a:pt x="10589" y="119943"/>
                    <a:pt x="10589" y="119943"/>
                    <a:pt x="10589" y="119943"/>
                  </a:cubicBezTo>
                  <a:cubicBezTo>
                    <a:pt x="4700" y="119943"/>
                    <a:pt x="0" y="115258"/>
                    <a:pt x="0" y="109388"/>
                  </a:cubicBezTo>
                  <a:cubicBezTo>
                    <a:pt x="0" y="10555"/>
                    <a:pt x="0" y="10555"/>
                    <a:pt x="0" y="10555"/>
                  </a:cubicBezTo>
                  <a:cubicBezTo>
                    <a:pt x="0" y="4684"/>
                    <a:pt x="4700" y="0"/>
                    <a:pt x="10589" y="0"/>
                  </a:cubicBezTo>
                  <a:cubicBezTo>
                    <a:pt x="109410" y="0"/>
                    <a:pt x="109410" y="0"/>
                    <a:pt x="109410" y="0"/>
                  </a:cubicBezTo>
                  <a:cubicBezTo>
                    <a:pt x="115243" y="0"/>
                    <a:pt x="119943" y="4684"/>
                    <a:pt x="119943" y="10555"/>
                  </a:cubicBezTo>
                  <a:lnTo>
                    <a:pt x="119943" y="109388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4781476" y="7863031"/>
              <a:ext cx="456310" cy="4563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43" y="109358"/>
                  </a:moveTo>
                  <a:lnTo>
                    <a:pt x="119943" y="109358"/>
                  </a:lnTo>
                  <a:cubicBezTo>
                    <a:pt x="119943" y="115245"/>
                    <a:pt x="115243" y="119943"/>
                    <a:pt x="109410" y="119943"/>
                  </a:cubicBezTo>
                  <a:cubicBezTo>
                    <a:pt x="10589" y="119943"/>
                    <a:pt x="10589" y="119943"/>
                    <a:pt x="10589" y="119943"/>
                  </a:cubicBezTo>
                  <a:cubicBezTo>
                    <a:pt x="4700" y="119943"/>
                    <a:pt x="0" y="115245"/>
                    <a:pt x="0" y="109358"/>
                  </a:cubicBezTo>
                  <a:cubicBezTo>
                    <a:pt x="0" y="10584"/>
                    <a:pt x="0" y="10584"/>
                    <a:pt x="0" y="10584"/>
                  </a:cubicBezTo>
                  <a:cubicBezTo>
                    <a:pt x="0" y="4698"/>
                    <a:pt x="4700" y="0"/>
                    <a:pt x="10589" y="0"/>
                  </a:cubicBezTo>
                  <a:cubicBezTo>
                    <a:pt x="109410" y="0"/>
                    <a:pt x="109410" y="0"/>
                    <a:pt x="109410" y="0"/>
                  </a:cubicBezTo>
                  <a:cubicBezTo>
                    <a:pt x="115243" y="0"/>
                    <a:pt x="119943" y="4698"/>
                    <a:pt x="119943" y="10584"/>
                  </a:cubicBezTo>
                  <a:lnTo>
                    <a:pt x="119943" y="109358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126048" y="5887773"/>
              <a:ext cx="1414467" cy="3472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1" y="119925"/>
                  </a:moveTo>
                  <a:lnTo>
                    <a:pt x="0" y="119925"/>
                  </a:lnTo>
                  <a:lnTo>
                    <a:pt x="0" y="0"/>
                  </a:lnTo>
                  <a:lnTo>
                    <a:pt x="119981" y="0"/>
                  </a:lnTo>
                  <a:lnTo>
                    <a:pt x="119981" y="119925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3126048" y="6556628"/>
              <a:ext cx="1414467" cy="3481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1" y="119925"/>
                  </a:moveTo>
                  <a:lnTo>
                    <a:pt x="0" y="119925"/>
                  </a:lnTo>
                  <a:lnTo>
                    <a:pt x="0" y="0"/>
                  </a:lnTo>
                  <a:lnTo>
                    <a:pt x="119981" y="0"/>
                  </a:lnTo>
                  <a:lnTo>
                    <a:pt x="119981" y="119925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126048" y="7226432"/>
              <a:ext cx="1414467" cy="3491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1" y="119926"/>
                  </a:moveTo>
                  <a:lnTo>
                    <a:pt x="0" y="119926"/>
                  </a:lnTo>
                  <a:lnTo>
                    <a:pt x="0" y="0"/>
                  </a:lnTo>
                  <a:lnTo>
                    <a:pt x="119981" y="0"/>
                  </a:lnTo>
                  <a:lnTo>
                    <a:pt x="119981" y="119926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3126048" y="7897185"/>
              <a:ext cx="1414467" cy="3472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1" y="119925"/>
                  </a:moveTo>
                  <a:lnTo>
                    <a:pt x="0" y="119925"/>
                  </a:lnTo>
                  <a:lnTo>
                    <a:pt x="0" y="0"/>
                  </a:lnTo>
                  <a:lnTo>
                    <a:pt x="119981" y="0"/>
                  </a:lnTo>
                  <a:lnTo>
                    <a:pt x="119981" y="119925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766298" y="5862157"/>
              <a:ext cx="484771" cy="3889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280" y="119933"/>
                  </a:moveTo>
                  <a:lnTo>
                    <a:pt x="44280" y="119933"/>
                  </a:lnTo>
                  <a:cubicBezTo>
                    <a:pt x="40230" y="119933"/>
                    <a:pt x="36181" y="118076"/>
                    <a:pt x="33570" y="114427"/>
                  </a:cubicBezTo>
                  <a:cubicBezTo>
                    <a:pt x="5914" y="79933"/>
                    <a:pt x="5914" y="79933"/>
                    <a:pt x="5914" y="79933"/>
                  </a:cubicBezTo>
                  <a:cubicBezTo>
                    <a:pt x="0" y="72636"/>
                    <a:pt x="0" y="60630"/>
                    <a:pt x="5914" y="53333"/>
                  </a:cubicBezTo>
                  <a:cubicBezTo>
                    <a:pt x="11829" y="45970"/>
                    <a:pt x="21420" y="45970"/>
                    <a:pt x="27335" y="53333"/>
                  </a:cubicBezTo>
                  <a:cubicBezTo>
                    <a:pt x="43534" y="73963"/>
                    <a:pt x="43534" y="73963"/>
                    <a:pt x="43534" y="73963"/>
                  </a:cubicBezTo>
                  <a:cubicBezTo>
                    <a:pt x="91918" y="8291"/>
                    <a:pt x="91918" y="8291"/>
                    <a:pt x="91918" y="8291"/>
                  </a:cubicBezTo>
                  <a:cubicBezTo>
                    <a:pt x="97406" y="530"/>
                    <a:pt x="106998" y="0"/>
                    <a:pt x="113285" y="6898"/>
                  </a:cubicBezTo>
                  <a:cubicBezTo>
                    <a:pt x="119200" y="14262"/>
                    <a:pt x="119946" y="25737"/>
                    <a:pt x="114031" y="33565"/>
                  </a:cubicBezTo>
                  <a:cubicBezTo>
                    <a:pt x="55364" y="113963"/>
                    <a:pt x="55364" y="113963"/>
                    <a:pt x="55364" y="113963"/>
                  </a:cubicBezTo>
                  <a:cubicBezTo>
                    <a:pt x="52433" y="117611"/>
                    <a:pt x="48703" y="119933"/>
                    <a:pt x="44653" y="119933"/>
                  </a:cubicBezTo>
                  <a:cubicBezTo>
                    <a:pt x="44280" y="119933"/>
                    <a:pt x="44280" y="119933"/>
                    <a:pt x="44280" y="1199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3" name="Shape 73"/>
          <p:cNvSpPr/>
          <p:nvPr/>
        </p:nvSpPr>
        <p:spPr>
          <a:xfrm>
            <a:off x="5616789" y="1023543"/>
            <a:ext cx="961596" cy="4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515124" y="1738322"/>
            <a:ext cx="539609" cy="539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67"/>
                </a:moveTo>
                <a:cubicBezTo>
                  <a:pt x="125853" y="41002"/>
                  <a:pt x="125853" y="78985"/>
                  <a:pt x="102419" y="102419"/>
                </a:cubicBezTo>
                <a:cubicBezTo>
                  <a:pt x="78985" y="125847"/>
                  <a:pt x="41002" y="125847"/>
                  <a:pt x="17567" y="102419"/>
                </a:cubicBezTo>
                <a:cubicBezTo>
                  <a:pt x="-5860" y="78985"/>
                  <a:pt x="-5860" y="41002"/>
                  <a:pt x="17567" y="17567"/>
                </a:cubicBezTo>
                <a:cubicBezTo>
                  <a:pt x="41002" y="-5860"/>
                  <a:pt x="78985" y="-5860"/>
                  <a:pt x="102419" y="175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 sz="2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201948" y="1994598"/>
            <a:ext cx="4922968" cy="4343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65047"/>
              </a:lnSpc>
              <a:buSzPct val="25000"/>
            </a:pP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교보문고 의 베스트 셀러에서 랜덤으로 책을 추천해줍니다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1197349" y="1593702"/>
            <a:ext cx="569405" cy="276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67888"/>
              </a:lnSpc>
              <a:buSzPct val="25000"/>
            </a:pP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주제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515124" y="2904292"/>
            <a:ext cx="539609" cy="539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67"/>
                </a:moveTo>
                <a:cubicBezTo>
                  <a:pt x="125853" y="41002"/>
                  <a:pt x="125853" y="78985"/>
                  <a:pt x="102419" y="102419"/>
                </a:cubicBezTo>
                <a:cubicBezTo>
                  <a:pt x="78985" y="125847"/>
                  <a:pt x="41002" y="125847"/>
                  <a:pt x="17567" y="102419"/>
                </a:cubicBezTo>
                <a:cubicBezTo>
                  <a:pt x="-5860" y="78985"/>
                  <a:pt x="-5860" y="41002"/>
                  <a:pt x="17567" y="17567"/>
                </a:cubicBezTo>
                <a:cubicBezTo>
                  <a:pt x="41002" y="-5860"/>
                  <a:pt x="78985" y="-5860"/>
                  <a:pt x="102419" y="175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 sz="2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1204899" y="3144848"/>
            <a:ext cx="4922968" cy="28833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just">
              <a:lnSpc>
                <a:spcPct val="165047"/>
              </a:lnSpc>
              <a:buSzPct val="25000"/>
            </a:pP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작년부터 꾸준히 책을 읽는 습관을 들이려고 노력 중인데 항상 어떤 책을 봐야할 지에 대해 고민만 하다가 마는 경우가 대부분이었습니다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좋아하는 장르의 책만 읽는 것은 독서 습관에 큰 도움이 되지 않을 것 같아 어떤 장르의 책을 읽어야 할지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어떤 책을 골라야 하는지 여러 고민에 빠졌었습니다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또한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최근 스마트폰 기기의 사용 연령이 낮아짐에 따라 학생들의 문해력 또한 낮아졌다는 이슈도 빈번히 보이고 있습니다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이런 환경에서 어렸을 적에 받았던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학생 추천 도서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100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선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’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같은 추천 시스템이 있으면 좋을 것 같아 프로젝트를 기획하게 되었습니다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just">
              <a:lnSpc>
                <a:spcPct val="165047"/>
              </a:lnSpc>
              <a:buSzPct val="25000"/>
            </a:pP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200299" y="2730700"/>
            <a:ext cx="1317617" cy="3039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67888"/>
              </a:lnSpc>
              <a:buSzPct val="25000"/>
            </a:pP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선정 배경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Shape 92">
            <a:extLst>
              <a:ext uri="{FF2B5EF4-FFF2-40B4-BE49-F238E27FC236}">
                <a16:creationId xmlns:a16="http://schemas.microsoft.com/office/drawing/2014/main" id="{861BBBE2-AF94-D7A2-D92C-4A9D1E106320}"/>
              </a:ext>
            </a:extLst>
          </p:cNvPr>
          <p:cNvSpPr/>
          <p:nvPr/>
        </p:nvSpPr>
        <p:spPr>
          <a:xfrm>
            <a:off x="1658119" y="874344"/>
            <a:ext cx="8885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프로젝트 주제 및 선정 배경</a:t>
            </a:r>
            <a:endParaRPr lang="en-US" sz="1400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93">
            <a:extLst>
              <a:ext uri="{FF2B5EF4-FFF2-40B4-BE49-F238E27FC236}">
                <a16:creationId xmlns:a16="http://schemas.microsoft.com/office/drawing/2014/main" id="{93170398-BF45-6F0D-77CE-F195CACC57F5}"/>
              </a:ext>
            </a:extLst>
          </p:cNvPr>
          <p:cNvSpPr/>
          <p:nvPr/>
        </p:nvSpPr>
        <p:spPr>
          <a:xfrm>
            <a:off x="5616789" y="1169315"/>
            <a:ext cx="961650" cy="42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" name="Shape 40">
            <a:extLst>
              <a:ext uri="{FF2B5EF4-FFF2-40B4-BE49-F238E27FC236}">
                <a16:creationId xmlns:a16="http://schemas.microsoft.com/office/drawing/2014/main" id="{83C0A59C-DD73-F57C-AE45-F09A33F3FFCC}"/>
              </a:ext>
            </a:extLst>
          </p:cNvPr>
          <p:cNvSpPr/>
          <p:nvPr/>
        </p:nvSpPr>
        <p:spPr>
          <a:xfrm>
            <a:off x="3604298" y="286448"/>
            <a:ext cx="4986606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프로젝트 개요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6" name="Shape 1750">
            <a:extLst>
              <a:ext uri="{FF2B5EF4-FFF2-40B4-BE49-F238E27FC236}">
                <a16:creationId xmlns:a16="http://schemas.microsoft.com/office/drawing/2014/main" id="{BB89C817-79DE-D581-A499-8D354EE132B3}"/>
              </a:ext>
            </a:extLst>
          </p:cNvPr>
          <p:cNvGrpSpPr/>
          <p:nvPr/>
        </p:nvGrpSpPr>
        <p:grpSpPr>
          <a:xfrm>
            <a:off x="6470912" y="1888614"/>
            <a:ext cx="5141274" cy="4245622"/>
            <a:chOff x="1017404" y="2693983"/>
            <a:chExt cx="6806595" cy="4462905"/>
          </a:xfrm>
        </p:grpSpPr>
        <p:grpSp>
          <p:nvGrpSpPr>
            <p:cNvPr id="37" name="Shape 1751">
              <a:extLst>
                <a:ext uri="{FF2B5EF4-FFF2-40B4-BE49-F238E27FC236}">
                  <a16:creationId xmlns:a16="http://schemas.microsoft.com/office/drawing/2014/main" id="{8D1306C5-EEFE-3DDF-F989-3362B750EBD5}"/>
                </a:ext>
              </a:extLst>
            </p:cNvPr>
            <p:cNvGrpSpPr/>
            <p:nvPr/>
          </p:nvGrpSpPr>
          <p:grpSpPr>
            <a:xfrm>
              <a:off x="1017404" y="2693983"/>
              <a:ext cx="6806595" cy="4462905"/>
              <a:chOff x="1017404" y="2693983"/>
              <a:chExt cx="6806595" cy="4462905"/>
            </a:xfrm>
          </p:grpSpPr>
          <p:sp>
            <p:nvSpPr>
              <p:cNvPr id="40" name="Shape 1752">
                <a:extLst>
                  <a:ext uri="{FF2B5EF4-FFF2-40B4-BE49-F238E27FC236}">
                    <a16:creationId xmlns:a16="http://schemas.microsoft.com/office/drawing/2014/main" id="{B61C24C2-83E1-3E98-1EBD-7C0C6C9696EF}"/>
                  </a:ext>
                </a:extLst>
              </p:cNvPr>
              <p:cNvSpPr/>
              <p:nvPr/>
            </p:nvSpPr>
            <p:spPr>
              <a:xfrm>
                <a:off x="1029338" y="2693983"/>
                <a:ext cx="6794661" cy="4462905"/>
              </a:xfrm>
              <a:prstGeom prst="roundRect">
                <a:avLst>
                  <a:gd name="adj" fmla="val 1292"/>
                </a:avLst>
              </a:prstGeom>
              <a:solidFill>
                <a:srgbClr val="343434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" name="Shape 1753">
                <a:extLst>
                  <a:ext uri="{FF2B5EF4-FFF2-40B4-BE49-F238E27FC236}">
                    <a16:creationId xmlns:a16="http://schemas.microsoft.com/office/drawing/2014/main" id="{EA9F1856-E9B7-1831-8BFA-355A4593F722}"/>
                  </a:ext>
                </a:extLst>
              </p:cNvPr>
              <p:cNvSpPr/>
              <p:nvPr/>
            </p:nvSpPr>
            <p:spPr>
              <a:xfrm>
                <a:off x="1017404" y="3024940"/>
                <a:ext cx="6794662" cy="315913"/>
              </a:xfrm>
              <a:prstGeom prst="rect">
                <a:avLst/>
              </a:prstGeom>
              <a:solidFill>
                <a:srgbClr val="CDCDCD"/>
              </a:solidFill>
              <a:ln w="25400" cap="flat" cmpd="sng">
                <a:solidFill>
                  <a:srgbClr val="CDCDC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2" name="Shape 1754">
                <a:extLst>
                  <a:ext uri="{FF2B5EF4-FFF2-40B4-BE49-F238E27FC236}">
                    <a16:creationId xmlns:a16="http://schemas.microsoft.com/office/drawing/2014/main" id="{747645F6-35D8-9ABC-2A57-BD67AD6728A3}"/>
                  </a:ext>
                </a:extLst>
              </p:cNvPr>
              <p:cNvSpPr/>
              <p:nvPr/>
            </p:nvSpPr>
            <p:spPr>
              <a:xfrm>
                <a:off x="2035350" y="2779230"/>
                <a:ext cx="2717865" cy="561623"/>
              </a:xfrm>
              <a:prstGeom prst="roundRect">
                <a:avLst>
                  <a:gd name="adj" fmla="val 11986"/>
                </a:avLst>
              </a:prstGeom>
              <a:solidFill>
                <a:srgbClr val="CDCDCD"/>
              </a:solidFill>
              <a:ln w="25400" cap="flat" cmpd="sng">
                <a:solidFill>
                  <a:srgbClr val="CDCDC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" name="Shape 1755">
                <a:extLst>
                  <a:ext uri="{FF2B5EF4-FFF2-40B4-BE49-F238E27FC236}">
                    <a16:creationId xmlns:a16="http://schemas.microsoft.com/office/drawing/2014/main" id="{DC1EAA2C-5E6D-2085-1FE8-23F74637630E}"/>
                  </a:ext>
                </a:extLst>
              </p:cNvPr>
              <p:cNvSpPr/>
              <p:nvPr/>
            </p:nvSpPr>
            <p:spPr>
              <a:xfrm>
                <a:off x="1137753" y="2814331"/>
                <a:ext cx="95902" cy="952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" name="Shape 1756">
                <a:extLst>
                  <a:ext uri="{FF2B5EF4-FFF2-40B4-BE49-F238E27FC236}">
                    <a16:creationId xmlns:a16="http://schemas.microsoft.com/office/drawing/2014/main" id="{661A024A-4DAA-C9EC-FD85-D79F82E61BDA}"/>
                  </a:ext>
                </a:extLst>
              </p:cNvPr>
              <p:cNvSpPr/>
              <p:nvPr/>
            </p:nvSpPr>
            <p:spPr>
              <a:xfrm>
                <a:off x="1307620" y="2814331"/>
                <a:ext cx="95902" cy="952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" name="Shape 1757">
                <a:extLst>
                  <a:ext uri="{FF2B5EF4-FFF2-40B4-BE49-F238E27FC236}">
                    <a16:creationId xmlns:a16="http://schemas.microsoft.com/office/drawing/2014/main" id="{43C379ED-3A7D-6DA5-0192-DD721E9CC184}"/>
                  </a:ext>
                </a:extLst>
              </p:cNvPr>
              <p:cNvSpPr/>
              <p:nvPr/>
            </p:nvSpPr>
            <p:spPr>
              <a:xfrm>
                <a:off x="1477486" y="2814331"/>
                <a:ext cx="95902" cy="952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" name="Shape 1758">
                <a:extLst>
                  <a:ext uri="{FF2B5EF4-FFF2-40B4-BE49-F238E27FC236}">
                    <a16:creationId xmlns:a16="http://schemas.microsoft.com/office/drawing/2014/main" id="{E8DB2F44-71C4-8F22-9CB3-F4F691169DF5}"/>
                  </a:ext>
                </a:extLst>
              </p:cNvPr>
              <p:cNvSpPr/>
              <p:nvPr/>
            </p:nvSpPr>
            <p:spPr>
              <a:xfrm>
                <a:off x="2205843" y="3085114"/>
                <a:ext cx="5104773" cy="200579"/>
              </a:xfrm>
              <a:prstGeom prst="rect">
                <a:avLst/>
              </a:prstGeom>
              <a:solidFill>
                <a:srgbClr val="FFFFFF"/>
              </a:solidFill>
              <a:ln w="25400" cap="flat" cmpd="sng">
                <a:solidFill>
                  <a:srgbClr val="B3B3B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Shape 1759">
                <a:extLst>
                  <a:ext uri="{FF2B5EF4-FFF2-40B4-BE49-F238E27FC236}">
                    <a16:creationId xmlns:a16="http://schemas.microsoft.com/office/drawing/2014/main" id="{96C52918-AA6E-9665-7672-A62E4D082104}"/>
                  </a:ext>
                </a:extLst>
              </p:cNvPr>
              <p:cNvSpPr/>
              <p:nvPr/>
            </p:nvSpPr>
            <p:spPr>
              <a:xfrm rot="-2700000">
                <a:off x="4580706" y="2849675"/>
                <a:ext cx="99496" cy="9949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8750" y="0"/>
                    </a:moveTo>
                    <a:lnTo>
                      <a:pt x="39375" y="0"/>
                    </a:lnTo>
                    <a:lnTo>
                      <a:pt x="39375" y="39375"/>
                    </a:lnTo>
                    <a:lnTo>
                      <a:pt x="0" y="39375"/>
                    </a:lnTo>
                    <a:lnTo>
                      <a:pt x="0" y="78750"/>
                    </a:lnTo>
                    <a:lnTo>
                      <a:pt x="39375" y="78750"/>
                    </a:lnTo>
                    <a:lnTo>
                      <a:pt x="39375" y="120000"/>
                    </a:lnTo>
                    <a:lnTo>
                      <a:pt x="78750" y="120000"/>
                    </a:lnTo>
                    <a:lnTo>
                      <a:pt x="78750" y="78750"/>
                    </a:lnTo>
                    <a:lnTo>
                      <a:pt x="120000" y="78750"/>
                    </a:lnTo>
                    <a:lnTo>
                      <a:pt x="120000" y="39375"/>
                    </a:lnTo>
                    <a:lnTo>
                      <a:pt x="78750" y="39375"/>
                    </a:lnTo>
                    <a:lnTo>
                      <a:pt x="7875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8" name="Shape 1760">
                <a:extLst>
                  <a:ext uri="{FF2B5EF4-FFF2-40B4-BE49-F238E27FC236}">
                    <a16:creationId xmlns:a16="http://schemas.microsoft.com/office/drawing/2014/main" id="{A0E240F6-0C04-0242-D2DF-F4F2059EF6BC}"/>
                  </a:ext>
                </a:extLst>
              </p:cNvPr>
              <p:cNvGrpSpPr/>
              <p:nvPr/>
            </p:nvGrpSpPr>
            <p:grpSpPr>
              <a:xfrm>
                <a:off x="7494380" y="2779230"/>
                <a:ext cx="155357" cy="155271"/>
                <a:chOff x="4763" y="0"/>
                <a:chExt cx="2900362" cy="2898774"/>
              </a:xfrm>
            </p:grpSpPr>
            <p:sp>
              <p:nvSpPr>
                <p:cNvPr id="51" name="Shape 1761">
                  <a:extLst>
                    <a:ext uri="{FF2B5EF4-FFF2-40B4-BE49-F238E27FC236}">
                      <a16:creationId xmlns:a16="http://schemas.microsoft.com/office/drawing/2014/main" id="{EF4A2475-FD01-4166-BD94-94C83D24F678}"/>
                    </a:ext>
                  </a:extLst>
                </p:cNvPr>
                <p:cNvSpPr/>
                <p:nvPr/>
              </p:nvSpPr>
              <p:spPr>
                <a:xfrm>
                  <a:off x="4763" y="0"/>
                  <a:ext cx="727074" cy="7223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455" y="0"/>
                      </a:moveTo>
                      <a:cubicBezTo>
                        <a:pt x="14922" y="0"/>
                        <a:pt x="14922" y="0"/>
                        <a:pt x="14922" y="0"/>
                      </a:cubicBezTo>
                      <a:cubicBezTo>
                        <a:pt x="6839" y="0"/>
                        <a:pt x="0" y="6875"/>
                        <a:pt x="0" y="15000"/>
                      </a:cubicBezTo>
                      <a:cubicBezTo>
                        <a:pt x="0" y="105000"/>
                        <a:pt x="0" y="105000"/>
                        <a:pt x="0" y="105000"/>
                      </a:cubicBezTo>
                      <a:cubicBezTo>
                        <a:pt x="0" y="113750"/>
                        <a:pt x="6839" y="120000"/>
                        <a:pt x="14922" y="120000"/>
                      </a:cubicBezTo>
                      <a:cubicBezTo>
                        <a:pt x="104455" y="120000"/>
                        <a:pt x="104455" y="120000"/>
                        <a:pt x="104455" y="120000"/>
                      </a:cubicBezTo>
                      <a:cubicBezTo>
                        <a:pt x="113160" y="120000"/>
                        <a:pt x="120000" y="113750"/>
                        <a:pt x="120000" y="105000"/>
                      </a:cubicBezTo>
                      <a:cubicBezTo>
                        <a:pt x="120000" y="15000"/>
                        <a:pt x="120000" y="15000"/>
                        <a:pt x="120000" y="15000"/>
                      </a:cubicBezTo>
                      <a:cubicBezTo>
                        <a:pt x="120000" y="6875"/>
                        <a:pt x="113160" y="0"/>
                        <a:pt x="104455" y="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36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" name="Shape 1762">
                  <a:extLst>
                    <a:ext uri="{FF2B5EF4-FFF2-40B4-BE49-F238E27FC236}">
                      <a16:creationId xmlns:a16="http://schemas.microsoft.com/office/drawing/2014/main" id="{F2478EF0-0C44-9837-F0B2-46EBB70F3C08}"/>
                    </a:ext>
                  </a:extLst>
                </p:cNvPr>
                <p:cNvSpPr/>
                <p:nvPr/>
              </p:nvSpPr>
              <p:spPr>
                <a:xfrm>
                  <a:off x="4763" y="1087437"/>
                  <a:ext cx="727074" cy="7223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455" y="0"/>
                      </a:moveTo>
                      <a:cubicBezTo>
                        <a:pt x="14922" y="0"/>
                        <a:pt x="14922" y="0"/>
                        <a:pt x="14922" y="0"/>
                      </a:cubicBezTo>
                      <a:cubicBezTo>
                        <a:pt x="6839" y="0"/>
                        <a:pt x="0" y="6875"/>
                        <a:pt x="0" y="15000"/>
                      </a:cubicBezTo>
                      <a:cubicBezTo>
                        <a:pt x="0" y="105000"/>
                        <a:pt x="0" y="105000"/>
                        <a:pt x="0" y="105000"/>
                      </a:cubicBezTo>
                      <a:cubicBezTo>
                        <a:pt x="0" y="113125"/>
                        <a:pt x="6839" y="120000"/>
                        <a:pt x="14922" y="120000"/>
                      </a:cubicBezTo>
                      <a:cubicBezTo>
                        <a:pt x="104455" y="120000"/>
                        <a:pt x="104455" y="120000"/>
                        <a:pt x="104455" y="120000"/>
                      </a:cubicBezTo>
                      <a:cubicBezTo>
                        <a:pt x="113160" y="120000"/>
                        <a:pt x="120000" y="113125"/>
                        <a:pt x="120000" y="105000"/>
                      </a:cubicBezTo>
                      <a:cubicBezTo>
                        <a:pt x="120000" y="15000"/>
                        <a:pt x="120000" y="15000"/>
                        <a:pt x="120000" y="15000"/>
                      </a:cubicBezTo>
                      <a:cubicBezTo>
                        <a:pt x="120000" y="6875"/>
                        <a:pt x="113160" y="0"/>
                        <a:pt x="104455" y="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36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" name="Shape 1763">
                  <a:extLst>
                    <a:ext uri="{FF2B5EF4-FFF2-40B4-BE49-F238E27FC236}">
                      <a16:creationId xmlns:a16="http://schemas.microsoft.com/office/drawing/2014/main" id="{A7C0B21C-36F2-6F4D-4ED3-3929DE14FBEF}"/>
                    </a:ext>
                  </a:extLst>
                </p:cNvPr>
                <p:cNvSpPr/>
                <p:nvPr/>
              </p:nvSpPr>
              <p:spPr>
                <a:xfrm>
                  <a:off x="4763" y="2171700"/>
                  <a:ext cx="727074" cy="727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455" y="0"/>
                      </a:moveTo>
                      <a:cubicBezTo>
                        <a:pt x="14922" y="0"/>
                        <a:pt x="14922" y="0"/>
                        <a:pt x="14922" y="0"/>
                      </a:cubicBezTo>
                      <a:cubicBezTo>
                        <a:pt x="6839" y="0"/>
                        <a:pt x="0" y="6839"/>
                        <a:pt x="0" y="15544"/>
                      </a:cubicBezTo>
                      <a:cubicBezTo>
                        <a:pt x="0" y="105077"/>
                        <a:pt x="0" y="105077"/>
                        <a:pt x="0" y="105077"/>
                      </a:cubicBezTo>
                      <a:cubicBezTo>
                        <a:pt x="0" y="113160"/>
                        <a:pt x="6839" y="120000"/>
                        <a:pt x="14922" y="120000"/>
                      </a:cubicBezTo>
                      <a:cubicBezTo>
                        <a:pt x="104455" y="120000"/>
                        <a:pt x="104455" y="120000"/>
                        <a:pt x="104455" y="120000"/>
                      </a:cubicBezTo>
                      <a:cubicBezTo>
                        <a:pt x="113160" y="120000"/>
                        <a:pt x="120000" y="113160"/>
                        <a:pt x="120000" y="105077"/>
                      </a:cubicBezTo>
                      <a:cubicBezTo>
                        <a:pt x="120000" y="15544"/>
                        <a:pt x="120000" y="15544"/>
                        <a:pt x="120000" y="15544"/>
                      </a:cubicBezTo>
                      <a:cubicBezTo>
                        <a:pt x="120000" y="6839"/>
                        <a:pt x="113160" y="0"/>
                        <a:pt x="104455" y="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36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" name="Shape 1764">
                  <a:extLst>
                    <a:ext uri="{FF2B5EF4-FFF2-40B4-BE49-F238E27FC236}">
                      <a16:creationId xmlns:a16="http://schemas.microsoft.com/office/drawing/2014/main" id="{473978B8-0187-7168-7F85-BA10515CBF31}"/>
                    </a:ext>
                  </a:extLst>
                </p:cNvPr>
                <p:cNvSpPr/>
                <p:nvPr/>
              </p:nvSpPr>
              <p:spPr>
                <a:xfrm>
                  <a:off x="1093787" y="0"/>
                  <a:ext cx="722312" cy="7223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0"/>
                      </a:moveTo>
                      <a:cubicBezTo>
                        <a:pt x="15000" y="0"/>
                        <a:pt x="15000" y="0"/>
                        <a:pt x="15000" y="0"/>
                      </a:cubicBezTo>
                      <a:cubicBezTo>
                        <a:pt x="6875" y="0"/>
                        <a:pt x="0" y="6875"/>
                        <a:pt x="0" y="15000"/>
                      </a:cubicBezTo>
                      <a:cubicBezTo>
                        <a:pt x="0" y="105000"/>
                        <a:pt x="0" y="105000"/>
                        <a:pt x="0" y="105000"/>
                      </a:cubicBezTo>
                      <a:cubicBezTo>
                        <a:pt x="0" y="113750"/>
                        <a:pt x="6875" y="120000"/>
                        <a:pt x="15000" y="120000"/>
                      </a:cubicBezTo>
                      <a:cubicBezTo>
                        <a:pt x="105000" y="120000"/>
                        <a:pt x="105000" y="120000"/>
                        <a:pt x="105000" y="120000"/>
                      </a:cubicBezTo>
                      <a:cubicBezTo>
                        <a:pt x="113125" y="120000"/>
                        <a:pt x="120000" y="113750"/>
                        <a:pt x="120000" y="105000"/>
                      </a:cubicBezTo>
                      <a:cubicBezTo>
                        <a:pt x="120000" y="15000"/>
                        <a:pt x="120000" y="15000"/>
                        <a:pt x="120000" y="15000"/>
                      </a:cubicBezTo>
                      <a:cubicBezTo>
                        <a:pt x="120000" y="6875"/>
                        <a:pt x="113125" y="0"/>
                        <a:pt x="105000" y="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36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" name="Shape 1765">
                  <a:extLst>
                    <a:ext uri="{FF2B5EF4-FFF2-40B4-BE49-F238E27FC236}">
                      <a16:creationId xmlns:a16="http://schemas.microsoft.com/office/drawing/2014/main" id="{BAFD82E3-B9E0-927D-D07D-72F299F3E4CD}"/>
                    </a:ext>
                  </a:extLst>
                </p:cNvPr>
                <p:cNvSpPr/>
                <p:nvPr/>
              </p:nvSpPr>
              <p:spPr>
                <a:xfrm>
                  <a:off x="1093787" y="1087437"/>
                  <a:ext cx="722312" cy="7223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0"/>
                      </a:moveTo>
                      <a:cubicBezTo>
                        <a:pt x="15000" y="0"/>
                        <a:pt x="15000" y="0"/>
                        <a:pt x="15000" y="0"/>
                      </a:cubicBezTo>
                      <a:cubicBezTo>
                        <a:pt x="6875" y="0"/>
                        <a:pt x="0" y="6875"/>
                        <a:pt x="0" y="15000"/>
                      </a:cubicBezTo>
                      <a:cubicBezTo>
                        <a:pt x="0" y="105000"/>
                        <a:pt x="0" y="105000"/>
                        <a:pt x="0" y="105000"/>
                      </a:cubicBezTo>
                      <a:cubicBezTo>
                        <a:pt x="0" y="113125"/>
                        <a:pt x="6875" y="120000"/>
                        <a:pt x="15000" y="120000"/>
                      </a:cubicBezTo>
                      <a:cubicBezTo>
                        <a:pt x="105000" y="120000"/>
                        <a:pt x="105000" y="120000"/>
                        <a:pt x="105000" y="120000"/>
                      </a:cubicBezTo>
                      <a:cubicBezTo>
                        <a:pt x="113125" y="120000"/>
                        <a:pt x="120000" y="113125"/>
                        <a:pt x="120000" y="105000"/>
                      </a:cubicBezTo>
                      <a:cubicBezTo>
                        <a:pt x="120000" y="15000"/>
                        <a:pt x="120000" y="15000"/>
                        <a:pt x="120000" y="15000"/>
                      </a:cubicBezTo>
                      <a:cubicBezTo>
                        <a:pt x="120000" y="6875"/>
                        <a:pt x="113125" y="0"/>
                        <a:pt x="105000" y="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36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" name="Shape 1766">
                  <a:extLst>
                    <a:ext uri="{FF2B5EF4-FFF2-40B4-BE49-F238E27FC236}">
                      <a16:creationId xmlns:a16="http://schemas.microsoft.com/office/drawing/2014/main" id="{2FF6DCC8-AF16-B496-5457-F10484D80710}"/>
                    </a:ext>
                  </a:extLst>
                </p:cNvPr>
                <p:cNvSpPr/>
                <p:nvPr/>
              </p:nvSpPr>
              <p:spPr>
                <a:xfrm>
                  <a:off x="1093787" y="2171700"/>
                  <a:ext cx="722312" cy="727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0"/>
                      </a:moveTo>
                      <a:cubicBezTo>
                        <a:pt x="15000" y="0"/>
                        <a:pt x="15000" y="0"/>
                        <a:pt x="15000" y="0"/>
                      </a:cubicBezTo>
                      <a:cubicBezTo>
                        <a:pt x="6875" y="0"/>
                        <a:pt x="0" y="6839"/>
                        <a:pt x="0" y="15544"/>
                      </a:cubicBezTo>
                      <a:cubicBezTo>
                        <a:pt x="0" y="105077"/>
                        <a:pt x="0" y="105077"/>
                        <a:pt x="0" y="105077"/>
                      </a:cubicBezTo>
                      <a:cubicBezTo>
                        <a:pt x="0" y="113160"/>
                        <a:pt x="6875" y="120000"/>
                        <a:pt x="15000" y="120000"/>
                      </a:cubicBezTo>
                      <a:cubicBezTo>
                        <a:pt x="105000" y="120000"/>
                        <a:pt x="105000" y="120000"/>
                        <a:pt x="105000" y="120000"/>
                      </a:cubicBezTo>
                      <a:cubicBezTo>
                        <a:pt x="113125" y="120000"/>
                        <a:pt x="120000" y="113160"/>
                        <a:pt x="120000" y="105077"/>
                      </a:cubicBezTo>
                      <a:cubicBezTo>
                        <a:pt x="120000" y="15544"/>
                        <a:pt x="120000" y="15544"/>
                        <a:pt x="120000" y="15544"/>
                      </a:cubicBezTo>
                      <a:cubicBezTo>
                        <a:pt x="120000" y="6839"/>
                        <a:pt x="113125" y="0"/>
                        <a:pt x="105000" y="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36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" name="Shape 1767">
                  <a:extLst>
                    <a:ext uri="{FF2B5EF4-FFF2-40B4-BE49-F238E27FC236}">
                      <a16:creationId xmlns:a16="http://schemas.microsoft.com/office/drawing/2014/main" id="{BDB872DC-F905-2270-4238-BB04961929CC}"/>
                    </a:ext>
                  </a:extLst>
                </p:cNvPr>
                <p:cNvSpPr/>
                <p:nvPr/>
              </p:nvSpPr>
              <p:spPr>
                <a:xfrm>
                  <a:off x="2181225" y="0"/>
                  <a:ext cx="723900" cy="7223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0"/>
                      </a:moveTo>
                      <a:cubicBezTo>
                        <a:pt x="15000" y="0"/>
                        <a:pt x="15000" y="0"/>
                        <a:pt x="15000" y="0"/>
                      </a:cubicBezTo>
                      <a:cubicBezTo>
                        <a:pt x="6250" y="0"/>
                        <a:pt x="0" y="6875"/>
                        <a:pt x="0" y="15000"/>
                      </a:cubicBezTo>
                      <a:cubicBezTo>
                        <a:pt x="0" y="105000"/>
                        <a:pt x="0" y="105000"/>
                        <a:pt x="0" y="105000"/>
                      </a:cubicBezTo>
                      <a:cubicBezTo>
                        <a:pt x="0" y="113750"/>
                        <a:pt x="6250" y="120000"/>
                        <a:pt x="15000" y="120000"/>
                      </a:cubicBezTo>
                      <a:cubicBezTo>
                        <a:pt x="105000" y="120000"/>
                        <a:pt x="105000" y="120000"/>
                        <a:pt x="105000" y="120000"/>
                      </a:cubicBezTo>
                      <a:cubicBezTo>
                        <a:pt x="113125" y="120000"/>
                        <a:pt x="120000" y="113750"/>
                        <a:pt x="120000" y="105000"/>
                      </a:cubicBezTo>
                      <a:cubicBezTo>
                        <a:pt x="120000" y="15000"/>
                        <a:pt x="120000" y="15000"/>
                        <a:pt x="120000" y="15000"/>
                      </a:cubicBezTo>
                      <a:cubicBezTo>
                        <a:pt x="120000" y="6875"/>
                        <a:pt x="113125" y="0"/>
                        <a:pt x="105000" y="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36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" name="Shape 1768">
                  <a:extLst>
                    <a:ext uri="{FF2B5EF4-FFF2-40B4-BE49-F238E27FC236}">
                      <a16:creationId xmlns:a16="http://schemas.microsoft.com/office/drawing/2014/main" id="{71E9F97A-6296-FF33-253A-95C7C40F0C19}"/>
                    </a:ext>
                  </a:extLst>
                </p:cNvPr>
                <p:cNvSpPr/>
                <p:nvPr/>
              </p:nvSpPr>
              <p:spPr>
                <a:xfrm>
                  <a:off x="2181225" y="1087437"/>
                  <a:ext cx="723900" cy="7223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0"/>
                      </a:moveTo>
                      <a:cubicBezTo>
                        <a:pt x="15000" y="0"/>
                        <a:pt x="15000" y="0"/>
                        <a:pt x="15000" y="0"/>
                      </a:cubicBezTo>
                      <a:cubicBezTo>
                        <a:pt x="6250" y="0"/>
                        <a:pt x="0" y="6875"/>
                        <a:pt x="0" y="15000"/>
                      </a:cubicBezTo>
                      <a:cubicBezTo>
                        <a:pt x="0" y="105000"/>
                        <a:pt x="0" y="105000"/>
                        <a:pt x="0" y="105000"/>
                      </a:cubicBezTo>
                      <a:cubicBezTo>
                        <a:pt x="0" y="113125"/>
                        <a:pt x="6250" y="120000"/>
                        <a:pt x="15000" y="120000"/>
                      </a:cubicBezTo>
                      <a:cubicBezTo>
                        <a:pt x="105000" y="120000"/>
                        <a:pt x="105000" y="120000"/>
                        <a:pt x="105000" y="120000"/>
                      </a:cubicBezTo>
                      <a:cubicBezTo>
                        <a:pt x="113125" y="120000"/>
                        <a:pt x="120000" y="113125"/>
                        <a:pt x="120000" y="105000"/>
                      </a:cubicBezTo>
                      <a:cubicBezTo>
                        <a:pt x="120000" y="15000"/>
                        <a:pt x="120000" y="15000"/>
                        <a:pt x="120000" y="15000"/>
                      </a:cubicBezTo>
                      <a:cubicBezTo>
                        <a:pt x="120000" y="6875"/>
                        <a:pt x="113125" y="0"/>
                        <a:pt x="105000" y="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36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" name="Shape 1769">
                  <a:extLst>
                    <a:ext uri="{FF2B5EF4-FFF2-40B4-BE49-F238E27FC236}">
                      <a16:creationId xmlns:a16="http://schemas.microsoft.com/office/drawing/2014/main" id="{BC5C0560-1355-5523-522C-D1B8406A84F2}"/>
                    </a:ext>
                  </a:extLst>
                </p:cNvPr>
                <p:cNvSpPr/>
                <p:nvPr/>
              </p:nvSpPr>
              <p:spPr>
                <a:xfrm>
                  <a:off x="2181225" y="2171700"/>
                  <a:ext cx="723900" cy="7270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5000" y="0"/>
                      </a:moveTo>
                      <a:cubicBezTo>
                        <a:pt x="15000" y="0"/>
                        <a:pt x="15000" y="0"/>
                        <a:pt x="15000" y="0"/>
                      </a:cubicBezTo>
                      <a:cubicBezTo>
                        <a:pt x="6250" y="0"/>
                        <a:pt x="0" y="6839"/>
                        <a:pt x="0" y="15544"/>
                      </a:cubicBezTo>
                      <a:cubicBezTo>
                        <a:pt x="0" y="105077"/>
                        <a:pt x="0" y="105077"/>
                        <a:pt x="0" y="105077"/>
                      </a:cubicBezTo>
                      <a:cubicBezTo>
                        <a:pt x="0" y="113160"/>
                        <a:pt x="6250" y="120000"/>
                        <a:pt x="15000" y="120000"/>
                      </a:cubicBezTo>
                      <a:cubicBezTo>
                        <a:pt x="105000" y="120000"/>
                        <a:pt x="105000" y="120000"/>
                        <a:pt x="105000" y="120000"/>
                      </a:cubicBezTo>
                      <a:cubicBezTo>
                        <a:pt x="113125" y="120000"/>
                        <a:pt x="120000" y="113160"/>
                        <a:pt x="120000" y="105077"/>
                      </a:cubicBezTo>
                      <a:cubicBezTo>
                        <a:pt x="120000" y="15544"/>
                        <a:pt x="120000" y="15544"/>
                        <a:pt x="120000" y="15544"/>
                      </a:cubicBezTo>
                      <a:cubicBezTo>
                        <a:pt x="120000" y="6839"/>
                        <a:pt x="113125" y="0"/>
                        <a:pt x="105000" y="0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36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9" name="Shape 1770">
                <a:extLst>
                  <a:ext uri="{FF2B5EF4-FFF2-40B4-BE49-F238E27FC236}">
                    <a16:creationId xmlns:a16="http://schemas.microsoft.com/office/drawing/2014/main" id="{73A0AF0D-49C5-B72B-8859-F414C4291454}"/>
                  </a:ext>
                </a:extLst>
              </p:cNvPr>
              <p:cNvSpPr/>
              <p:nvPr/>
            </p:nvSpPr>
            <p:spPr>
              <a:xfrm rot="5400000">
                <a:off x="7497092" y="3115885"/>
                <a:ext cx="146921" cy="12865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500" y="0"/>
                    </a:moveTo>
                    <a:cubicBezTo>
                      <a:pt x="41116" y="0"/>
                      <a:pt x="19285" y="22346"/>
                      <a:pt x="15535" y="51428"/>
                    </a:cubicBezTo>
                    <a:cubicBezTo>
                      <a:pt x="0" y="51428"/>
                      <a:pt x="0" y="51428"/>
                      <a:pt x="0" y="51428"/>
                    </a:cubicBezTo>
                    <a:cubicBezTo>
                      <a:pt x="22499" y="85714"/>
                      <a:pt x="22499" y="85714"/>
                      <a:pt x="22499" y="85714"/>
                    </a:cubicBezTo>
                    <a:cubicBezTo>
                      <a:pt x="44999" y="51428"/>
                      <a:pt x="44999" y="51428"/>
                      <a:pt x="44999" y="51428"/>
                    </a:cubicBezTo>
                    <a:cubicBezTo>
                      <a:pt x="30803" y="51428"/>
                      <a:pt x="30803" y="51428"/>
                      <a:pt x="30803" y="51428"/>
                    </a:cubicBezTo>
                    <a:cubicBezTo>
                      <a:pt x="34285" y="31836"/>
                      <a:pt x="49419" y="17142"/>
                      <a:pt x="67500" y="17142"/>
                    </a:cubicBezTo>
                    <a:cubicBezTo>
                      <a:pt x="88124" y="17142"/>
                      <a:pt x="104999" y="36428"/>
                      <a:pt x="104999" y="59999"/>
                    </a:cubicBezTo>
                    <a:cubicBezTo>
                      <a:pt x="104999" y="83571"/>
                      <a:pt x="88124" y="102857"/>
                      <a:pt x="67500" y="102857"/>
                    </a:cubicBezTo>
                    <a:cubicBezTo>
                      <a:pt x="67500" y="119999"/>
                      <a:pt x="67500" y="119999"/>
                      <a:pt x="67500" y="119999"/>
                    </a:cubicBezTo>
                    <a:cubicBezTo>
                      <a:pt x="96562" y="119999"/>
                      <a:pt x="119999" y="93214"/>
                      <a:pt x="119999" y="59999"/>
                    </a:cubicBezTo>
                    <a:cubicBezTo>
                      <a:pt x="119999" y="26785"/>
                      <a:pt x="96562" y="0"/>
                      <a:pt x="67500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Shape 1771">
                <a:extLst>
                  <a:ext uri="{FF2B5EF4-FFF2-40B4-BE49-F238E27FC236}">
                    <a16:creationId xmlns:a16="http://schemas.microsoft.com/office/drawing/2014/main" id="{3AF30FB4-D4D9-460F-C0BF-1C8C5444FA4A}"/>
                  </a:ext>
                </a:extLst>
              </p:cNvPr>
              <p:cNvSpPr/>
              <p:nvPr/>
            </p:nvSpPr>
            <p:spPr>
              <a:xfrm>
                <a:off x="1655634" y="2814331"/>
                <a:ext cx="95902" cy="9527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9" name="Shape 1773">
              <a:extLst>
                <a:ext uri="{FF2B5EF4-FFF2-40B4-BE49-F238E27FC236}">
                  <a16:creationId xmlns:a16="http://schemas.microsoft.com/office/drawing/2014/main" id="{C1556038-1B1D-CE40-02CD-A757D51DF0E6}"/>
                </a:ext>
              </a:extLst>
            </p:cNvPr>
            <p:cNvSpPr/>
            <p:nvPr/>
          </p:nvSpPr>
          <p:spPr>
            <a:xfrm>
              <a:off x="2269942" y="3130075"/>
              <a:ext cx="115372" cy="1154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792" y="0"/>
                    <a:pt x="0" y="26792"/>
                    <a:pt x="0" y="60000"/>
                  </a:cubicBezTo>
                  <a:cubicBezTo>
                    <a:pt x="0" y="93207"/>
                    <a:pt x="26792" y="120000"/>
                    <a:pt x="60000" y="120000"/>
                  </a:cubicBezTo>
                  <a:cubicBezTo>
                    <a:pt x="93207" y="120000"/>
                    <a:pt x="120000" y="93207"/>
                    <a:pt x="120000" y="60000"/>
                  </a:cubicBezTo>
                  <a:cubicBezTo>
                    <a:pt x="120000" y="26792"/>
                    <a:pt x="93207" y="0"/>
                    <a:pt x="60000" y="0"/>
                  </a:cubicBezTo>
                  <a:close/>
                  <a:moveTo>
                    <a:pt x="112075" y="58113"/>
                  </a:moveTo>
                  <a:cubicBezTo>
                    <a:pt x="88867" y="58113"/>
                    <a:pt x="88867" y="58113"/>
                    <a:pt x="88867" y="58113"/>
                  </a:cubicBezTo>
                  <a:cubicBezTo>
                    <a:pt x="88679" y="49433"/>
                    <a:pt x="87169" y="41320"/>
                    <a:pt x="84528" y="33773"/>
                  </a:cubicBezTo>
                  <a:cubicBezTo>
                    <a:pt x="89811" y="31698"/>
                    <a:pt x="94528" y="28679"/>
                    <a:pt x="99056" y="25283"/>
                  </a:cubicBezTo>
                  <a:cubicBezTo>
                    <a:pt x="106792" y="34150"/>
                    <a:pt x="111698" y="45471"/>
                    <a:pt x="112075" y="58113"/>
                  </a:cubicBezTo>
                  <a:close/>
                  <a:moveTo>
                    <a:pt x="57924" y="112075"/>
                  </a:moveTo>
                  <a:cubicBezTo>
                    <a:pt x="51509" y="106792"/>
                    <a:pt x="46037" y="99811"/>
                    <a:pt x="42075" y="91698"/>
                  </a:cubicBezTo>
                  <a:cubicBezTo>
                    <a:pt x="47169" y="90188"/>
                    <a:pt x="52452" y="89245"/>
                    <a:pt x="58113" y="89056"/>
                  </a:cubicBezTo>
                  <a:cubicBezTo>
                    <a:pt x="58113" y="112075"/>
                    <a:pt x="58113" y="112075"/>
                    <a:pt x="58113" y="112075"/>
                  </a:cubicBezTo>
                  <a:cubicBezTo>
                    <a:pt x="57924" y="112075"/>
                    <a:pt x="57924" y="112075"/>
                    <a:pt x="57924" y="112075"/>
                  </a:cubicBezTo>
                  <a:close/>
                  <a:moveTo>
                    <a:pt x="62075" y="7924"/>
                  </a:moveTo>
                  <a:cubicBezTo>
                    <a:pt x="69433" y="13962"/>
                    <a:pt x="75471" y="22075"/>
                    <a:pt x="79433" y="31509"/>
                  </a:cubicBezTo>
                  <a:cubicBezTo>
                    <a:pt x="73962" y="33396"/>
                    <a:pt x="68113" y="34528"/>
                    <a:pt x="61886" y="34716"/>
                  </a:cubicBezTo>
                  <a:cubicBezTo>
                    <a:pt x="61886" y="7924"/>
                    <a:pt x="61886" y="7924"/>
                    <a:pt x="61886" y="7924"/>
                  </a:cubicBezTo>
                  <a:cubicBezTo>
                    <a:pt x="62075" y="7924"/>
                    <a:pt x="62075" y="7924"/>
                    <a:pt x="62075" y="7924"/>
                  </a:cubicBezTo>
                  <a:close/>
                  <a:moveTo>
                    <a:pt x="68490" y="8490"/>
                  </a:moveTo>
                  <a:cubicBezTo>
                    <a:pt x="79245" y="10377"/>
                    <a:pt x="88867" y="15283"/>
                    <a:pt x="96226" y="22452"/>
                  </a:cubicBezTo>
                  <a:cubicBezTo>
                    <a:pt x="92264" y="25660"/>
                    <a:pt x="87924" y="28301"/>
                    <a:pt x="83018" y="30188"/>
                  </a:cubicBezTo>
                  <a:cubicBezTo>
                    <a:pt x="79433" y="21886"/>
                    <a:pt x="74528" y="14528"/>
                    <a:pt x="68490" y="8490"/>
                  </a:cubicBezTo>
                  <a:close/>
                  <a:moveTo>
                    <a:pt x="58113" y="7924"/>
                  </a:moveTo>
                  <a:cubicBezTo>
                    <a:pt x="58113" y="34716"/>
                    <a:pt x="58113" y="34716"/>
                    <a:pt x="58113" y="34716"/>
                  </a:cubicBezTo>
                  <a:cubicBezTo>
                    <a:pt x="51886" y="34528"/>
                    <a:pt x="46037" y="33396"/>
                    <a:pt x="40566" y="31509"/>
                  </a:cubicBezTo>
                  <a:cubicBezTo>
                    <a:pt x="44528" y="22075"/>
                    <a:pt x="50566" y="13962"/>
                    <a:pt x="57924" y="7924"/>
                  </a:cubicBezTo>
                  <a:cubicBezTo>
                    <a:pt x="57924" y="7924"/>
                    <a:pt x="57924" y="7924"/>
                    <a:pt x="58113" y="7924"/>
                  </a:cubicBezTo>
                  <a:close/>
                  <a:moveTo>
                    <a:pt x="36981" y="30188"/>
                  </a:moveTo>
                  <a:cubicBezTo>
                    <a:pt x="32264" y="28301"/>
                    <a:pt x="27735" y="25660"/>
                    <a:pt x="23773" y="22452"/>
                  </a:cubicBezTo>
                  <a:cubicBezTo>
                    <a:pt x="31132" y="15283"/>
                    <a:pt x="40754" y="10377"/>
                    <a:pt x="51509" y="8490"/>
                  </a:cubicBezTo>
                  <a:cubicBezTo>
                    <a:pt x="45471" y="14528"/>
                    <a:pt x="40566" y="21886"/>
                    <a:pt x="36981" y="30188"/>
                  </a:cubicBezTo>
                  <a:close/>
                  <a:moveTo>
                    <a:pt x="39056" y="35094"/>
                  </a:moveTo>
                  <a:cubicBezTo>
                    <a:pt x="45094" y="37169"/>
                    <a:pt x="51509" y="38490"/>
                    <a:pt x="58113" y="38679"/>
                  </a:cubicBezTo>
                  <a:cubicBezTo>
                    <a:pt x="58113" y="58113"/>
                    <a:pt x="58113" y="58113"/>
                    <a:pt x="58113" y="58113"/>
                  </a:cubicBezTo>
                  <a:cubicBezTo>
                    <a:pt x="34905" y="58113"/>
                    <a:pt x="34905" y="58113"/>
                    <a:pt x="34905" y="58113"/>
                  </a:cubicBezTo>
                  <a:cubicBezTo>
                    <a:pt x="35094" y="50000"/>
                    <a:pt x="36603" y="42264"/>
                    <a:pt x="39056" y="35094"/>
                  </a:cubicBezTo>
                  <a:close/>
                  <a:moveTo>
                    <a:pt x="58113" y="61886"/>
                  </a:moveTo>
                  <a:cubicBezTo>
                    <a:pt x="58113" y="85283"/>
                    <a:pt x="58113" y="85283"/>
                    <a:pt x="58113" y="85283"/>
                  </a:cubicBezTo>
                  <a:cubicBezTo>
                    <a:pt x="51886" y="85471"/>
                    <a:pt x="46037" y="86415"/>
                    <a:pt x="40566" y="88301"/>
                  </a:cubicBezTo>
                  <a:cubicBezTo>
                    <a:pt x="37169" y="80188"/>
                    <a:pt x="35094" y="71320"/>
                    <a:pt x="34905" y="61886"/>
                  </a:cubicBezTo>
                  <a:lnTo>
                    <a:pt x="58113" y="61886"/>
                  </a:lnTo>
                  <a:close/>
                  <a:moveTo>
                    <a:pt x="51509" y="111509"/>
                  </a:moveTo>
                  <a:cubicBezTo>
                    <a:pt x="41886" y="109811"/>
                    <a:pt x="33207" y="105660"/>
                    <a:pt x="26037" y="99622"/>
                  </a:cubicBezTo>
                  <a:cubicBezTo>
                    <a:pt x="29811" y="96981"/>
                    <a:pt x="33962" y="94716"/>
                    <a:pt x="38490" y="93018"/>
                  </a:cubicBezTo>
                  <a:cubicBezTo>
                    <a:pt x="41886" y="100188"/>
                    <a:pt x="46226" y="106226"/>
                    <a:pt x="51509" y="111509"/>
                  </a:cubicBezTo>
                  <a:close/>
                  <a:moveTo>
                    <a:pt x="61886" y="112075"/>
                  </a:moveTo>
                  <a:cubicBezTo>
                    <a:pt x="61886" y="89056"/>
                    <a:pt x="61886" y="89056"/>
                    <a:pt x="61886" y="89056"/>
                  </a:cubicBezTo>
                  <a:cubicBezTo>
                    <a:pt x="67547" y="89245"/>
                    <a:pt x="72830" y="90188"/>
                    <a:pt x="77924" y="91698"/>
                  </a:cubicBezTo>
                  <a:cubicBezTo>
                    <a:pt x="73962" y="99811"/>
                    <a:pt x="68490" y="106792"/>
                    <a:pt x="62075" y="112075"/>
                  </a:cubicBezTo>
                  <a:cubicBezTo>
                    <a:pt x="62075" y="112075"/>
                    <a:pt x="62075" y="112075"/>
                    <a:pt x="61886" y="112075"/>
                  </a:cubicBezTo>
                  <a:close/>
                  <a:moveTo>
                    <a:pt x="81509" y="93018"/>
                  </a:moveTo>
                  <a:cubicBezTo>
                    <a:pt x="86037" y="94716"/>
                    <a:pt x="90188" y="96981"/>
                    <a:pt x="93962" y="99622"/>
                  </a:cubicBezTo>
                  <a:cubicBezTo>
                    <a:pt x="86792" y="105660"/>
                    <a:pt x="78113" y="109811"/>
                    <a:pt x="68490" y="111509"/>
                  </a:cubicBezTo>
                  <a:cubicBezTo>
                    <a:pt x="73773" y="106226"/>
                    <a:pt x="78113" y="100188"/>
                    <a:pt x="81509" y="93018"/>
                  </a:cubicBezTo>
                  <a:close/>
                  <a:moveTo>
                    <a:pt x="79433" y="88301"/>
                  </a:moveTo>
                  <a:cubicBezTo>
                    <a:pt x="73962" y="86415"/>
                    <a:pt x="68113" y="85471"/>
                    <a:pt x="61886" y="85283"/>
                  </a:cubicBezTo>
                  <a:cubicBezTo>
                    <a:pt x="61886" y="61886"/>
                    <a:pt x="61886" y="61886"/>
                    <a:pt x="61886" y="61886"/>
                  </a:cubicBezTo>
                  <a:cubicBezTo>
                    <a:pt x="85094" y="61886"/>
                    <a:pt x="85094" y="61886"/>
                    <a:pt x="85094" y="61886"/>
                  </a:cubicBezTo>
                  <a:cubicBezTo>
                    <a:pt x="84905" y="71320"/>
                    <a:pt x="82830" y="80188"/>
                    <a:pt x="79433" y="88301"/>
                  </a:cubicBezTo>
                  <a:close/>
                  <a:moveTo>
                    <a:pt x="61886" y="58113"/>
                  </a:moveTo>
                  <a:cubicBezTo>
                    <a:pt x="61886" y="38679"/>
                    <a:pt x="61886" y="38679"/>
                    <a:pt x="61886" y="38679"/>
                  </a:cubicBezTo>
                  <a:cubicBezTo>
                    <a:pt x="68490" y="38490"/>
                    <a:pt x="74905" y="37169"/>
                    <a:pt x="80943" y="35094"/>
                  </a:cubicBezTo>
                  <a:cubicBezTo>
                    <a:pt x="83396" y="42264"/>
                    <a:pt x="84905" y="50000"/>
                    <a:pt x="85094" y="58113"/>
                  </a:cubicBezTo>
                  <a:lnTo>
                    <a:pt x="61886" y="58113"/>
                  </a:lnTo>
                  <a:close/>
                  <a:moveTo>
                    <a:pt x="20943" y="25283"/>
                  </a:moveTo>
                  <a:cubicBezTo>
                    <a:pt x="25471" y="28679"/>
                    <a:pt x="30188" y="31698"/>
                    <a:pt x="35471" y="33773"/>
                  </a:cubicBezTo>
                  <a:cubicBezTo>
                    <a:pt x="32830" y="41320"/>
                    <a:pt x="31320" y="49433"/>
                    <a:pt x="31132" y="58113"/>
                  </a:cubicBezTo>
                  <a:cubicBezTo>
                    <a:pt x="7924" y="58113"/>
                    <a:pt x="7924" y="58113"/>
                    <a:pt x="7924" y="58113"/>
                  </a:cubicBezTo>
                  <a:cubicBezTo>
                    <a:pt x="8301" y="45471"/>
                    <a:pt x="13207" y="34150"/>
                    <a:pt x="20943" y="25283"/>
                  </a:cubicBezTo>
                  <a:close/>
                  <a:moveTo>
                    <a:pt x="7924" y="61886"/>
                  </a:moveTo>
                  <a:cubicBezTo>
                    <a:pt x="31132" y="61886"/>
                    <a:pt x="31132" y="61886"/>
                    <a:pt x="31132" y="61886"/>
                  </a:cubicBezTo>
                  <a:cubicBezTo>
                    <a:pt x="31320" y="71886"/>
                    <a:pt x="33396" y="81132"/>
                    <a:pt x="36792" y="89622"/>
                  </a:cubicBezTo>
                  <a:cubicBezTo>
                    <a:pt x="31886" y="91509"/>
                    <a:pt x="27358" y="93962"/>
                    <a:pt x="23207" y="96981"/>
                  </a:cubicBezTo>
                  <a:cubicBezTo>
                    <a:pt x="14150" y="87924"/>
                    <a:pt x="8301" y="75660"/>
                    <a:pt x="7924" y="61886"/>
                  </a:cubicBezTo>
                  <a:close/>
                  <a:moveTo>
                    <a:pt x="96792" y="96981"/>
                  </a:moveTo>
                  <a:cubicBezTo>
                    <a:pt x="92641" y="93962"/>
                    <a:pt x="88113" y="91509"/>
                    <a:pt x="83207" y="89622"/>
                  </a:cubicBezTo>
                  <a:cubicBezTo>
                    <a:pt x="86603" y="81132"/>
                    <a:pt x="88679" y="71886"/>
                    <a:pt x="88867" y="61886"/>
                  </a:cubicBezTo>
                  <a:cubicBezTo>
                    <a:pt x="112075" y="61886"/>
                    <a:pt x="112075" y="61886"/>
                    <a:pt x="112075" y="61886"/>
                  </a:cubicBezTo>
                  <a:cubicBezTo>
                    <a:pt x="111698" y="75660"/>
                    <a:pt x="105849" y="87924"/>
                    <a:pt x="96792" y="9698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7091CC6-D029-BC43-B520-ABF6F3552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25" y="2594797"/>
            <a:ext cx="3003658" cy="1687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282EC9-6AB2-B16E-8A7C-CFF9D4742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514" y="4355685"/>
            <a:ext cx="3003659" cy="1699039"/>
          </a:xfrm>
          <a:prstGeom prst="rect">
            <a:avLst/>
          </a:prstGeom>
        </p:spPr>
      </p:pic>
      <p:sp>
        <p:nvSpPr>
          <p:cNvPr id="65" name="Shape 3648">
            <a:extLst>
              <a:ext uri="{FF2B5EF4-FFF2-40B4-BE49-F238E27FC236}">
                <a16:creationId xmlns:a16="http://schemas.microsoft.com/office/drawing/2014/main" id="{5C3427E7-089A-5BCB-689D-D06BFDCE7389}"/>
              </a:ext>
            </a:extLst>
          </p:cNvPr>
          <p:cNvSpPr/>
          <p:nvPr/>
        </p:nvSpPr>
        <p:spPr>
          <a:xfrm>
            <a:off x="649500" y="2996367"/>
            <a:ext cx="296256" cy="35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286" y="45557"/>
                </a:moveTo>
                <a:lnTo>
                  <a:pt x="116286" y="45557"/>
                </a:lnTo>
                <a:cubicBezTo>
                  <a:pt x="102591" y="22681"/>
                  <a:pt x="102591" y="22681"/>
                  <a:pt x="102591" y="22681"/>
                </a:cubicBezTo>
                <a:cubicBezTo>
                  <a:pt x="102591" y="22681"/>
                  <a:pt x="102591" y="22681"/>
                  <a:pt x="99110" y="22681"/>
                </a:cubicBezTo>
                <a:cubicBezTo>
                  <a:pt x="71721" y="22681"/>
                  <a:pt x="71721" y="22681"/>
                  <a:pt x="71721" y="22681"/>
                </a:cubicBezTo>
                <a:cubicBezTo>
                  <a:pt x="71721" y="14151"/>
                  <a:pt x="71721" y="14151"/>
                  <a:pt x="71721" y="14151"/>
                </a:cubicBezTo>
                <a:cubicBezTo>
                  <a:pt x="71721" y="5621"/>
                  <a:pt x="64990" y="0"/>
                  <a:pt x="54777" y="0"/>
                </a:cubicBezTo>
                <a:cubicBezTo>
                  <a:pt x="44564" y="0"/>
                  <a:pt x="44564" y="0"/>
                  <a:pt x="44564" y="0"/>
                </a:cubicBezTo>
                <a:cubicBezTo>
                  <a:pt x="34352" y="0"/>
                  <a:pt x="27388" y="5621"/>
                  <a:pt x="27388" y="14151"/>
                </a:cubicBezTo>
                <a:cubicBezTo>
                  <a:pt x="27388" y="22681"/>
                  <a:pt x="27388" y="22681"/>
                  <a:pt x="27388" y="22681"/>
                </a:cubicBezTo>
                <a:cubicBezTo>
                  <a:pt x="10444" y="22681"/>
                  <a:pt x="10444" y="22681"/>
                  <a:pt x="10444" y="22681"/>
                </a:cubicBezTo>
                <a:cubicBezTo>
                  <a:pt x="3481" y="22681"/>
                  <a:pt x="0" y="25589"/>
                  <a:pt x="0" y="28497"/>
                </a:cubicBezTo>
                <a:cubicBezTo>
                  <a:pt x="0" y="68432"/>
                  <a:pt x="0" y="68432"/>
                  <a:pt x="0" y="68432"/>
                </a:cubicBezTo>
                <a:cubicBezTo>
                  <a:pt x="0" y="71147"/>
                  <a:pt x="3481" y="74054"/>
                  <a:pt x="10444" y="74054"/>
                </a:cubicBezTo>
                <a:cubicBezTo>
                  <a:pt x="27388" y="74054"/>
                  <a:pt x="27388" y="74054"/>
                  <a:pt x="27388" y="74054"/>
                </a:cubicBezTo>
                <a:cubicBezTo>
                  <a:pt x="27388" y="105460"/>
                  <a:pt x="27388" y="105460"/>
                  <a:pt x="27388" y="105460"/>
                </a:cubicBezTo>
                <a:cubicBezTo>
                  <a:pt x="27388" y="113990"/>
                  <a:pt x="34352" y="119806"/>
                  <a:pt x="44564" y="119806"/>
                </a:cubicBezTo>
                <a:cubicBezTo>
                  <a:pt x="54777" y="119806"/>
                  <a:pt x="54777" y="119806"/>
                  <a:pt x="54777" y="119806"/>
                </a:cubicBezTo>
                <a:cubicBezTo>
                  <a:pt x="64990" y="119806"/>
                  <a:pt x="71721" y="113990"/>
                  <a:pt x="71721" y="105460"/>
                </a:cubicBezTo>
                <a:cubicBezTo>
                  <a:pt x="71721" y="74054"/>
                  <a:pt x="71721" y="74054"/>
                  <a:pt x="71721" y="74054"/>
                </a:cubicBezTo>
                <a:cubicBezTo>
                  <a:pt x="99110" y="74054"/>
                  <a:pt x="99110" y="74054"/>
                  <a:pt x="99110" y="74054"/>
                </a:cubicBezTo>
                <a:lnTo>
                  <a:pt x="99110" y="74054"/>
                </a:lnTo>
                <a:cubicBezTo>
                  <a:pt x="102591" y="74054"/>
                  <a:pt x="102591" y="74054"/>
                  <a:pt x="102591" y="74054"/>
                </a:cubicBezTo>
                <a:cubicBezTo>
                  <a:pt x="116286" y="51179"/>
                  <a:pt x="116286" y="51179"/>
                  <a:pt x="116286" y="51179"/>
                </a:cubicBezTo>
                <a:cubicBezTo>
                  <a:pt x="119767" y="48465"/>
                  <a:pt x="119767" y="48465"/>
                  <a:pt x="119767" y="48465"/>
                </a:cubicBezTo>
                <a:cubicBezTo>
                  <a:pt x="119767" y="48465"/>
                  <a:pt x="119767" y="45557"/>
                  <a:pt x="116286" y="45557"/>
                </a:cubicBezTo>
                <a:close/>
                <a:moveTo>
                  <a:pt x="37601" y="14151"/>
                </a:moveTo>
                <a:lnTo>
                  <a:pt x="37601" y="14151"/>
                </a:lnTo>
                <a:cubicBezTo>
                  <a:pt x="37601" y="11243"/>
                  <a:pt x="41083" y="5621"/>
                  <a:pt x="44564" y="5621"/>
                </a:cubicBezTo>
                <a:cubicBezTo>
                  <a:pt x="54777" y="5621"/>
                  <a:pt x="54777" y="5621"/>
                  <a:pt x="54777" y="5621"/>
                </a:cubicBezTo>
                <a:cubicBezTo>
                  <a:pt x="58259" y="5621"/>
                  <a:pt x="64990" y="11243"/>
                  <a:pt x="64990" y="14151"/>
                </a:cubicBezTo>
                <a:cubicBezTo>
                  <a:pt x="64990" y="22681"/>
                  <a:pt x="64990" y="22681"/>
                  <a:pt x="64990" y="22681"/>
                </a:cubicBezTo>
                <a:cubicBezTo>
                  <a:pt x="37601" y="22681"/>
                  <a:pt x="37601" y="22681"/>
                  <a:pt x="37601" y="22681"/>
                </a:cubicBezTo>
                <a:lnTo>
                  <a:pt x="37601" y="14151"/>
                </a:lnTo>
                <a:close/>
                <a:moveTo>
                  <a:pt x="64990" y="105460"/>
                </a:moveTo>
                <a:lnTo>
                  <a:pt x="64990" y="105460"/>
                </a:lnTo>
                <a:cubicBezTo>
                  <a:pt x="64990" y="108368"/>
                  <a:pt x="58259" y="113990"/>
                  <a:pt x="54777" y="113990"/>
                </a:cubicBezTo>
                <a:cubicBezTo>
                  <a:pt x="44564" y="113990"/>
                  <a:pt x="44564" y="113990"/>
                  <a:pt x="44564" y="113990"/>
                </a:cubicBezTo>
                <a:cubicBezTo>
                  <a:pt x="41083" y="113990"/>
                  <a:pt x="37601" y="108368"/>
                  <a:pt x="37601" y="105460"/>
                </a:cubicBezTo>
                <a:cubicBezTo>
                  <a:pt x="37601" y="74054"/>
                  <a:pt x="37601" y="74054"/>
                  <a:pt x="37601" y="74054"/>
                </a:cubicBezTo>
                <a:cubicBezTo>
                  <a:pt x="64990" y="74054"/>
                  <a:pt x="64990" y="74054"/>
                  <a:pt x="64990" y="74054"/>
                </a:cubicBezTo>
                <a:lnTo>
                  <a:pt x="64990" y="105460"/>
                </a:lnTo>
                <a:close/>
                <a:moveTo>
                  <a:pt x="99110" y="65525"/>
                </a:moveTo>
                <a:lnTo>
                  <a:pt x="99110" y="65525"/>
                </a:lnTo>
                <a:cubicBezTo>
                  <a:pt x="99110" y="68432"/>
                  <a:pt x="95860" y="68432"/>
                  <a:pt x="95860" y="68432"/>
                </a:cubicBezTo>
                <a:cubicBezTo>
                  <a:pt x="13694" y="68432"/>
                  <a:pt x="13694" y="68432"/>
                  <a:pt x="13694" y="68432"/>
                </a:cubicBezTo>
                <a:cubicBezTo>
                  <a:pt x="10444" y="68432"/>
                  <a:pt x="10444" y="65525"/>
                  <a:pt x="10444" y="62617"/>
                </a:cubicBezTo>
                <a:cubicBezTo>
                  <a:pt x="10444" y="34119"/>
                  <a:pt x="10444" y="34119"/>
                  <a:pt x="10444" y="34119"/>
                </a:cubicBezTo>
                <a:cubicBezTo>
                  <a:pt x="10444" y="31405"/>
                  <a:pt x="10444" y="28497"/>
                  <a:pt x="13694" y="28497"/>
                </a:cubicBezTo>
                <a:cubicBezTo>
                  <a:pt x="95860" y="28497"/>
                  <a:pt x="95860" y="28497"/>
                  <a:pt x="95860" y="28497"/>
                </a:cubicBezTo>
                <a:cubicBezTo>
                  <a:pt x="95860" y="28497"/>
                  <a:pt x="99110" y="28497"/>
                  <a:pt x="99110" y="31405"/>
                </a:cubicBezTo>
                <a:cubicBezTo>
                  <a:pt x="109555" y="48465"/>
                  <a:pt x="109555" y="48465"/>
                  <a:pt x="109555" y="48465"/>
                </a:cubicBezTo>
                <a:lnTo>
                  <a:pt x="99110" y="65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Shape 3595">
            <a:extLst>
              <a:ext uri="{FF2B5EF4-FFF2-40B4-BE49-F238E27FC236}">
                <a16:creationId xmlns:a16="http://schemas.microsoft.com/office/drawing/2014/main" id="{7FC510B6-3FAA-49EF-65E1-43948C8216F7}"/>
              </a:ext>
            </a:extLst>
          </p:cNvPr>
          <p:cNvSpPr/>
          <p:nvPr/>
        </p:nvSpPr>
        <p:spPr>
          <a:xfrm>
            <a:off x="642605" y="1820011"/>
            <a:ext cx="298371" cy="36618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116" y="0"/>
                </a:moveTo>
                <a:lnTo>
                  <a:pt x="65116" y="0"/>
                </a:lnTo>
                <a:cubicBezTo>
                  <a:pt x="54883" y="0"/>
                  <a:pt x="54883" y="0"/>
                  <a:pt x="54883" y="0"/>
                </a:cubicBezTo>
                <a:cubicBezTo>
                  <a:pt x="51395" y="0"/>
                  <a:pt x="47906" y="5678"/>
                  <a:pt x="47906" y="8328"/>
                </a:cubicBezTo>
                <a:cubicBezTo>
                  <a:pt x="47906" y="111482"/>
                  <a:pt x="47906" y="111482"/>
                  <a:pt x="47906" y="111482"/>
                </a:cubicBezTo>
                <a:cubicBezTo>
                  <a:pt x="47906" y="117160"/>
                  <a:pt x="51395" y="119810"/>
                  <a:pt x="54883" y="119810"/>
                </a:cubicBezTo>
                <a:cubicBezTo>
                  <a:pt x="65116" y="119810"/>
                  <a:pt x="65116" y="119810"/>
                  <a:pt x="65116" y="119810"/>
                </a:cubicBezTo>
                <a:cubicBezTo>
                  <a:pt x="68604" y="119810"/>
                  <a:pt x="75348" y="117160"/>
                  <a:pt x="75348" y="111482"/>
                </a:cubicBezTo>
                <a:cubicBezTo>
                  <a:pt x="75348" y="8328"/>
                  <a:pt x="75348" y="8328"/>
                  <a:pt x="75348" y="8328"/>
                </a:cubicBezTo>
                <a:cubicBezTo>
                  <a:pt x="75348" y="5678"/>
                  <a:pt x="68604" y="0"/>
                  <a:pt x="65116" y="0"/>
                </a:cubicBezTo>
                <a:close/>
                <a:moveTo>
                  <a:pt x="65116" y="108643"/>
                </a:moveTo>
                <a:lnTo>
                  <a:pt x="65116" y="108643"/>
                </a:lnTo>
                <a:cubicBezTo>
                  <a:pt x="65116" y="111482"/>
                  <a:pt x="61627" y="111482"/>
                  <a:pt x="61627" y="111482"/>
                </a:cubicBezTo>
                <a:cubicBezTo>
                  <a:pt x="58372" y="111482"/>
                  <a:pt x="54883" y="111482"/>
                  <a:pt x="54883" y="108643"/>
                </a:cubicBezTo>
                <a:cubicBezTo>
                  <a:pt x="54883" y="11167"/>
                  <a:pt x="54883" y="11167"/>
                  <a:pt x="54883" y="11167"/>
                </a:cubicBezTo>
                <a:cubicBezTo>
                  <a:pt x="54883" y="11167"/>
                  <a:pt x="58372" y="8328"/>
                  <a:pt x="61627" y="8328"/>
                </a:cubicBezTo>
                <a:lnTo>
                  <a:pt x="65116" y="11167"/>
                </a:lnTo>
                <a:lnTo>
                  <a:pt x="65116" y="108643"/>
                </a:lnTo>
                <a:close/>
                <a:moveTo>
                  <a:pt x="20697" y="33501"/>
                </a:moveTo>
                <a:lnTo>
                  <a:pt x="20697" y="33501"/>
                </a:lnTo>
                <a:cubicBezTo>
                  <a:pt x="10232" y="33501"/>
                  <a:pt x="10232" y="33501"/>
                  <a:pt x="10232" y="33501"/>
                </a:cubicBezTo>
                <a:cubicBezTo>
                  <a:pt x="6976" y="33501"/>
                  <a:pt x="0" y="38990"/>
                  <a:pt x="0" y="41829"/>
                </a:cubicBezTo>
                <a:cubicBezTo>
                  <a:pt x="0" y="111482"/>
                  <a:pt x="0" y="111482"/>
                  <a:pt x="0" y="111482"/>
                </a:cubicBezTo>
                <a:cubicBezTo>
                  <a:pt x="0" y="117160"/>
                  <a:pt x="6976" y="119810"/>
                  <a:pt x="10232" y="119810"/>
                </a:cubicBezTo>
                <a:cubicBezTo>
                  <a:pt x="20697" y="119810"/>
                  <a:pt x="20697" y="119810"/>
                  <a:pt x="20697" y="119810"/>
                </a:cubicBezTo>
                <a:cubicBezTo>
                  <a:pt x="23953" y="119810"/>
                  <a:pt x="27441" y="117160"/>
                  <a:pt x="27441" y="111482"/>
                </a:cubicBezTo>
                <a:cubicBezTo>
                  <a:pt x="27441" y="41829"/>
                  <a:pt x="27441" y="41829"/>
                  <a:pt x="27441" y="41829"/>
                </a:cubicBezTo>
                <a:cubicBezTo>
                  <a:pt x="27441" y="38990"/>
                  <a:pt x="23953" y="33501"/>
                  <a:pt x="20697" y="33501"/>
                </a:cubicBezTo>
                <a:close/>
                <a:moveTo>
                  <a:pt x="20697" y="108643"/>
                </a:moveTo>
                <a:lnTo>
                  <a:pt x="20697" y="108643"/>
                </a:lnTo>
                <a:cubicBezTo>
                  <a:pt x="20697" y="111482"/>
                  <a:pt x="17209" y="111482"/>
                  <a:pt x="13720" y="111482"/>
                </a:cubicBezTo>
                <a:cubicBezTo>
                  <a:pt x="13720" y="111482"/>
                  <a:pt x="10232" y="111482"/>
                  <a:pt x="10232" y="108643"/>
                </a:cubicBezTo>
                <a:cubicBezTo>
                  <a:pt x="10232" y="44668"/>
                  <a:pt x="10232" y="44668"/>
                  <a:pt x="10232" y="44668"/>
                </a:cubicBezTo>
                <a:lnTo>
                  <a:pt x="13720" y="41829"/>
                </a:lnTo>
                <a:cubicBezTo>
                  <a:pt x="17209" y="41829"/>
                  <a:pt x="20697" y="44668"/>
                  <a:pt x="20697" y="44668"/>
                </a:cubicBezTo>
                <a:lnTo>
                  <a:pt x="20697" y="108643"/>
                </a:lnTo>
                <a:close/>
                <a:moveTo>
                  <a:pt x="109534" y="61324"/>
                </a:moveTo>
                <a:lnTo>
                  <a:pt x="109534" y="61324"/>
                </a:lnTo>
                <a:cubicBezTo>
                  <a:pt x="102790" y="61324"/>
                  <a:pt x="102790" y="61324"/>
                  <a:pt x="102790" y="61324"/>
                </a:cubicBezTo>
                <a:cubicBezTo>
                  <a:pt x="95813" y="61324"/>
                  <a:pt x="92558" y="64164"/>
                  <a:pt x="92558" y="66813"/>
                </a:cubicBezTo>
                <a:cubicBezTo>
                  <a:pt x="92558" y="111482"/>
                  <a:pt x="92558" y="111482"/>
                  <a:pt x="92558" y="111482"/>
                </a:cubicBezTo>
                <a:cubicBezTo>
                  <a:pt x="92558" y="117160"/>
                  <a:pt x="95813" y="119810"/>
                  <a:pt x="102790" y="119810"/>
                </a:cubicBezTo>
                <a:cubicBezTo>
                  <a:pt x="109534" y="119810"/>
                  <a:pt x="109534" y="119810"/>
                  <a:pt x="109534" y="119810"/>
                </a:cubicBezTo>
                <a:cubicBezTo>
                  <a:pt x="116511" y="119810"/>
                  <a:pt x="119767" y="117160"/>
                  <a:pt x="119767" y="111482"/>
                </a:cubicBezTo>
                <a:cubicBezTo>
                  <a:pt x="119767" y="66813"/>
                  <a:pt x="119767" y="66813"/>
                  <a:pt x="119767" y="66813"/>
                </a:cubicBezTo>
                <a:cubicBezTo>
                  <a:pt x="119767" y="64164"/>
                  <a:pt x="116511" y="61324"/>
                  <a:pt x="109534" y="61324"/>
                </a:cubicBezTo>
                <a:close/>
                <a:moveTo>
                  <a:pt x="109534" y="108643"/>
                </a:moveTo>
                <a:lnTo>
                  <a:pt x="109534" y="108643"/>
                </a:lnTo>
                <a:cubicBezTo>
                  <a:pt x="109534" y="111482"/>
                  <a:pt x="109534" y="111482"/>
                  <a:pt x="106279" y="111482"/>
                </a:cubicBezTo>
                <a:cubicBezTo>
                  <a:pt x="102790" y="111482"/>
                  <a:pt x="102790" y="111482"/>
                  <a:pt x="102790" y="108643"/>
                </a:cubicBezTo>
                <a:cubicBezTo>
                  <a:pt x="102790" y="72492"/>
                  <a:pt x="102790" y="72492"/>
                  <a:pt x="102790" y="72492"/>
                </a:cubicBezTo>
                <a:cubicBezTo>
                  <a:pt x="102790" y="69652"/>
                  <a:pt x="102790" y="66813"/>
                  <a:pt x="106279" y="66813"/>
                </a:cubicBezTo>
                <a:cubicBezTo>
                  <a:pt x="109534" y="66813"/>
                  <a:pt x="109534" y="69652"/>
                  <a:pt x="109534" y="72492"/>
                </a:cubicBezTo>
                <a:lnTo>
                  <a:pt x="109534" y="1086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2">
            <a:extLst>
              <a:ext uri="{FF2B5EF4-FFF2-40B4-BE49-F238E27FC236}">
                <a16:creationId xmlns:a16="http://schemas.microsoft.com/office/drawing/2014/main" id="{CCADBEFF-74A3-A7A6-F0CF-99BD04FCC7DB}"/>
              </a:ext>
            </a:extLst>
          </p:cNvPr>
          <p:cNvSpPr/>
          <p:nvPr/>
        </p:nvSpPr>
        <p:spPr>
          <a:xfrm>
            <a:off x="1658119" y="874344"/>
            <a:ext cx="8885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개요 및 구조</a:t>
            </a:r>
            <a:endParaRPr lang="en-US" sz="1400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93">
            <a:extLst>
              <a:ext uri="{FF2B5EF4-FFF2-40B4-BE49-F238E27FC236}">
                <a16:creationId xmlns:a16="http://schemas.microsoft.com/office/drawing/2014/main" id="{A4F0A1E9-8CE6-4F7A-3247-E85180681193}"/>
              </a:ext>
            </a:extLst>
          </p:cNvPr>
          <p:cNvSpPr/>
          <p:nvPr/>
        </p:nvSpPr>
        <p:spPr>
          <a:xfrm>
            <a:off x="5616789" y="1169315"/>
            <a:ext cx="961650" cy="42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">
            <a:extLst>
              <a:ext uri="{FF2B5EF4-FFF2-40B4-BE49-F238E27FC236}">
                <a16:creationId xmlns:a16="http://schemas.microsoft.com/office/drawing/2014/main" id="{F13C13BA-6EF6-C509-D295-CB1FDFE0888A}"/>
              </a:ext>
            </a:extLst>
          </p:cNvPr>
          <p:cNvSpPr/>
          <p:nvPr/>
        </p:nvSpPr>
        <p:spPr>
          <a:xfrm>
            <a:off x="3604298" y="286448"/>
            <a:ext cx="4986606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프로젝트 개요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785">
            <a:extLst>
              <a:ext uri="{FF2B5EF4-FFF2-40B4-BE49-F238E27FC236}">
                <a16:creationId xmlns:a16="http://schemas.microsoft.com/office/drawing/2014/main" id="{20A27120-FF85-EAAC-1188-CD4F23B94D0E}"/>
              </a:ext>
            </a:extLst>
          </p:cNvPr>
          <p:cNvSpPr/>
          <p:nvPr/>
        </p:nvSpPr>
        <p:spPr>
          <a:xfrm>
            <a:off x="6532719" y="1926758"/>
            <a:ext cx="4781443" cy="519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888" tIns="60938" rIns="121888" bIns="60938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786">
            <a:extLst>
              <a:ext uri="{FF2B5EF4-FFF2-40B4-BE49-F238E27FC236}">
                <a16:creationId xmlns:a16="http://schemas.microsoft.com/office/drawing/2014/main" id="{7639953E-C970-8779-2DDC-41BDEC018C65}"/>
              </a:ext>
            </a:extLst>
          </p:cNvPr>
          <p:cNvSpPr/>
          <p:nvPr/>
        </p:nvSpPr>
        <p:spPr>
          <a:xfrm>
            <a:off x="6532719" y="1926757"/>
            <a:ext cx="4781443" cy="393430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88" tIns="60938" rIns="121888" bIns="60938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794">
            <a:extLst>
              <a:ext uri="{FF2B5EF4-FFF2-40B4-BE49-F238E27FC236}">
                <a16:creationId xmlns:a16="http://schemas.microsoft.com/office/drawing/2014/main" id="{E449378F-0E6F-2962-7B8B-02D9B50EB2FF}"/>
              </a:ext>
            </a:extLst>
          </p:cNvPr>
          <p:cNvSpPr/>
          <p:nvPr/>
        </p:nvSpPr>
        <p:spPr>
          <a:xfrm>
            <a:off x="877837" y="1926758"/>
            <a:ext cx="4781443" cy="51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888" tIns="60938" rIns="121888" bIns="60938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Shape 795">
            <a:extLst>
              <a:ext uri="{FF2B5EF4-FFF2-40B4-BE49-F238E27FC236}">
                <a16:creationId xmlns:a16="http://schemas.microsoft.com/office/drawing/2014/main" id="{7DAB110D-67EF-8CC7-4C77-B44F830DA86F}"/>
              </a:ext>
            </a:extLst>
          </p:cNvPr>
          <p:cNvSpPr/>
          <p:nvPr/>
        </p:nvSpPr>
        <p:spPr>
          <a:xfrm>
            <a:off x="877837" y="1926757"/>
            <a:ext cx="4781443" cy="393430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888" tIns="60938" rIns="121888" bIns="60938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Shape 802">
            <a:extLst>
              <a:ext uri="{FF2B5EF4-FFF2-40B4-BE49-F238E27FC236}">
                <a16:creationId xmlns:a16="http://schemas.microsoft.com/office/drawing/2014/main" id="{8500990C-F572-D266-38B2-BCF7FB84A3F4}"/>
              </a:ext>
            </a:extLst>
          </p:cNvPr>
          <p:cNvSpPr/>
          <p:nvPr/>
        </p:nvSpPr>
        <p:spPr>
          <a:xfrm>
            <a:off x="962625" y="2698090"/>
            <a:ext cx="236595" cy="2416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Shape 92">
            <a:extLst>
              <a:ext uri="{FF2B5EF4-FFF2-40B4-BE49-F238E27FC236}">
                <a16:creationId xmlns:a16="http://schemas.microsoft.com/office/drawing/2014/main" id="{9B074381-F891-67B2-35D0-8D30B23C1E01}"/>
              </a:ext>
            </a:extLst>
          </p:cNvPr>
          <p:cNvSpPr/>
          <p:nvPr/>
        </p:nvSpPr>
        <p:spPr>
          <a:xfrm>
            <a:off x="1463438" y="2068323"/>
            <a:ext cx="3610242" cy="2187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altLang="ko-KR" sz="1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18</a:t>
            </a:r>
            <a:r>
              <a:rPr lang="ko-KR" altLang="en-US" sz="1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년도와 </a:t>
            </a:r>
            <a:r>
              <a:rPr lang="en-US" altLang="ko-KR" sz="1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r>
              <a:rPr lang="ko-KR" altLang="en-US" sz="1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년도 도서 대여 율 비교</a:t>
            </a:r>
            <a:endParaRPr lang="en-US" sz="16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Shape 92">
            <a:extLst>
              <a:ext uri="{FF2B5EF4-FFF2-40B4-BE49-F238E27FC236}">
                <a16:creationId xmlns:a16="http://schemas.microsoft.com/office/drawing/2014/main" id="{CE3B0C2A-5CFD-61ED-C57F-FD8225D2AB8F}"/>
              </a:ext>
            </a:extLst>
          </p:cNvPr>
          <p:cNvSpPr/>
          <p:nvPr/>
        </p:nvSpPr>
        <p:spPr>
          <a:xfrm>
            <a:off x="7118320" y="2068323"/>
            <a:ext cx="3610242" cy="2187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도서 추천 </a:t>
            </a:r>
            <a:r>
              <a:rPr lang="en-US" altLang="ko-KR" sz="1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lang="en-US" sz="16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Shape 92">
            <a:extLst>
              <a:ext uri="{FF2B5EF4-FFF2-40B4-BE49-F238E27FC236}">
                <a16:creationId xmlns:a16="http://schemas.microsoft.com/office/drawing/2014/main" id="{5D1A3386-E50C-D3D8-3D20-23DF09151CF7}"/>
              </a:ext>
            </a:extLst>
          </p:cNvPr>
          <p:cNvSpPr/>
          <p:nvPr/>
        </p:nvSpPr>
        <p:spPr>
          <a:xfrm>
            <a:off x="1284008" y="2720965"/>
            <a:ext cx="3610242" cy="2187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Colab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에서 진행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2122B0-6E26-2B99-670B-C21317D3CE5E}"/>
              </a:ext>
            </a:extLst>
          </p:cNvPr>
          <p:cNvGrpSpPr/>
          <p:nvPr/>
        </p:nvGrpSpPr>
        <p:grpSpPr>
          <a:xfrm>
            <a:off x="962625" y="3413141"/>
            <a:ext cx="3931625" cy="804309"/>
            <a:chOff x="1591800" y="3041087"/>
            <a:chExt cx="3462190" cy="673664"/>
          </a:xfrm>
        </p:grpSpPr>
        <p:sp>
          <p:nvSpPr>
            <p:cNvPr id="26" name="Shape 802">
              <a:extLst>
                <a:ext uri="{FF2B5EF4-FFF2-40B4-BE49-F238E27FC236}">
                  <a16:creationId xmlns:a16="http://schemas.microsoft.com/office/drawing/2014/main" id="{FAAD54F6-F3BB-2562-FA13-587016336F15}"/>
                </a:ext>
              </a:extLst>
            </p:cNvPr>
            <p:cNvSpPr/>
            <p:nvPr/>
          </p:nvSpPr>
          <p:spPr>
            <a:xfrm>
              <a:off x="1591800" y="3107708"/>
              <a:ext cx="208346" cy="202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85" y="119800"/>
                  </a:moveTo>
                  <a:lnTo>
                    <a:pt x="114285" y="119800"/>
                  </a:lnTo>
                  <a:cubicBezTo>
                    <a:pt x="5714" y="119800"/>
                    <a:pt x="5714" y="119800"/>
                    <a:pt x="5714" y="119800"/>
                  </a:cubicBezTo>
                  <a:cubicBezTo>
                    <a:pt x="2955" y="119800"/>
                    <a:pt x="0" y="118205"/>
                    <a:pt x="0" y="114019"/>
                  </a:cubicBezTo>
                  <a:cubicBezTo>
                    <a:pt x="0" y="5581"/>
                    <a:pt x="0" y="5581"/>
                    <a:pt x="0" y="5581"/>
                  </a:cubicBezTo>
                  <a:cubicBezTo>
                    <a:pt x="0" y="2790"/>
                    <a:pt x="2955" y="0"/>
                    <a:pt x="5714" y="0"/>
                  </a:cubicBezTo>
                  <a:cubicBezTo>
                    <a:pt x="114285" y="0"/>
                    <a:pt x="114285" y="0"/>
                    <a:pt x="114285" y="0"/>
                  </a:cubicBezTo>
                  <a:cubicBezTo>
                    <a:pt x="117044" y="0"/>
                    <a:pt x="119802" y="2790"/>
                    <a:pt x="119802" y="5581"/>
                  </a:cubicBezTo>
                  <a:cubicBezTo>
                    <a:pt x="119802" y="114019"/>
                    <a:pt x="119802" y="114019"/>
                    <a:pt x="119802" y="114019"/>
                  </a:cubicBezTo>
                  <a:cubicBezTo>
                    <a:pt x="119802" y="118205"/>
                    <a:pt x="117044" y="119800"/>
                    <a:pt x="114285" y="119800"/>
                  </a:cubicBezTo>
                  <a:close/>
                  <a:moveTo>
                    <a:pt x="108768" y="11162"/>
                  </a:moveTo>
                  <a:lnTo>
                    <a:pt x="108768" y="11162"/>
                  </a:lnTo>
                  <a:cubicBezTo>
                    <a:pt x="11231" y="11162"/>
                    <a:pt x="11231" y="11162"/>
                    <a:pt x="11231" y="11162"/>
                  </a:cubicBezTo>
                  <a:cubicBezTo>
                    <a:pt x="11231" y="108438"/>
                    <a:pt x="11231" y="108438"/>
                    <a:pt x="11231" y="108438"/>
                  </a:cubicBezTo>
                  <a:cubicBezTo>
                    <a:pt x="108768" y="108438"/>
                    <a:pt x="108768" y="108438"/>
                    <a:pt x="108768" y="108438"/>
                  </a:cubicBezTo>
                  <a:lnTo>
                    <a:pt x="108768" y="11162"/>
                  </a:lnTo>
                  <a:close/>
                  <a:moveTo>
                    <a:pt x="36256" y="52026"/>
                  </a:moveTo>
                  <a:lnTo>
                    <a:pt x="36256" y="52026"/>
                  </a:lnTo>
                  <a:cubicBezTo>
                    <a:pt x="37635" y="52026"/>
                    <a:pt x="39014" y="53421"/>
                    <a:pt x="39014" y="54817"/>
                  </a:cubicBezTo>
                  <a:cubicBezTo>
                    <a:pt x="53004" y="67574"/>
                    <a:pt x="53004" y="67574"/>
                    <a:pt x="53004" y="67574"/>
                  </a:cubicBezTo>
                  <a:cubicBezTo>
                    <a:pt x="78029" y="40863"/>
                    <a:pt x="78029" y="40863"/>
                    <a:pt x="78029" y="40863"/>
                  </a:cubicBezTo>
                  <a:cubicBezTo>
                    <a:pt x="79408" y="39468"/>
                    <a:pt x="80788" y="39468"/>
                    <a:pt x="82167" y="39468"/>
                  </a:cubicBezTo>
                  <a:cubicBezTo>
                    <a:pt x="85123" y="39468"/>
                    <a:pt x="87881" y="42259"/>
                    <a:pt x="87881" y="45049"/>
                  </a:cubicBezTo>
                  <a:cubicBezTo>
                    <a:pt x="87881" y="46445"/>
                    <a:pt x="87881" y="47840"/>
                    <a:pt x="86502" y="49235"/>
                  </a:cubicBezTo>
                  <a:cubicBezTo>
                    <a:pt x="55763" y="78936"/>
                    <a:pt x="55763" y="78936"/>
                    <a:pt x="55763" y="78936"/>
                  </a:cubicBezTo>
                  <a:cubicBezTo>
                    <a:pt x="55763" y="80332"/>
                    <a:pt x="54384" y="80332"/>
                    <a:pt x="53004" y="80332"/>
                  </a:cubicBezTo>
                  <a:cubicBezTo>
                    <a:pt x="51625" y="80332"/>
                    <a:pt x="50246" y="80332"/>
                    <a:pt x="48866" y="78936"/>
                  </a:cubicBezTo>
                  <a:cubicBezTo>
                    <a:pt x="32118" y="61993"/>
                    <a:pt x="32118" y="61993"/>
                    <a:pt x="32118" y="61993"/>
                  </a:cubicBezTo>
                  <a:cubicBezTo>
                    <a:pt x="30738" y="60598"/>
                    <a:pt x="30738" y="59202"/>
                    <a:pt x="30738" y="57807"/>
                  </a:cubicBezTo>
                  <a:cubicBezTo>
                    <a:pt x="30738" y="54817"/>
                    <a:pt x="32118" y="52026"/>
                    <a:pt x="36256" y="52026"/>
                  </a:cubicBezTo>
                  <a:close/>
                  <a:moveTo>
                    <a:pt x="86502" y="80332"/>
                  </a:moveTo>
                  <a:lnTo>
                    <a:pt x="86502" y="80332"/>
                  </a:lnTo>
                  <a:close/>
                  <a:moveTo>
                    <a:pt x="86502" y="39468"/>
                  </a:moveTo>
                  <a:lnTo>
                    <a:pt x="86502" y="39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" name="Shape 92">
              <a:extLst>
                <a:ext uri="{FF2B5EF4-FFF2-40B4-BE49-F238E27FC236}">
                  <a16:creationId xmlns:a16="http://schemas.microsoft.com/office/drawing/2014/main" id="{F5945B0B-8C40-0E40-D1AD-6B0F0A56740C}"/>
                </a:ext>
              </a:extLst>
            </p:cNvPr>
            <p:cNvSpPr/>
            <p:nvPr/>
          </p:nvSpPr>
          <p:spPr>
            <a:xfrm>
              <a:off x="1874810" y="3041087"/>
              <a:ext cx="3179180" cy="67366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>
                <a:buSzPct val="25000"/>
              </a:pP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공공 데이터 활용</a:t>
              </a:r>
              <a:endPara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171450" indent="-171450">
                <a:buSzPct val="25000"/>
                <a:buFont typeface="Wingdings" panose="05000000000000000000" pitchFamily="2" charset="2"/>
                <a:buChar char="l"/>
              </a:pP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서울 도서관의 도서 대출 통계</a:t>
              </a:r>
              <a:endPara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171450" indent="-171450">
                <a:buSzPct val="25000"/>
                <a:buFont typeface="Wingdings" panose="05000000000000000000" pitchFamily="2" charset="2"/>
                <a:buChar char="l"/>
              </a:pP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18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년도와 </a:t>
              </a:r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21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년도 데이터 활용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367F8DD-8767-1652-64B1-0EDFDEF0C19E}"/>
              </a:ext>
            </a:extLst>
          </p:cNvPr>
          <p:cNvGrpSpPr/>
          <p:nvPr/>
        </p:nvGrpSpPr>
        <p:grpSpPr>
          <a:xfrm>
            <a:off x="962625" y="4668025"/>
            <a:ext cx="3931625" cy="241603"/>
            <a:chOff x="1591800" y="3699801"/>
            <a:chExt cx="3462190" cy="202359"/>
          </a:xfrm>
        </p:grpSpPr>
        <p:sp>
          <p:nvSpPr>
            <p:cNvPr id="29" name="Shape 802">
              <a:extLst>
                <a:ext uri="{FF2B5EF4-FFF2-40B4-BE49-F238E27FC236}">
                  <a16:creationId xmlns:a16="http://schemas.microsoft.com/office/drawing/2014/main" id="{3026CA2D-6FB6-6EC4-C32A-EF559D27684B}"/>
                </a:ext>
              </a:extLst>
            </p:cNvPr>
            <p:cNvSpPr/>
            <p:nvPr/>
          </p:nvSpPr>
          <p:spPr>
            <a:xfrm>
              <a:off x="1591800" y="3699801"/>
              <a:ext cx="208346" cy="202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85" y="119800"/>
                  </a:moveTo>
                  <a:lnTo>
                    <a:pt x="114285" y="119800"/>
                  </a:lnTo>
                  <a:cubicBezTo>
                    <a:pt x="5714" y="119800"/>
                    <a:pt x="5714" y="119800"/>
                    <a:pt x="5714" y="119800"/>
                  </a:cubicBezTo>
                  <a:cubicBezTo>
                    <a:pt x="2955" y="119800"/>
                    <a:pt x="0" y="118205"/>
                    <a:pt x="0" y="114019"/>
                  </a:cubicBezTo>
                  <a:cubicBezTo>
                    <a:pt x="0" y="5581"/>
                    <a:pt x="0" y="5581"/>
                    <a:pt x="0" y="5581"/>
                  </a:cubicBezTo>
                  <a:cubicBezTo>
                    <a:pt x="0" y="2790"/>
                    <a:pt x="2955" y="0"/>
                    <a:pt x="5714" y="0"/>
                  </a:cubicBezTo>
                  <a:cubicBezTo>
                    <a:pt x="114285" y="0"/>
                    <a:pt x="114285" y="0"/>
                    <a:pt x="114285" y="0"/>
                  </a:cubicBezTo>
                  <a:cubicBezTo>
                    <a:pt x="117044" y="0"/>
                    <a:pt x="119802" y="2790"/>
                    <a:pt x="119802" y="5581"/>
                  </a:cubicBezTo>
                  <a:cubicBezTo>
                    <a:pt x="119802" y="114019"/>
                    <a:pt x="119802" y="114019"/>
                    <a:pt x="119802" y="114019"/>
                  </a:cubicBezTo>
                  <a:cubicBezTo>
                    <a:pt x="119802" y="118205"/>
                    <a:pt x="117044" y="119800"/>
                    <a:pt x="114285" y="119800"/>
                  </a:cubicBezTo>
                  <a:close/>
                  <a:moveTo>
                    <a:pt x="108768" y="11162"/>
                  </a:moveTo>
                  <a:lnTo>
                    <a:pt x="108768" y="11162"/>
                  </a:lnTo>
                  <a:cubicBezTo>
                    <a:pt x="11231" y="11162"/>
                    <a:pt x="11231" y="11162"/>
                    <a:pt x="11231" y="11162"/>
                  </a:cubicBezTo>
                  <a:cubicBezTo>
                    <a:pt x="11231" y="108438"/>
                    <a:pt x="11231" y="108438"/>
                    <a:pt x="11231" y="108438"/>
                  </a:cubicBezTo>
                  <a:cubicBezTo>
                    <a:pt x="108768" y="108438"/>
                    <a:pt x="108768" y="108438"/>
                    <a:pt x="108768" y="108438"/>
                  </a:cubicBezTo>
                  <a:lnTo>
                    <a:pt x="108768" y="11162"/>
                  </a:lnTo>
                  <a:close/>
                  <a:moveTo>
                    <a:pt x="36256" y="52026"/>
                  </a:moveTo>
                  <a:lnTo>
                    <a:pt x="36256" y="52026"/>
                  </a:lnTo>
                  <a:cubicBezTo>
                    <a:pt x="37635" y="52026"/>
                    <a:pt x="39014" y="53421"/>
                    <a:pt x="39014" y="54817"/>
                  </a:cubicBezTo>
                  <a:cubicBezTo>
                    <a:pt x="53004" y="67574"/>
                    <a:pt x="53004" y="67574"/>
                    <a:pt x="53004" y="67574"/>
                  </a:cubicBezTo>
                  <a:cubicBezTo>
                    <a:pt x="78029" y="40863"/>
                    <a:pt x="78029" y="40863"/>
                    <a:pt x="78029" y="40863"/>
                  </a:cubicBezTo>
                  <a:cubicBezTo>
                    <a:pt x="79408" y="39468"/>
                    <a:pt x="80788" y="39468"/>
                    <a:pt x="82167" y="39468"/>
                  </a:cubicBezTo>
                  <a:cubicBezTo>
                    <a:pt x="85123" y="39468"/>
                    <a:pt x="87881" y="42259"/>
                    <a:pt x="87881" y="45049"/>
                  </a:cubicBezTo>
                  <a:cubicBezTo>
                    <a:pt x="87881" y="46445"/>
                    <a:pt x="87881" y="47840"/>
                    <a:pt x="86502" y="49235"/>
                  </a:cubicBezTo>
                  <a:cubicBezTo>
                    <a:pt x="55763" y="78936"/>
                    <a:pt x="55763" y="78936"/>
                    <a:pt x="55763" y="78936"/>
                  </a:cubicBezTo>
                  <a:cubicBezTo>
                    <a:pt x="55763" y="80332"/>
                    <a:pt x="54384" y="80332"/>
                    <a:pt x="53004" y="80332"/>
                  </a:cubicBezTo>
                  <a:cubicBezTo>
                    <a:pt x="51625" y="80332"/>
                    <a:pt x="50246" y="80332"/>
                    <a:pt x="48866" y="78936"/>
                  </a:cubicBezTo>
                  <a:cubicBezTo>
                    <a:pt x="32118" y="61993"/>
                    <a:pt x="32118" y="61993"/>
                    <a:pt x="32118" y="61993"/>
                  </a:cubicBezTo>
                  <a:cubicBezTo>
                    <a:pt x="30738" y="60598"/>
                    <a:pt x="30738" y="59202"/>
                    <a:pt x="30738" y="57807"/>
                  </a:cubicBezTo>
                  <a:cubicBezTo>
                    <a:pt x="30738" y="54817"/>
                    <a:pt x="32118" y="52026"/>
                    <a:pt x="36256" y="52026"/>
                  </a:cubicBezTo>
                  <a:close/>
                  <a:moveTo>
                    <a:pt x="86502" y="80332"/>
                  </a:moveTo>
                  <a:lnTo>
                    <a:pt x="86502" y="80332"/>
                  </a:lnTo>
                  <a:close/>
                  <a:moveTo>
                    <a:pt x="86502" y="39468"/>
                  </a:moveTo>
                  <a:lnTo>
                    <a:pt x="86502" y="39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" name="Shape 92">
              <a:extLst>
                <a:ext uri="{FF2B5EF4-FFF2-40B4-BE49-F238E27FC236}">
                  <a16:creationId xmlns:a16="http://schemas.microsoft.com/office/drawing/2014/main" id="{94BBCC56-1DE2-CB97-52CF-068D8873771C}"/>
                </a:ext>
              </a:extLst>
            </p:cNvPr>
            <p:cNvSpPr/>
            <p:nvPr/>
          </p:nvSpPr>
          <p:spPr>
            <a:xfrm>
              <a:off x="1874810" y="3718960"/>
              <a:ext cx="3179180" cy="1832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>
                <a:buSzPct val="25000"/>
              </a:pP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데이터 </a:t>
              </a:r>
              <a:r>
                <a:rPr lang="en-US" altLang="ko-KR" sz="1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EDA 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진행 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466F14-8A31-F49D-BD64-12E4F28522D6}"/>
              </a:ext>
            </a:extLst>
          </p:cNvPr>
          <p:cNvGrpSpPr/>
          <p:nvPr/>
        </p:nvGrpSpPr>
        <p:grpSpPr>
          <a:xfrm>
            <a:off x="962625" y="5383076"/>
            <a:ext cx="3931625" cy="241603"/>
            <a:chOff x="1591800" y="4163394"/>
            <a:chExt cx="3462190" cy="202359"/>
          </a:xfrm>
        </p:grpSpPr>
        <p:sp>
          <p:nvSpPr>
            <p:cNvPr id="31" name="Shape 802">
              <a:extLst>
                <a:ext uri="{FF2B5EF4-FFF2-40B4-BE49-F238E27FC236}">
                  <a16:creationId xmlns:a16="http://schemas.microsoft.com/office/drawing/2014/main" id="{0886F593-3A91-CE0B-AD69-5310FD2F143A}"/>
                </a:ext>
              </a:extLst>
            </p:cNvPr>
            <p:cNvSpPr/>
            <p:nvPr/>
          </p:nvSpPr>
          <p:spPr>
            <a:xfrm>
              <a:off x="1591800" y="4163394"/>
              <a:ext cx="208346" cy="202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285" y="119800"/>
                  </a:moveTo>
                  <a:lnTo>
                    <a:pt x="114285" y="119800"/>
                  </a:lnTo>
                  <a:cubicBezTo>
                    <a:pt x="5714" y="119800"/>
                    <a:pt x="5714" y="119800"/>
                    <a:pt x="5714" y="119800"/>
                  </a:cubicBezTo>
                  <a:cubicBezTo>
                    <a:pt x="2955" y="119800"/>
                    <a:pt x="0" y="118205"/>
                    <a:pt x="0" y="114019"/>
                  </a:cubicBezTo>
                  <a:cubicBezTo>
                    <a:pt x="0" y="5581"/>
                    <a:pt x="0" y="5581"/>
                    <a:pt x="0" y="5581"/>
                  </a:cubicBezTo>
                  <a:cubicBezTo>
                    <a:pt x="0" y="2790"/>
                    <a:pt x="2955" y="0"/>
                    <a:pt x="5714" y="0"/>
                  </a:cubicBezTo>
                  <a:cubicBezTo>
                    <a:pt x="114285" y="0"/>
                    <a:pt x="114285" y="0"/>
                    <a:pt x="114285" y="0"/>
                  </a:cubicBezTo>
                  <a:cubicBezTo>
                    <a:pt x="117044" y="0"/>
                    <a:pt x="119802" y="2790"/>
                    <a:pt x="119802" y="5581"/>
                  </a:cubicBezTo>
                  <a:cubicBezTo>
                    <a:pt x="119802" y="114019"/>
                    <a:pt x="119802" y="114019"/>
                    <a:pt x="119802" y="114019"/>
                  </a:cubicBezTo>
                  <a:cubicBezTo>
                    <a:pt x="119802" y="118205"/>
                    <a:pt x="117044" y="119800"/>
                    <a:pt x="114285" y="119800"/>
                  </a:cubicBezTo>
                  <a:close/>
                  <a:moveTo>
                    <a:pt x="108768" y="11162"/>
                  </a:moveTo>
                  <a:lnTo>
                    <a:pt x="108768" y="11162"/>
                  </a:lnTo>
                  <a:cubicBezTo>
                    <a:pt x="11231" y="11162"/>
                    <a:pt x="11231" y="11162"/>
                    <a:pt x="11231" y="11162"/>
                  </a:cubicBezTo>
                  <a:cubicBezTo>
                    <a:pt x="11231" y="108438"/>
                    <a:pt x="11231" y="108438"/>
                    <a:pt x="11231" y="108438"/>
                  </a:cubicBezTo>
                  <a:cubicBezTo>
                    <a:pt x="108768" y="108438"/>
                    <a:pt x="108768" y="108438"/>
                    <a:pt x="108768" y="108438"/>
                  </a:cubicBezTo>
                  <a:lnTo>
                    <a:pt x="108768" y="11162"/>
                  </a:lnTo>
                  <a:close/>
                  <a:moveTo>
                    <a:pt x="36256" y="52026"/>
                  </a:moveTo>
                  <a:lnTo>
                    <a:pt x="36256" y="52026"/>
                  </a:lnTo>
                  <a:cubicBezTo>
                    <a:pt x="37635" y="52026"/>
                    <a:pt x="39014" y="53421"/>
                    <a:pt x="39014" y="54817"/>
                  </a:cubicBezTo>
                  <a:cubicBezTo>
                    <a:pt x="53004" y="67574"/>
                    <a:pt x="53004" y="67574"/>
                    <a:pt x="53004" y="67574"/>
                  </a:cubicBezTo>
                  <a:cubicBezTo>
                    <a:pt x="78029" y="40863"/>
                    <a:pt x="78029" y="40863"/>
                    <a:pt x="78029" y="40863"/>
                  </a:cubicBezTo>
                  <a:cubicBezTo>
                    <a:pt x="79408" y="39468"/>
                    <a:pt x="80788" y="39468"/>
                    <a:pt x="82167" y="39468"/>
                  </a:cubicBezTo>
                  <a:cubicBezTo>
                    <a:pt x="85123" y="39468"/>
                    <a:pt x="87881" y="42259"/>
                    <a:pt x="87881" y="45049"/>
                  </a:cubicBezTo>
                  <a:cubicBezTo>
                    <a:pt x="87881" y="46445"/>
                    <a:pt x="87881" y="47840"/>
                    <a:pt x="86502" y="49235"/>
                  </a:cubicBezTo>
                  <a:cubicBezTo>
                    <a:pt x="55763" y="78936"/>
                    <a:pt x="55763" y="78936"/>
                    <a:pt x="55763" y="78936"/>
                  </a:cubicBezTo>
                  <a:cubicBezTo>
                    <a:pt x="55763" y="80332"/>
                    <a:pt x="54384" y="80332"/>
                    <a:pt x="53004" y="80332"/>
                  </a:cubicBezTo>
                  <a:cubicBezTo>
                    <a:pt x="51625" y="80332"/>
                    <a:pt x="50246" y="80332"/>
                    <a:pt x="48866" y="78936"/>
                  </a:cubicBezTo>
                  <a:cubicBezTo>
                    <a:pt x="32118" y="61993"/>
                    <a:pt x="32118" y="61993"/>
                    <a:pt x="32118" y="61993"/>
                  </a:cubicBezTo>
                  <a:cubicBezTo>
                    <a:pt x="30738" y="60598"/>
                    <a:pt x="30738" y="59202"/>
                    <a:pt x="30738" y="57807"/>
                  </a:cubicBezTo>
                  <a:cubicBezTo>
                    <a:pt x="30738" y="54817"/>
                    <a:pt x="32118" y="52026"/>
                    <a:pt x="36256" y="52026"/>
                  </a:cubicBezTo>
                  <a:close/>
                  <a:moveTo>
                    <a:pt x="86502" y="80332"/>
                  </a:moveTo>
                  <a:lnTo>
                    <a:pt x="86502" y="80332"/>
                  </a:lnTo>
                  <a:close/>
                  <a:moveTo>
                    <a:pt x="86502" y="39468"/>
                  </a:moveTo>
                  <a:lnTo>
                    <a:pt x="86502" y="39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Shape 92">
              <a:extLst>
                <a:ext uri="{FF2B5EF4-FFF2-40B4-BE49-F238E27FC236}">
                  <a16:creationId xmlns:a16="http://schemas.microsoft.com/office/drawing/2014/main" id="{2A611ABB-84EE-4286-D7D4-5968889386E0}"/>
                </a:ext>
              </a:extLst>
            </p:cNvPr>
            <p:cNvSpPr/>
            <p:nvPr/>
          </p:nvSpPr>
          <p:spPr>
            <a:xfrm>
              <a:off x="1874810" y="4182553"/>
              <a:ext cx="3179180" cy="1832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>
                <a:buSzPct val="25000"/>
              </a:pPr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Barplot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으로 각 년도 별 대여 율 비교 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6" name="Shape 802">
            <a:extLst>
              <a:ext uri="{FF2B5EF4-FFF2-40B4-BE49-F238E27FC236}">
                <a16:creationId xmlns:a16="http://schemas.microsoft.com/office/drawing/2014/main" id="{2F32F361-3D16-FA01-4721-25AFE485BCF6}"/>
              </a:ext>
            </a:extLst>
          </p:cNvPr>
          <p:cNvSpPr/>
          <p:nvPr/>
        </p:nvSpPr>
        <p:spPr>
          <a:xfrm>
            <a:off x="6625397" y="2698090"/>
            <a:ext cx="236595" cy="2416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" name="Shape 92">
            <a:extLst>
              <a:ext uri="{FF2B5EF4-FFF2-40B4-BE49-F238E27FC236}">
                <a16:creationId xmlns:a16="http://schemas.microsoft.com/office/drawing/2014/main" id="{18BD6545-FB22-09E9-6E4C-ED4F69BE9154}"/>
              </a:ext>
            </a:extLst>
          </p:cNvPr>
          <p:cNvSpPr/>
          <p:nvPr/>
        </p:nvSpPr>
        <p:spPr>
          <a:xfrm>
            <a:off x="6946779" y="2681208"/>
            <a:ext cx="4105533" cy="3105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교보문고 베스트 셀러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bs4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로 크롤링하여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csv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로 저장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Shape 802">
            <a:extLst>
              <a:ext uri="{FF2B5EF4-FFF2-40B4-BE49-F238E27FC236}">
                <a16:creationId xmlns:a16="http://schemas.microsoft.com/office/drawing/2014/main" id="{327AC69E-742B-BB2C-01EE-40D2E61463F0}"/>
              </a:ext>
            </a:extLst>
          </p:cNvPr>
          <p:cNvSpPr/>
          <p:nvPr/>
        </p:nvSpPr>
        <p:spPr>
          <a:xfrm>
            <a:off x="6625397" y="3279959"/>
            <a:ext cx="236595" cy="2416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Shape 92">
            <a:extLst>
              <a:ext uri="{FF2B5EF4-FFF2-40B4-BE49-F238E27FC236}">
                <a16:creationId xmlns:a16="http://schemas.microsoft.com/office/drawing/2014/main" id="{CC7260D9-46ED-2CC8-09C4-4D421F0B8C7E}"/>
              </a:ext>
            </a:extLst>
          </p:cNvPr>
          <p:cNvSpPr/>
          <p:nvPr/>
        </p:nvSpPr>
        <p:spPr>
          <a:xfrm>
            <a:off x="6946780" y="3245906"/>
            <a:ext cx="3610242" cy="3211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Csv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파일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sqlite3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로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DB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에 저장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" name="Shape 802">
            <a:extLst>
              <a:ext uri="{FF2B5EF4-FFF2-40B4-BE49-F238E27FC236}">
                <a16:creationId xmlns:a16="http://schemas.microsoft.com/office/drawing/2014/main" id="{9869A28C-1E65-509F-537B-4FEDCDA967E8}"/>
              </a:ext>
            </a:extLst>
          </p:cNvPr>
          <p:cNvSpPr/>
          <p:nvPr/>
        </p:nvSpPr>
        <p:spPr>
          <a:xfrm>
            <a:off x="6625397" y="4575261"/>
            <a:ext cx="236595" cy="2416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Shape 92">
            <a:extLst>
              <a:ext uri="{FF2B5EF4-FFF2-40B4-BE49-F238E27FC236}">
                <a16:creationId xmlns:a16="http://schemas.microsoft.com/office/drawing/2014/main" id="{C0B06C38-95C7-6F97-83BE-3280661A70FA}"/>
              </a:ext>
            </a:extLst>
          </p:cNvPr>
          <p:cNvSpPr/>
          <p:nvPr/>
        </p:nvSpPr>
        <p:spPr>
          <a:xfrm>
            <a:off x="6946779" y="4571631"/>
            <a:ext cx="4282595" cy="2416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기존 페이지에서 장르를 선택하여 접근 할 수 있도록 함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Shape 802">
            <a:extLst>
              <a:ext uri="{FF2B5EF4-FFF2-40B4-BE49-F238E27FC236}">
                <a16:creationId xmlns:a16="http://schemas.microsoft.com/office/drawing/2014/main" id="{2A1237D5-DAC4-9A0A-1684-F75512A64392}"/>
              </a:ext>
            </a:extLst>
          </p:cNvPr>
          <p:cNvSpPr/>
          <p:nvPr/>
        </p:nvSpPr>
        <p:spPr>
          <a:xfrm>
            <a:off x="6625397" y="5272562"/>
            <a:ext cx="236595" cy="2416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" name="Shape 92">
            <a:extLst>
              <a:ext uri="{FF2B5EF4-FFF2-40B4-BE49-F238E27FC236}">
                <a16:creationId xmlns:a16="http://schemas.microsoft.com/office/drawing/2014/main" id="{BDC3358A-1FDD-982B-08E0-5441F5D056B6}"/>
              </a:ext>
            </a:extLst>
          </p:cNvPr>
          <p:cNvSpPr/>
          <p:nvPr/>
        </p:nvSpPr>
        <p:spPr>
          <a:xfrm>
            <a:off x="6946780" y="5295436"/>
            <a:ext cx="3961212" cy="2187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장르를 선택하면 랜덤으로 책 표지와 제목 등 여러 정보가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나타날 수 있도록 페이지 제작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ct val="25000"/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새로 고침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버튼을 누르면 다시 랜덤하게 추천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" name="Shape 802">
            <a:extLst>
              <a:ext uri="{FF2B5EF4-FFF2-40B4-BE49-F238E27FC236}">
                <a16:creationId xmlns:a16="http://schemas.microsoft.com/office/drawing/2014/main" id="{ABDC03CC-7B7F-0E93-44BB-A3D058B2170C}"/>
              </a:ext>
            </a:extLst>
          </p:cNvPr>
          <p:cNvSpPr/>
          <p:nvPr/>
        </p:nvSpPr>
        <p:spPr>
          <a:xfrm>
            <a:off x="6625397" y="3952906"/>
            <a:ext cx="236595" cy="2416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Shape 92">
            <a:extLst>
              <a:ext uri="{FF2B5EF4-FFF2-40B4-BE49-F238E27FC236}">
                <a16:creationId xmlns:a16="http://schemas.microsoft.com/office/drawing/2014/main" id="{70A4A1F2-CBA0-FDC5-404C-C2DDF7794FF1}"/>
              </a:ext>
            </a:extLst>
          </p:cNvPr>
          <p:cNvSpPr/>
          <p:nvPr/>
        </p:nvSpPr>
        <p:spPr>
          <a:xfrm>
            <a:off x="6946780" y="3975780"/>
            <a:ext cx="3610242" cy="2187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로 웹페이지 구현 후 결과 출력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6531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2">
            <a:extLst>
              <a:ext uri="{FF2B5EF4-FFF2-40B4-BE49-F238E27FC236}">
                <a16:creationId xmlns:a16="http://schemas.microsoft.com/office/drawing/2014/main" id="{A98B3110-BFE8-2465-96C0-537EF0C29D78}"/>
              </a:ext>
            </a:extLst>
          </p:cNvPr>
          <p:cNvSpPr/>
          <p:nvPr/>
        </p:nvSpPr>
        <p:spPr>
          <a:xfrm>
            <a:off x="1658119" y="874344"/>
            <a:ext cx="8885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기대 효과</a:t>
            </a:r>
            <a:endParaRPr lang="en-US" altLang="ko-KR" sz="1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93">
            <a:extLst>
              <a:ext uri="{FF2B5EF4-FFF2-40B4-BE49-F238E27FC236}">
                <a16:creationId xmlns:a16="http://schemas.microsoft.com/office/drawing/2014/main" id="{A864D63F-CB8D-18AA-4473-3EE3957C196F}"/>
              </a:ext>
            </a:extLst>
          </p:cNvPr>
          <p:cNvSpPr/>
          <p:nvPr/>
        </p:nvSpPr>
        <p:spPr>
          <a:xfrm>
            <a:off x="5616789" y="1169315"/>
            <a:ext cx="961650" cy="42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">
            <a:extLst>
              <a:ext uri="{FF2B5EF4-FFF2-40B4-BE49-F238E27FC236}">
                <a16:creationId xmlns:a16="http://schemas.microsoft.com/office/drawing/2014/main" id="{15FD1E01-7E4A-6F09-42F1-242FBD9A06E9}"/>
              </a:ext>
            </a:extLst>
          </p:cNvPr>
          <p:cNvSpPr/>
          <p:nvPr/>
        </p:nvSpPr>
        <p:spPr>
          <a:xfrm>
            <a:off x="3604298" y="286448"/>
            <a:ext cx="4986606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프로젝트 개요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BF686547-4F6B-5FDF-3687-DF38F53A30BF}"/>
              </a:ext>
            </a:extLst>
          </p:cNvPr>
          <p:cNvSpPr txBox="1"/>
          <p:nvPr/>
        </p:nvSpPr>
        <p:spPr>
          <a:xfrm>
            <a:off x="2052083" y="2902354"/>
            <a:ext cx="4476298" cy="4008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67888"/>
              </a:lnSpc>
              <a:buSzPct val="25000"/>
            </a:pPr>
            <a:r>
              <a:rPr lang="ko-KR" altLang="en-US" sz="1350" b="1" dirty="0" err="1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독서율</a:t>
            </a:r>
            <a:r>
              <a:rPr lang="ko-KR" altLang="en-US" sz="135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하락에 대한 인사이트 제공</a:t>
            </a:r>
            <a:endParaRPr lang="id-ID" sz="135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4C184DA8-DFDA-770B-78D0-7829172C6D74}"/>
              </a:ext>
            </a:extLst>
          </p:cNvPr>
          <p:cNvSpPr/>
          <p:nvPr/>
        </p:nvSpPr>
        <p:spPr>
          <a:xfrm>
            <a:off x="1370738" y="2864259"/>
            <a:ext cx="476929" cy="4770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164">
            <a:extLst>
              <a:ext uri="{FF2B5EF4-FFF2-40B4-BE49-F238E27FC236}">
                <a16:creationId xmlns:a16="http://schemas.microsoft.com/office/drawing/2014/main" id="{659EDDAF-FAD4-711B-8170-75A556BAA0D5}"/>
              </a:ext>
            </a:extLst>
          </p:cNvPr>
          <p:cNvSpPr txBox="1"/>
          <p:nvPr/>
        </p:nvSpPr>
        <p:spPr>
          <a:xfrm>
            <a:off x="1485527" y="2971932"/>
            <a:ext cx="238839" cy="246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id-ID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</a:p>
        </p:txBody>
      </p:sp>
      <p:sp>
        <p:nvSpPr>
          <p:cNvPr id="10" name="Shape 166">
            <a:extLst>
              <a:ext uri="{FF2B5EF4-FFF2-40B4-BE49-F238E27FC236}">
                <a16:creationId xmlns:a16="http://schemas.microsoft.com/office/drawing/2014/main" id="{6D4105E9-3180-9971-072A-6BE9DEB1951D}"/>
              </a:ext>
            </a:extLst>
          </p:cNvPr>
          <p:cNvSpPr txBox="1"/>
          <p:nvPr/>
        </p:nvSpPr>
        <p:spPr>
          <a:xfrm>
            <a:off x="2052083" y="4163429"/>
            <a:ext cx="4244962" cy="47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67888"/>
              </a:lnSpc>
              <a:buSzPct val="25000"/>
            </a:pPr>
            <a:r>
              <a:rPr lang="ko-KR" altLang="en-US" sz="135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도서 선정에 대한 부담감 하락으로</a:t>
            </a:r>
            <a:r>
              <a:rPr lang="en-US" altLang="ko-KR" sz="135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>
              <a:lnSpc>
                <a:spcPct val="167888"/>
              </a:lnSpc>
              <a:buSzPct val="25000"/>
            </a:pPr>
            <a:r>
              <a:rPr lang="ko-KR" altLang="en-US" sz="135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쉽고 편하게 책을 고를 수 있도록 함</a:t>
            </a:r>
            <a:endParaRPr lang="en-US" altLang="ko-KR" sz="135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Shape 167">
            <a:extLst>
              <a:ext uri="{FF2B5EF4-FFF2-40B4-BE49-F238E27FC236}">
                <a16:creationId xmlns:a16="http://schemas.microsoft.com/office/drawing/2014/main" id="{0718FA40-9478-C035-9FAC-9FA5BA625BC6}"/>
              </a:ext>
            </a:extLst>
          </p:cNvPr>
          <p:cNvSpPr/>
          <p:nvPr/>
        </p:nvSpPr>
        <p:spPr>
          <a:xfrm>
            <a:off x="1381157" y="4214769"/>
            <a:ext cx="476929" cy="4770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168">
            <a:extLst>
              <a:ext uri="{FF2B5EF4-FFF2-40B4-BE49-F238E27FC236}">
                <a16:creationId xmlns:a16="http://schemas.microsoft.com/office/drawing/2014/main" id="{C86E85D4-8E23-B8D0-B5D6-25D30D8A5C26}"/>
              </a:ext>
            </a:extLst>
          </p:cNvPr>
          <p:cNvSpPr txBox="1"/>
          <p:nvPr/>
        </p:nvSpPr>
        <p:spPr>
          <a:xfrm>
            <a:off x="1495946" y="4322442"/>
            <a:ext cx="238839" cy="246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id-ID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</a:p>
        </p:txBody>
      </p:sp>
      <p:grpSp>
        <p:nvGrpSpPr>
          <p:cNvPr id="21" name="Shape 183">
            <a:extLst>
              <a:ext uri="{FF2B5EF4-FFF2-40B4-BE49-F238E27FC236}">
                <a16:creationId xmlns:a16="http://schemas.microsoft.com/office/drawing/2014/main" id="{2E58C870-33E9-3D1A-BACC-D85799B4FAE1}"/>
              </a:ext>
            </a:extLst>
          </p:cNvPr>
          <p:cNvGrpSpPr/>
          <p:nvPr/>
        </p:nvGrpSpPr>
        <p:grpSpPr>
          <a:xfrm>
            <a:off x="7046196" y="2371081"/>
            <a:ext cx="3497323" cy="3008534"/>
            <a:chOff x="14025176" y="4389817"/>
            <a:chExt cx="7292974" cy="6277249"/>
          </a:xfrm>
        </p:grpSpPr>
        <p:grpSp>
          <p:nvGrpSpPr>
            <p:cNvPr id="22" name="Shape 184">
              <a:extLst>
                <a:ext uri="{FF2B5EF4-FFF2-40B4-BE49-F238E27FC236}">
                  <a16:creationId xmlns:a16="http://schemas.microsoft.com/office/drawing/2014/main" id="{EC919A25-6597-BBD2-2ED3-7125A7EE4929}"/>
                </a:ext>
              </a:extLst>
            </p:cNvPr>
            <p:cNvGrpSpPr/>
            <p:nvPr/>
          </p:nvGrpSpPr>
          <p:grpSpPr>
            <a:xfrm>
              <a:off x="14025176" y="4644091"/>
              <a:ext cx="7292974" cy="6022976"/>
              <a:chOff x="4517221" y="2682505"/>
              <a:chExt cx="7028975" cy="5802507"/>
            </a:xfrm>
          </p:grpSpPr>
          <p:sp>
            <p:nvSpPr>
              <p:cNvPr id="32" name="Shape 185">
                <a:extLst>
                  <a:ext uri="{FF2B5EF4-FFF2-40B4-BE49-F238E27FC236}">
                    <a16:creationId xmlns:a16="http://schemas.microsoft.com/office/drawing/2014/main" id="{27103F9D-007A-F7B2-6880-E0D6A1C45F44}"/>
                  </a:ext>
                </a:extLst>
              </p:cNvPr>
              <p:cNvSpPr/>
              <p:nvPr/>
            </p:nvSpPr>
            <p:spPr>
              <a:xfrm>
                <a:off x="4607492" y="2795680"/>
                <a:ext cx="6938703" cy="568933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723" y="60000"/>
                    </a:moveTo>
                    <a:cubicBezTo>
                      <a:pt x="105446" y="93130"/>
                      <a:pt x="75950" y="120000"/>
                      <a:pt x="46843" y="120000"/>
                    </a:cubicBezTo>
                    <a:cubicBezTo>
                      <a:pt x="17736" y="120000"/>
                      <a:pt x="0" y="93130"/>
                      <a:pt x="7276" y="60000"/>
                    </a:cubicBezTo>
                    <a:cubicBezTo>
                      <a:pt x="14553" y="26869"/>
                      <a:pt x="44049" y="0"/>
                      <a:pt x="73156" y="0"/>
                    </a:cubicBezTo>
                    <a:cubicBezTo>
                      <a:pt x="102263" y="0"/>
                      <a:pt x="120000" y="26869"/>
                      <a:pt x="112723" y="60000"/>
                    </a:cubicBezTo>
                    <a:close/>
                  </a:path>
                </a:pathLst>
              </a:custGeom>
              <a:solidFill>
                <a:srgbClr val="252828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Shape 186">
                <a:extLst>
                  <a:ext uri="{FF2B5EF4-FFF2-40B4-BE49-F238E27FC236}">
                    <a16:creationId xmlns:a16="http://schemas.microsoft.com/office/drawing/2014/main" id="{C194A02D-41BE-72AA-F5EF-078B4A673D13}"/>
                  </a:ext>
                </a:extLst>
              </p:cNvPr>
              <p:cNvSpPr/>
              <p:nvPr/>
            </p:nvSpPr>
            <p:spPr>
              <a:xfrm>
                <a:off x="4517221" y="2682505"/>
                <a:ext cx="6938705" cy="568933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723" y="60000"/>
                    </a:moveTo>
                    <a:cubicBezTo>
                      <a:pt x="105446" y="93130"/>
                      <a:pt x="75950" y="120000"/>
                      <a:pt x="46843" y="120000"/>
                    </a:cubicBezTo>
                    <a:cubicBezTo>
                      <a:pt x="17736" y="120000"/>
                      <a:pt x="0" y="93130"/>
                      <a:pt x="7276" y="60000"/>
                    </a:cubicBezTo>
                    <a:cubicBezTo>
                      <a:pt x="14553" y="26869"/>
                      <a:pt x="44049" y="0"/>
                      <a:pt x="73156" y="0"/>
                    </a:cubicBezTo>
                    <a:cubicBezTo>
                      <a:pt x="102263" y="0"/>
                      <a:pt x="120000" y="26869"/>
                      <a:pt x="112723" y="600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Shape 187">
                <a:extLst>
                  <a:ext uri="{FF2B5EF4-FFF2-40B4-BE49-F238E27FC236}">
                    <a16:creationId xmlns:a16="http://schemas.microsoft.com/office/drawing/2014/main" id="{08EB95D4-5E02-EA84-5ABD-1DAF94DAFB5F}"/>
                  </a:ext>
                </a:extLst>
              </p:cNvPr>
              <p:cNvSpPr/>
              <p:nvPr/>
            </p:nvSpPr>
            <p:spPr>
              <a:xfrm>
                <a:off x="5175135" y="3222378"/>
                <a:ext cx="5624404" cy="4611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705" y="59951"/>
                    </a:moveTo>
                    <a:cubicBezTo>
                      <a:pt x="105410" y="93105"/>
                      <a:pt x="75911" y="120000"/>
                      <a:pt x="46813" y="120000"/>
                    </a:cubicBezTo>
                    <a:cubicBezTo>
                      <a:pt x="17715" y="120000"/>
                      <a:pt x="0" y="93105"/>
                      <a:pt x="7294" y="59951"/>
                    </a:cubicBezTo>
                    <a:cubicBezTo>
                      <a:pt x="14589" y="26797"/>
                      <a:pt x="44088" y="0"/>
                      <a:pt x="73186" y="0"/>
                    </a:cubicBezTo>
                    <a:cubicBezTo>
                      <a:pt x="102284" y="0"/>
                      <a:pt x="120000" y="26797"/>
                      <a:pt x="112705" y="5995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Shape 188">
                <a:extLst>
                  <a:ext uri="{FF2B5EF4-FFF2-40B4-BE49-F238E27FC236}">
                    <a16:creationId xmlns:a16="http://schemas.microsoft.com/office/drawing/2014/main" id="{E3C61C58-8D1D-740D-60C8-807451A2918C}"/>
                  </a:ext>
                </a:extLst>
              </p:cNvPr>
              <p:cNvSpPr/>
              <p:nvPr/>
            </p:nvSpPr>
            <p:spPr>
              <a:xfrm>
                <a:off x="5542344" y="3523669"/>
                <a:ext cx="4888458" cy="400547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713" y="60000"/>
                    </a:moveTo>
                    <a:cubicBezTo>
                      <a:pt x="105426" y="93208"/>
                      <a:pt x="75910" y="120000"/>
                      <a:pt x="46856" y="120000"/>
                    </a:cubicBezTo>
                    <a:cubicBezTo>
                      <a:pt x="17709" y="120000"/>
                      <a:pt x="0" y="93208"/>
                      <a:pt x="7286" y="60000"/>
                    </a:cubicBezTo>
                    <a:cubicBezTo>
                      <a:pt x="14573" y="26904"/>
                      <a:pt x="44089" y="0"/>
                      <a:pt x="73143" y="0"/>
                    </a:cubicBezTo>
                    <a:cubicBezTo>
                      <a:pt x="102290" y="0"/>
                      <a:pt x="120000" y="26904"/>
                      <a:pt x="112713" y="600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Shape 189">
                <a:extLst>
                  <a:ext uri="{FF2B5EF4-FFF2-40B4-BE49-F238E27FC236}">
                    <a16:creationId xmlns:a16="http://schemas.microsoft.com/office/drawing/2014/main" id="{59310C21-8686-B959-B8B2-67926F7E0822}"/>
                  </a:ext>
                </a:extLst>
              </p:cNvPr>
              <p:cNvSpPr/>
              <p:nvPr/>
            </p:nvSpPr>
            <p:spPr>
              <a:xfrm>
                <a:off x="6048785" y="3933546"/>
                <a:ext cx="3874046" cy="318572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667" y="60000"/>
                    </a:moveTo>
                    <a:cubicBezTo>
                      <a:pt x="105334" y="93113"/>
                      <a:pt x="75887" y="120000"/>
                      <a:pt x="46789" y="120000"/>
                    </a:cubicBezTo>
                    <a:cubicBezTo>
                      <a:pt x="17691" y="120000"/>
                      <a:pt x="0" y="93113"/>
                      <a:pt x="7332" y="60000"/>
                    </a:cubicBezTo>
                    <a:cubicBezTo>
                      <a:pt x="14665" y="26886"/>
                      <a:pt x="44112" y="0"/>
                      <a:pt x="73210" y="0"/>
                    </a:cubicBezTo>
                    <a:cubicBezTo>
                      <a:pt x="102308" y="0"/>
                      <a:pt x="120000" y="26886"/>
                      <a:pt x="112667" y="6000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Shape 190">
                <a:extLst>
                  <a:ext uri="{FF2B5EF4-FFF2-40B4-BE49-F238E27FC236}">
                    <a16:creationId xmlns:a16="http://schemas.microsoft.com/office/drawing/2014/main" id="{A69F8B09-1759-3D24-3A0E-8B27F850B1DA}"/>
                  </a:ext>
                </a:extLst>
              </p:cNvPr>
              <p:cNvSpPr/>
              <p:nvPr/>
            </p:nvSpPr>
            <p:spPr>
              <a:xfrm>
                <a:off x="6466671" y="4268417"/>
                <a:ext cx="3040062" cy="25177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583" y="60000"/>
                    </a:moveTo>
                    <a:cubicBezTo>
                      <a:pt x="105315" y="93134"/>
                      <a:pt x="75797" y="120000"/>
                      <a:pt x="46724" y="120000"/>
                    </a:cubicBezTo>
                    <a:cubicBezTo>
                      <a:pt x="17651" y="120000"/>
                      <a:pt x="0" y="93134"/>
                      <a:pt x="7416" y="60000"/>
                    </a:cubicBezTo>
                    <a:cubicBezTo>
                      <a:pt x="14684" y="26865"/>
                      <a:pt x="44202" y="0"/>
                      <a:pt x="73275" y="0"/>
                    </a:cubicBezTo>
                    <a:cubicBezTo>
                      <a:pt x="102348" y="0"/>
                      <a:pt x="120000" y="26865"/>
                      <a:pt x="112583" y="600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Shape 191">
                <a:extLst>
                  <a:ext uri="{FF2B5EF4-FFF2-40B4-BE49-F238E27FC236}">
                    <a16:creationId xmlns:a16="http://schemas.microsoft.com/office/drawing/2014/main" id="{AE4FB5E9-2333-1990-01DB-ECAA1010F032}"/>
                  </a:ext>
                </a:extLst>
              </p:cNvPr>
              <p:cNvSpPr/>
              <p:nvPr/>
            </p:nvSpPr>
            <p:spPr>
              <a:xfrm>
                <a:off x="6876532" y="4595771"/>
                <a:ext cx="2220079" cy="186279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690" y="60000"/>
                    </a:moveTo>
                    <a:cubicBezTo>
                      <a:pt x="105177" y="93145"/>
                      <a:pt x="75532" y="120000"/>
                      <a:pt x="46497" y="120000"/>
                    </a:cubicBezTo>
                    <a:cubicBezTo>
                      <a:pt x="17461" y="120000"/>
                      <a:pt x="0" y="93145"/>
                      <a:pt x="7309" y="60000"/>
                    </a:cubicBezTo>
                    <a:cubicBezTo>
                      <a:pt x="14822" y="26854"/>
                      <a:pt x="44467" y="0"/>
                      <a:pt x="73502" y="0"/>
                    </a:cubicBezTo>
                    <a:cubicBezTo>
                      <a:pt x="102538" y="0"/>
                      <a:pt x="120000" y="26854"/>
                      <a:pt x="112690" y="6000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Shape 192">
                <a:extLst>
                  <a:ext uri="{FF2B5EF4-FFF2-40B4-BE49-F238E27FC236}">
                    <a16:creationId xmlns:a16="http://schemas.microsoft.com/office/drawing/2014/main" id="{51BA16ED-50E9-7B09-B1D4-3ED452D57234}"/>
                  </a:ext>
                </a:extLst>
              </p:cNvPr>
              <p:cNvSpPr/>
              <p:nvPr/>
            </p:nvSpPr>
            <p:spPr>
              <a:xfrm>
                <a:off x="7454096" y="5090742"/>
                <a:ext cx="1068387" cy="876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94" y="59742"/>
                    </a:moveTo>
                    <a:cubicBezTo>
                      <a:pt x="105211" y="92703"/>
                      <a:pt x="75633" y="120000"/>
                      <a:pt x="46478" y="120000"/>
                    </a:cubicBezTo>
                    <a:cubicBezTo>
                      <a:pt x="17323" y="120000"/>
                      <a:pt x="0" y="92703"/>
                      <a:pt x="7183" y="59742"/>
                    </a:cubicBezTo>
                    <a:cubicBezTo>
                      <a:pt x="14366" y="26781"/>
                      <a:pt x="43943" y="0"/>
                      <a:pt x="73098" y="0"/>
                    </a:cubicBezTo>
                    <a:cubicBezTo>
                      <a:pt x="102253" y="0"/>
                      <a:pt x="120000" y="26781"/>
                      <a:pt x="112394" y="5974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Shape 193">
              <a:extLst>
                <a:ext uri="{FF2B5EF4-FFF2-40B4-BE49-F238E27FC236}">
                  <a16:creationId xmlns:a16="http://schemas.microsoft.com/office/drawing/2014/main" id="{92AD3A8B-417E-6FD3-3155-7CCC9A572A6D}"/>
                </a:ext>
              </a:extLst>
            </p:cNvPr>
            <p:cNvGrpSpPr/>
            <p:nvPr/>
          </p:nvGrpSpPr>
          <p:grpSpPr>
            <a:xfrm>
              <a:off x="14470710" y="4389817"/>
              <a:ext cx="3168831" cy="3227916"/>
              <a:chOff x="6076950" y="2566000"/>
              <a:chExt cx="3076576" cy="3133124"/>
            </a:xfrm>
          </p:grpSpPr>
          <p:sp>
            <p:nvSpPr>
              <p:cNvPr id="24" name="Shape 194">
                <a:extLst>
                  <a:ext uri="{FF2B5EF4-FFF2-40B4-BE49-F238E27FC236}">
                    <a16:creationId xmlns:a16="http://schemas.microsoft.com/office/drawing/2014/main" id="{DA64CD97-EAF3-733F-FE16-588679DB2035}"/>
                  </a:ext>
                </a:extLst>
              </p:cNvPr>
              <p:cNvSpPr/>
              <p:nvPr/>
            </p:nvSpPr>
            <p:spPr>
              <a:xfrm>
                <a:off x="8840788" y="5375275"/>
                <a:ext cx="312737" cy="3238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8313" y="94883"/>
                    </a:moveTo>
                    <a:cubicBezTo>
                      <a:pt x="85301" y="79534"/>
                      <a:pt x="66506" y="61395"/>
                      <a:pt x="49156" y="41860"/>
                    </a:cubicBezTo>
                    <a:cubicBezTo>
                      <a:pt x="40481" y="32093"/>
                      <a:pt x="31807" y="22325"/>
                      <a:pt x="23132" y="13953"/>
                    </a:cubicBezTo>
                    <a:cubicBezTo>
                      <a:pt x="18795" y="8372"/>
                      <a:pt x="13012" y="4186"/>
                      <a:pt x="8674" y="0"/>
                    </a:cubicBezTo>
                    <a:cubicBezTo>
                      <a:pt x="7228" y="2790"/>
                      <a:pt x="5783" y="5581"/>
                      <a:pt x="4337" y="6976"/>
                    </a:cubicBezTo>
                    <a:cubicBezTo>
                      <a:pt x="2891" y="9767"/>
                      <a:pt x="1445" y="12558"/>
                      <a:pt x="0" y="15348"/>
                    </a:cubicBezTo>
                    <a:cubicBezTo>
                      <a:pt x="4337" y="19534"/>
                      <a:pt x="8674" y="25116"/>
                      <a:pt x="13012" y="29302"/>
                    </a:cubicBezTo>
                    <a:cubicBezTo>
                      <a:pt x="21686" y="37674"/>
                      <a:pt x="31807" y="46046"/>
                      <a:pt x="41927" y="54418"/>
                    </a:cubicBezTo>
                    <a:cubicBezTo>
                      <a:pt x="60722" y="71162"/>
                      <a:pt x="80963" y="87906"/>
                      <a:pt x="95421" y="100465"/>
                    </a:cubicBezTo>
                    <a:cubicBezTo>
                      <a:pt x="109879" y="113023"/>
                      <a:pt x="119999" y="120000"/>
                      <a:pt x="119999" y="120000"/>
                    </a:cubicBezTo>
                    <a:cubicBezTo>
                      <a:pt x="119999" y="118604"/>
                      <a:pt x="119999" y="118604"/>
                      <a:pt x="119999" y="118604"/>
                    </a:cubicBezTo>
                    <a:cubicBezTo>
                      <a:pt x="119999" y="118604"/>
                      <a:pt x="111325" y="108837"/>
                      <a:pt x="98313" y="94883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Shape 195">
                <a:extLst>
                  <a:ext uri="{FF2B5EF4-FFF2-40B4-BE49-F238E27FC236}">
                    <a16:creationId xmlns:a16="http://schemas.microsoft.com/office/drawing/2014/main" id="{05C11171-0169-462D-5999-66D82F6643A0}"/>
                  </a:ext>
                </a:extLst>
              </p:cNvPr>
              <p:cNvSpPr/>
              <p:nvPr/>
            </p:nvSpPr>
            <p:spPr>
              <a:xfrm>
                <a:off x="8129589" y="4606925"/>
                <a:ext cx="782638" cy="90328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692" y="78000"/>
                    </a:moveTo>
                    <a:cubicBezTo>
                      <a:pt x="27692" y="0"/>
                      <a:pt x="27692" y="0"/>
                      <a:pt x="27692" y="0"/>
                    </a:cubicBezTo>
                    <a:cubicBezTo>
                      <a:pt x="27692" y="0"/>
                      <a:pt x="27692" y="0"/>
                      <a:pt x="27692" y="0"/>
                    </a:cubicBezTo>
                    <a:cubicBezTo>
                      <a:pt x="31153" y="3000"/>
                      <a:pt x="27692" y="15000"/>
                      <a:pt x="20192" y="26500"/>
                    </a:cubicBezTo>
                    <a:cubicBezTo>
                      <a:pt x="12692" y="37500"/>
                      <a:pt x="4038" y="44500"/>
                      <a:pt x="0" y="42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120000"/>
                      <a:pt x="99807" y="118500"/>
                      <a:pt x="109038" y="107500"/>
                    </a:cubicBezTo>
                    <a:cubicBezTo>
                      <a:pt x="109615" y="106500"/>
                      <a:pt x="110192" y="105500"/>
                      <a:pt x="110769" y="104500"/>
                    </a:cubicBezTo>
                    <a:cubicBezTo>
                      <a:pt x="111346" y="104000"/>
                      <a:pt x="111923" y="103000"/>
                      <a:pt x="112500" y="102000"/>
                    </a:cubicBezTo>
                    <a:cubicBezTo>
                      <a:pt x="120000" y="89500"/>
                      <a:pt x="117692" y="78000"/>
                      <a:pt x="117692" y="780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Shape 196">
                <a:extLst>
                  <a:ext uri="{FF2B5EF4-FFF2-40B4-BE49-F238E27FC236}">
                    <a16:creationId xmlns:a16="http://schemas.microsoft.com/office/drawing/2014/main" id="{6A7DAB29-8BE2-B2AD-3E47-3F2F845F3D2F}"/>
                  </a:ext>
                </a:extLst>
              </p:cNvPr>
              <p:cNvSpPr/>
              <p:nvPr/>
            </p:nvSpPr>
            <p:spPr>
              <a:xfrm>
                <a:off x="8113713" y="4592637"/>
                <a:ext cx="219075" cy="349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586" y="5161"/>
                    </a:moveTo>
                    <a:cubicBezTo>
                      <a:pt x="99310" y="0"/>
                      <a:pt x="82758" y="5161"/>
                      <a:pt x="66206" y="16774"/>
                    </a:cubicBezTo>
                    <a:cubicBezTo>
                      <a:pt x="76551" y="23225"/>
                      <a:pt x="80689" y="27096"/>
                      <a:pt x="80689" y="27096"/>
                    </a:cubicBezTo>
                    <a:cubicBezTo>
                      <a:pt x="80689" y="27096"/>
                      <a:pt x="82758" y="29677"/>
                      <a:pt x="80689" y="33548"/>
                    </a:cubicBezTo>
                    <a:cubicBezTo>
                      <a:pt x="80689" y="40000"/>
                      <a:pt x="78620" y="51612"/>
                      <a:pt x="66206" y="65806"/>
                    </a:cubicBezTo>
                    <a:cubicBezTo>
                      <a:pt x="51724" y="78709"/>
                      <a:pt x="41379" y="83870"/>
                      <a:pt x="33103" y="85161"/>
                    </a:cubicBezTo>
                    <a:cubicBezTo>
                      <a:pt x="28965" y="86451"/>
                      <a:pt x="26896" y="86451"/>
                      <a:pt x="26896" y="86451"/>
                    </a:cubicBezTo>
                    <a:cubicBezTo>
                      <a:pt x="26896" y="86451"/>
                      <a:pt x="20689" y="82580"/>
                      <a:pt x="10344" y="76129"/>
                    </a:cubicBezTo>
                    <a:cubicBezTo>
                      <a:pt x="2068" y="92903"/>
                      <a:pt x="0" y="107096"/>
                      <a:pt x="8275" y="112258"/>
                    </a:cubicBezTo>
                    <a:cubicBezTo>
                      <a:pt x="8275" y="113548"/>
                      <a:pt x="8275" y="113548"/>
                      <a:pt x="8275" y="113548"/>
                    </a:cubicBezTo>
                    <a:cubicBezTo>
                      <a:pt x="22758" y="120000"/>
                      <a:pt x="53793" y="101935"/>
                      <a:pt x="80689" y="73548"/>
                    </a:cubicBezTo>
                    <a:cubicBezTo>
                      <a:pt x="107586" y="43870"/>
                      <a:pt x="120000" y="12903"/>
                      <a:pt x="107586" y="5161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Shape 197">
                <a:extLst>
                  <a:ext uri="{FF2B5EF4-FFF2-40B4-BE49-F238E27FC236}">
                    <a16:creationId xmlns:a16="http://schemas.microsoft.com/office/drawing/2014/main" id="{7253522A-E746-2B2F-86C8-EA36DE617BE8}"/>
                  </a:ext>
                </a:extLst>
              </p:cNvPr>
              <p:cNvSpPr/>
              <p:nvPr/>
            </p:nvSpPr>
            <p:spPr>
              <a:xfrm>
                <a:off x="6076950" y="3233738"/>
                <a:ext cx="754063" cy="647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9200" y="44651"/>
                    </a:moveTo>
                    <a:cubicBezTo>
                      <a:pt x="63000" y="17441"/>
                      <a:pt x="93600" y="15348"/>
                      <a:pt x="120000" y="26511"/>
                    </a:cubicBezTo>
                    <a:cubicBezTo>
                      <a:pt x="120000" y="25813"/>
                      <a:pt x="119400" y="25116"/>
                      <a:pt x="120000" y="25116"/>
                    </a:cubicBezTo>
                    <a:cubicBezTo>
                      <a:pt x="95400" y="9069"/>
                      <a:pt x="64800" y="0"/>
                      <a:pt x="43800" y="9767"/>
                    </a:cubicBezTo>
                    <a:cubicBezTo>
                      <a:pt x="3000" y="28604"/>
                      <a:pt x="0" y="55813"/>
                      <a:pt x="4800" y="87906"/>
                    </a:cubicBezTo>
                    <a:cubicBezTo>
                      <a:pt x="7800" y="105348"/>
                      <a:pt x="20400" y="116511"/>
                      <a:pt x="37800" y="120000"/>
                    </a:cubicBezTo>
                    <a:cubicBezTo>
                      <a:pt x="34200" y="94883"/>
                      <a:pt x="37800" y="66976"/>
                      <a:pt x="49200" y="44651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Shape 198">
                <a:extLst>
                  <a:ext uri="{FF2B5EF4-FFF2-40B4-BE49-F238E27FC236}">
                    <a16:creationId xmlns:a16="http://schemas.microsoft.com/office/drawing/2014/main" id="{3B6A7169-36F1-650D-4B62-7C081C55F86D}"/>
                  </a:ext>
                </a:extLst>
              </p:cNvPr>
              <p:cNvSpPr/>
              <p:nvPr/>
            </p:nvSpPr>
            <p:spPr>
              <a:xfrm>
                <a:off x="6634163" y="2638425"/>
                <a:ext cx="279399" cy="7302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4864" y="23505"/>
                    </a:moveTo>
                    <a:cubicBezTo>
                      <a:pt x="81081" y="12989"/>
                      <a:pt x="100540" y="5567"/>
                      <a:pt x="120000" y="0"/>
                    </a:cubicBezTo>
                    <a:cubicBezTo>
                      <a:pt x="51891" y="6185"/>
                      <a:pt x="0" y="19175"/>
                      <a:pt x="1621" y="61855"/>
                    </a:cubicBezTo>
                    <a:cubicBezTo>
                      <a:pt x="1621" y="81649"/>
                      <a:pt x="37297" y="102680"/>
                      <a:pt x="84324" y="120000"/>
                    </a:cubicBezTo>
                    <a:cubicBezTo>
                      <a:pt x="84324" y="120000"/>
                      <a:pt x="84324" y="120000"/>
                      <a:pt x="84324" y="120000"/>
                    </a:cubicBezTo>
                    <a:cubicBezTo>
                      <a:pt x="47027" y="88453"/>
                      <a:pt x="29189" y="47628"/>
                      <a:pt x="64864" y="23505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Shape 199">
                <a:extLst>
                  <a:ext uri="{FF2B5EF4-FFF2-40B4-BE49-F238E27FC236}">
                    <a16:creationId xmlns:a16="http://schemas.microsoft.com/office/drawing/2014/main" id="{6A6A177F-20C1-3F34-449C-FAC0CE02682E}"/>
                  </a:ext>
                </a:extLst>
              </p:cNvPr>
              <p:cNvSpPr/>
              <p:nvPr/>
            </p:nvSpPr>
            <p:spPr>
              <a:xfrm>
                <a:off x="6291262" y="3296039"/>
                <a:ext cx="803275" cy="9747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112" y="38455"/>
                    </a:moveTo>
                    <a:cubicBezTo>
                      <a:pt x="97464" y="25019"/>
                      <a:pt x="81690" y="10656"/>
                      <a:pt x="80563" y="7413"/>
                    </a:cubicBezTo>
                    <a:cubicBezTo>
                      <a:pt x="55774" y="0"/>
                      <a:pt x="27042" y="1389"/>
                      <a:pt x="14084" y="19459"/>
                    </a:cubicBezTo>
                    <a:cubicBezTo>
                      <a:pt x="3380" y="34285"/>
                      <a:pt x="0" y="52818"/>
                      <a:pt x="3380" y="69498"/>
                    </a:cubicBezTo>
                    <a:cubicBezTo>
                      <a:pt x="6197" y="81544"/>
                      <a:pt x="12394" y="93127"/>
                      <a:pt x="21971" y="101003"/>
                    </a:cubicBezTo>
                    <a:cubicBezTo>
                      <a:pt x="45070" y="120000"/>
                      <a:pt x="78873" y="113976"/>
                      <a:pt x="96901" y="88030"/>
                    </a:cubicBezTo>
                    <a:cubicBezTo>
                      <a:pt x="107605" y="73204"/>
                      <a:pt x="116619" y="60231"/>
                      <a:pt x="118873" y="48185"/>
                    </a:cubicBezTo>
                    <a:cubicBezTo>
                      <a:pt x="119436" y="47258"/>
                      <a:pt x="119999" y="46795"/>
                      <a:pt x="119999" y="45868"/>
                    </a:cubicBezTo>
                    <a:cubicBezTo>
                      <a:pt x="119999" y="45868"/>
                      <a:pt x="119999" y="45405"/>
                      <a:pt x="119436" y="45405"/>
                    </a:cubicBezTo>
                    <a:cubicBezTo>
                      <a:pt x="116619" y="42625"/>
                      <a:pt x="114366" y="40308"/>
                      <a:pt x="112112" y="38455"/>
                    </a:cubicBezTo>
                    <a:close/>
                  </a:path>
                </a:pathLst>
              </a:custGeom>
              <a:solidFill>
                <a:srgbClr val="252828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Shape 200">
                <a:extLst>
                  <a:ext uri="{FF2B5EF4-FFF2-40B4-BE49-F238E27FC236}">
                    <a16:creationId xmlns:a16="http://schemas.microsoft.com/office/drawing/2014/main" id="{C8765537-4337-065B-FE89-95CD8A9C590E}"/>
                  </a:ext>
                </a:extLst>
              </p:cNvPr>
              <p:cNvSpPr/>
              <p:nvPr/>
            </p:nvSpPr>
            <p:spPr>
              <a:xfrm>
                <a:off x="6692300" y="2566000"/>
                <a:ext cx="763587" cy="10652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3004" y="25441"/>
                    </a:moveTo>
                    <a:cubicBezTo>
                      <a:pt x="0" y="41978"/>
                      <a:pt x="6502" y="69964"/>
                      <a:pt x="20098" y="91590"/>
                    </a:cubicBezTo>
                    <a:cubicBezTo>
                      <a:pt x="21871" y="91590"/>
                      <a:pt x="32512" y="97950"/>
                      <a:pt x="42561" y="104310"/>
                    </a:cubicBezTo>
                    <a:cubicBezTo>
                      <a:pt x="46699" y="106855"/>
                      <a:pt x="51428" y="109823"/>
                      <a:pt x="56157" y="113215"/>
                    </a:cubicBezTo>
                    <a:cubicBezTo>
                      <a:pt x="57339" y="113639"/>
                      <a:pt x="57931" y="114063"/>
                      <a:pt x="58522" y="114487"/>
                    </a:cubicBezTo>
                    <a:cubicBezTo>
                      <a:pt x="60886" y="116183"/>
                      <a:pt x="63842" y="117879"/>
                      <a:pt x="66798" y="120000"/>
                    </a:cubicBezTo>
                    <a:cubicBezTo>
                      <a:pt x="78620" y="115335"/>
                      <a:pt x="88669" y="102190"/>
                      <a:pt x="100492" y="87773"/>
                    </a:cubicBezTo>
                    <a:cubicBezTo>
                      <a:pt x="120000" y="64028"/>
                      <a:pt x="115862" y="30530"/>
                      <a:pt x="91625" y="13144"/>
                    </a:cubicBezTo>
                    <a:cubicBezTo>
                      <a:pt x="74482" y="848"/>
                      <a:pt x="52019" y="0"/>
                      <a:pt x="33103" y="9328"/>
                    </a:cubicBezTo>
                    <a:cubicBezTo>
                      <a:pt x="26009" y="13144"/>
                      <a:pt x="18916" y="18233"/>
                      <a:pt x="13004" y="25441"/>
                    </a:cubicBezTo>
                    <a:close/>
                  </a:path>
                </a:pathLst>
              </a:custGeom>
              <a:solidFill>
                <a:srgbClr val="252828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Shape 201">
                <a:extLst>
                  <a:ext uri="{FF2B5EF4-FFF2-40B4-BE49-F238E27FC236}">
                    <a16:creationId xmlns:a16="http://schemas.microsoft.com/office/drawing/2014/main" id="{F72DC749-DCA0-6F08-0DA3-6516EA5B38BA}"/>
                  </a:ext>
                </a:extLst>
              </p:cNvPr>
              <p:cNvSpPr/>
              <p:nvPr/>
            </p:nvSpPr>
            <p:spPr>
              <a:xfrm>
                <a:off x="6826250" y="3368675"/>
                <a:ext cx="1438275" cy="14763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85" y="105918"/>
                    </a:moveTo>
                    <a:cubicBezTo>
                      <a:pt x="119685" y="105918"/>
                      <a:pt x="119057" y="104999"/>
                      <a:pt x="117486" y="103469"/>
                    </a:cubicBezTo>
                    <a:cubicBezTo>
                      <a:pt x="105863" y="93061"/>
                      <a:pt x="55602" y="47142"/>
                      <a:pt x="25130" y="20510"/>
                    </a:cubicBezTo>
                    <a:cubicBezTo>
                      <a:pt x="23560" y="18979"/>
                      <a:pt x="21989" y="17755"/>
                      <a:pt x="20732" y="16530"/>
                    </a:cubicBezTo>
                    <a:cubicBezTo>
                      <a:pt x="20418" y="16224"/>
                      <a:pt x="20104" y="15918"/>
                      <a:pt x="19476" y="15612"/>
                    </a:cubicBezTo>
                    <a:cubicBezTo>
                      <a:pt x="16963" y="13163"/>
                      <a:pt x="14450" y="11020"/>
                      <a:pt x="12251" y="9183"/>
                    </a:cubicBezTo>
                    <a:cubicBezTo>
                      <a:pt x="6910" y="4591"/>
                      <a:pt x="1256" y="0"/>
                      <a:pt x="314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0" y="0"/>
                      <a:pt x="314" y="306"/>
                      <a:pt x="314" y="612"/>
                    </a:cubicBezTo>
                    <a:cubicBezTo>
                      <a:pt x="942" y="2755"/>
                      <a:pt x="9738" y="12244"/>
                      <a:pt x="17905" y="21122"/>
                    </a:cubicBezTo>
                    <a:cubicBezTo>
                      <a:pt x="19162" y="22346"/>
                      <a:pt x="20418" y="23877"/>
                      <a:pt x="21989" y="25714"/>
                    </a:cubicBezTo>
                    <a:cubicBezTo>
                      <a:pt x="22303" y="25714"/>
                      <a:pt x="22303" y="26020"/>
                      <a:pt x="22303" y="26020"/>
                    </a:cubicBezTo>
                    <a:cubicBezTo>
                      <a:pt x="50890" y="56938"/>
                      <a:pt x="98010" y="106224"/>
                      <a:pt x="109005" y="117551"/>
                    </a:cubicBezTo>
                    <a:cubicBezTo>
                      <a:pt x="110575" y="119081"/>
                      <a:pt x="111518" y="119999"/>
                      <a:pt x="111518" y="119999"/>
                    </a:cubicBezTo>
                    <a:cubicBezTo>
                      <a:pt x="111518" y="119999"/>
                      <a:pt x="111832" y="119999"/>
                      <a:pt x="112460" y="119693"/>
                    </a:cubicBezTo>
                    <a:cubicBezTo>
                      <a:pt x="113717" y="119387"/>
                      <a:pt x="115287" y="118163"/>
                      <a:pt x="117486" y="115102"/>
                    </a:cubicBezTo>
                    <a:cubicBezTo>
                      <a:pt x="119371" y="111734"/>
                      <a:pt x="119685" y="108979"/>
                      <a:pt x="119685" y="107448"/>
                    </a:cubicBezTo>
                    <a:cubicBezTo>
                      <a:pt x="120000" y="106530"/>
                      <a:pt x="119685" y="105918"/>
                      <a:pt x="119685" y="1059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806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3">
            <a:extLst>
              <a:ext uri="{FF2B5EF4-FFF2-40B4-BE49-F238E27FC236}">
                <a16:creationId xmlns:a16="http://schemas.microsoft.com/office/drawing/2014/main" id="{20036709-9904-828B-439B-E31E320F0EDF}"/>
              </a:ext>
            </a:extLst>
          </p:cNvPr>
          <p:cNvSpPr/>
          <p:nvPr/>
        </p:nvSpPr>
        <p:spPr>
          <a:xfrm>
            <a:off x="5616789" y="1063299"/>
            <a:ext cx="961650" cy="42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">
            <a:extLst>
              <a:ext uri="{FF2B5EF4-FFF2-40B4-BE49-F238E27FC236}">
                <a16:creationId xmlns:a16="http://schemas.microsoft.com/office/drawing/2014/main" id="{33EEEC8A-E3C0-716D-59C7-3FE8315464AA}"/>
              </a:ext>
            </a:extLst>
          </p:cNvPr>
          <p:cNvSpPr/>
          <p:nvPr/>
        </p:nvSpPr>
        <p:spPr>
          <a:xfrm>
            <a:off x="3233384" y="293783"/>
            <a:ext cx="5725232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just">
              <a:lnSpc>
                <a:spcPct val="144416"/>
              </a:lnSpc>
              <a:buSzPct val="25000"/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프로젝트 수행 절차 및 방법</a:t>
            </a:r>
            <a:endParaRPr lang="en-US" altLang="ko-KR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Shape 851">
            <a:extLst>
              <a:ext uri="{FF2B5EF4-FFF2-40B4-BE49-F238E27FC236}">
                <a16:creationId xmlns:a16="http://schemas.microsoft.com/office/drawing/2014/main" id="{EA8D719B-60F8-C068-E7FE-2A05AE8573F5}"/>
              </a:ext>
            </a:extLst>
          </p:cNvPr>
          <p:cNvSpPr/>
          <p:nvPr/>
        </p:nvSpPr>
        <p:spPr>
          <a:xfrm>
            <a:off x="7015544" y="2226882"/>
            <a:ext cx="2474359" cy="1927163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</p:spPr>
        <p:txBody>
          <a:bodyPr lIns="91438" tIns="0" rIns="45713" bIns="45713" anchor="ctr" anchorCtr="0">
            <a:noAutofit/>
          </a:bodyPr>
          <a:lstStyle/>
          <a:p>
            <a:pPr algn="ctr"/>
            <a:endParaRPr sz="667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54" name="Shape 852">
            <a:extLst>
              <a:ext uri="{FF2B5EF4-FFF2-40B4-BE49-F238E27FC236}">
                <a16:creationId xmlns:a16="http://schemas.microsoft.com/office/drawing/2014/main" id="{A266DF9D-62D6-FF50-C19B-0A1D7A364672}"/>
              </a:ext>
            </a:extLst>
          </p:cNvPr>
          <p:cNvSpPr/>
          <p:nvPr/>
        </p:nvSpPr>
        <p:spPr>
          <a:xfrm>
            <a:off x="4834952" y="2226882"/>
            <a:ext cx="2474359" cy="1927163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</p:spPr>
        <p:txBody>
          <a:bodyPr lIns="91438" tIns="0" rIns="45713" bIns="45713" anchor="ctr" anchorCtr="0">
            <a:noAutofit/>
          </a:bodyPr>
          <a:lstStyle/>
          <a:p>
            <a:pPr algn="ctr"/>
            <a:endParaRPr sz="667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55" name="Shape 853">
            <a:extLst>
              <a:ext uri="{FF2B5EF4-FFF2-40B4-BE49-F238E27FC236}">
                <a16:creationId xmlns:a16="http://schemas.microsoft.com/office/drawing/2014/main" id="{89133BA3-C4E0-FAD7-077A-C2F816AE2846}"/>
              </a:ext>
            </a:extLst>
          </p:cNvPr>
          <p:cNvSpPr/>
          <p:nvPr/>
        </p:nvSpPr>
        <p:spPr>
          <a:xfrm>
            <a:off x="2654357" y="2226882"/>
            <a:ext cx="2474361" cy="1927163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</p:spPr>
        <p:txBody>
          <a:bodyPr lIns="91438" tIns="0" rIns="45713" bIns="45713" anchor="ctr" anchorCtr="0">
            <a:noAutofit/>
          </a:bodyPr>
          <a:lstStyle/>
          <a:p>
            <a:pPr algn="ctr"/>
            <a:endParaRPr sz="667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56" name="Shape 854">
            <a:extLst>
              <a:ext uri="{FF2B5EF4-FFF2-40B4-BE49-F238E27FC236}">
                <a16:creationId xmlns:a16="http://schemas.microsoft.com/office/drawing/2014/main" id="{87422E75-2CD9-38FE-9F82-6990137FEA28}"/>
              </a:ext>
            </a:extLst>
          </p:cNvPr>
          <p:cNvSpPr/>
          <p:nvPr/>
        </p:nvSpPr>
        <p:spPr>
          <a:xfrm>
            <a:off x="868671" y="2226882"/>
            <a:ext cx="2079452" cy="1927163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</p:spPr>
        <p:txBody>
          <a:bodyPr lIns="45713" tIns="0" rIns="45713" bIns="45713" anchor="ctr" anchorCtr="0">
            <a:noAutofit/>
          </a:bodyPr>
          <a:lstStyle/>
          <a:p>
            <a:pPr algn="ctr"/>
            <a:endParaRPr sz="667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57" name="Shape 855">
            <a:extLst>
              <a:ext uri="{FF2B5EF4-FFF2-40B4-BE49-F238E27FC236}">
                <a16:creationId xmlns:a16="http://schemas.microsoft.com/office/drawing/2014/main" id="{13AA4DB4-69A3-D8C2-5CAB-EF177F86C55A}"/>
              </a:ext>
            </a:extLst>
          </p:cNvPr>
          <p:cNvSpPr/>
          <p:nvPr/>
        </p:nvSpPr>
        <p:spPr>
          <a:xfrm>
            <a:off x="9203222" y="2226882"/>
            <a:ext cx="2474359" cy="1927163"/>
          </a:xfrm>
          <a:prstGeom prst="chevron">
            <a:avLst>
              <a:gd name="adj" fmla="val 20758"/>
            </a:avLst>
          </a:prstGeom>
          <a:solidFill>
            <a:srgbClr val="6B7075"/>
          </a:solidFill>
          <a:ln>
            <a:noFill/>
          </a:ln>
        </p:spPr>
        <p:txBody>
          <a:bodyPr lIns="91438" tIns="0" rIns="45713" bIns="45713" anchor="ctr" anchorCtr="0">
            <a:noAutofit/>
          </a:bodyPr>
          <a:lstStyle/>
          <a:p>
            <a:pPr algn="ctr"/>
            <a:endParaRPr sz="667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58" name="Shape 856">
            <a:extLst>
              <a:ext uri="{FF2B5EF4-FFF2-40B4-BE49-F238E27FC236}">
                <a16:creationId xmlns:a16="http://schemas.microsoft.com/office/drawing/2014/main" id="{BE43750E-98F5-8B3D-62C2-29AFE4DD6235}"/>
              </a:ext>
            </a:extLst>
          </p:cNvPr>
          <p:cNvSpPr/>
          <p:nvPr/>
        </p:nvSpPr>
        <p:spPr>
          <a:xfrm>
            <a:off x="2610725" y="2949703"/>
            <a:ext cx="524364" cy="52436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45713" tIns="22850" rIns="45713" bIns="68575" anchor="ctr" anchorCtr="0">
            <a:noAutofit/>
          </a:bodyPr>
          <a:lstStyle/>
          <a:p>
            <a:pPr algn="ctr"/>
            <a:endParaRPr sz="160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59" name="Shape 857">
            <a:extLst>
              <a:ext uri="{FF2B5EF4-FFF2-40B4-BE49-F238E27FC236}">
                <a16:creationId xmlns:a16="http://schemas.microsoft.com/office/drawing/2014/main" id="{77DB190F-19F0-F2A4-85A9-1A98B73429F8}"/>
              </a:ext>
            </a:extLst>
          </p:cNvPr>
          <p:cNvSpPr/>
          <p:nvPr/>
        </p:nvSpPr>
        <p:spPr>
          <a:xfrm>
            <a:off x="4803377" y="2949703"/>
            <a:ext cx="524364" cy="52436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45713" tIns="22850" rIns="45713" bIns="68575" anchor="ctr" anchorCtr="0">
            <a:noAutofit/>
          </a:bodyPr>
          <a:lstStyle/>
          <a:p>
            <a:pPr algn="ctr"/>
            <a:endParaRPr sz="160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0" name="Shape 858">
            <a:extLst>
              <a:ext uri="{FF2B5EF4-FFF2-40B4-BE49-F238E27FC236}">
                <a16:creationId xmlns:a16="http://schemas.microsoft.com/office/drawing/2014/main" id="{692F663C-457D-2A9A-1A26-1B252E985A6F}"/>
              </a:ext>
            </a:extLst>
          </p:cNvPr>
          <p:cNvSpPr/>
          <p:nvPr/>
        </p:nvSpPr>
        <p:spPr>
          <a:xfrm>
            <a:off x="7001574" y="2949703"/>
            <a:ext cx="524364" cy="52436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45713" tIns="22850" rIns="45713" bIns="68575" anchor="ctr" anchorCtr="0">
            <a:noAutofit/>
          </a:bodyPr>
          <a:lstStyle/>
          <a:p>
            <a:pPr algn="ctr"/>
            <a:endParaRPr sz="1600">
              <a:solidFill>
                <a:schemeClr val="accent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1" name="Shape 859">
            <a:extLst>
              <a:ext uri="{FF2B5EF4-FFF2-40B4-BE49-F238E27FC236}">
                <a16:creationId xmlns:a16="http://schemas.microsoft.com/office/drawing/2014/main" id="{CD106597-AFEA-05B0-A0E1-04BB14F9FCDC}"/>
              </a:ext>
            </a:extLst>
          </p:cNvPr>
          <p:cNvSpPr/>
          <p:nvPr/>
        </p:nvSpPr>
        <p:spPr>
          <a:xfrm>
            <a:off x="9208196" y="2949703"/>
            <a:ext cx="524364" cy="52436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lIns="45713" tIns="22850" rIns="45713" bIns="68575" anchor="ctr" anchorCtr="0">
            <a:noAutofit/>
          </a:bodyPr>
          <a:lstStyle/>
          <a:p>
            <a:pPr algn="ctr"/>
            <a:endParaRPr sz="1600">
              <a:solidFill>
                <a:schemeClr val="accent6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2" name="Shape 860">
            <a:extLst>
              <a:ext uri="{FF2B5EF4-FFF2-40B4-BE49-F238E27FC236}">
                <a16:creationId xmlns:a16="http://schemas.microsoft.com/office/drawing/2014/main" id="{52BEE04C-FA83-4E6C-5344-E7021469E585}"/>
              </a:ext>
            </a:extLst>
          </p:cNvPr>
          <p:cNvSpPr/>
          <p:nvPr/>
        </p:nvSpPr>
        <p:spPr>
          <a:xfrm>
            <a:off x="2834034" y="3100013"/>
            <a:ext cx="116418" cy="2061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00" y="15000"/>
                </a:moveTo>
                <a:cubicBezTo>
                  <a:pt x="83750" y="60000"/>
                  <a:pt x="83750" y="60000"/>
                  <a:pt x="83750" y="60000"/>
                </a:cubicBezTo>
                <a:cubicBezTo>
                  <a:pt x="3750" y="105714"/>
                  <a:pt x="3750" y="105714"/>
                  <a:pt x="3750" y="105714"/>
                </a:cubicBezTo>
                <a:cubicBezTo>
                  <a:pt x="3750" y="105714"/>
                  <a:pt x="3750" y="105714"/>
                  <a:pt x="3750" y="105714"/>
                </a:cubicBezTo>
                <a:cubicBezTo>
                  <a:pt x="1250" y="107142"/>
                  <a:pt x="0" y="109285"/>
                  <a:pt x="0" y="111428"/>
                </a:cubicBezTo>
                <a:cubicBezTo>
                  <a:pt x="0" y="116428"/>
                  <a:pt x="6250" y="120000"/>
                  <a:pt x="15000" y="120000"/>
                </a:cubicBezTo>
                <a:cubicBezTo>
                  <a:pt x="18750" y="120000"/>
                  <a:pt x="22500" y="119285"/>
                  <a:pt x="25000" y="117857"/>
                </a:cubicBezTo>
                <a:cubicBezTo>
                  <a:pt x="25000" y="117857"/>
                  <a:pt x="25000" y="117857"/>
                  <a:pt x="25000" y="117857"/>
                </a:cubicBezTo>
                <a:cubicBezTo>
                  <a:pt x="115000" y="66428"/>
                  <a:pt x="115000" y="66428"/>
                  <a:pt x="115000" y="66428"/>
                </a:cubicBezTo>
                <a:cubicBezTo>
                  <a:pt x="115000" y="66428"/>
                  <a:pt x="115000" y="66428"/>
                  <a:pt x="115000" y="66428"/>
                </a:cubicBezTo>
                <a:cubicBezTo>
                  <a:pt x="118750" y="64285"/>
                  <a:pt x="120000" y="62142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57857"/>
                  <a:pt x="118750" y="55000"/>
                  <a:pt x="115000" y="53571"/>
                </a:cubicBezTo>
                <a:cubicBezTo>
                  <a:pt x="115000" y="53571"/>
                  <a:pt x="115000" y="53571"/>
                  <a:pt x="115000" y="53571"/>
                </a:cubicBezTo>
                <a:cubicBezTo>
                  <a:pt x="25000" y="2142"/>
                  <a:pt x="25000" y="2142"/>
                  <a:pt x="25000" y="2142"/>
                </a:cubicBezTo>
                <a:cubicBezTo>
                  <a:pt x="25000" y="2142"/>
                  <a:pt x="25000" y="2142"/>
                  <a:pt x="25000" y="2142"/>
                </a:cubicBezTo>
                <a:cubicBezTo>
                  <a:pt x="22500" y="714"/>
                  <a:pt x="18750" y="0"/>
                  <a:pt x="15000" y="0"/>
                </a:cubicBezTo>
                <a:cubicBezTo>
                  <a:pt x="6250" y="0"/>
                  <a:pt x="0" y="3571"/>
                  <a:pt x="0" y="8571"/>
                </a:cubicBezTo>
                <a:cubicBezTo>
                  <a:pt x="0" y="11428"/>
                  <a:pt x="2500" y="13571"/>
                  <a:pt x="5000" y="1500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endParaRPr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3" name="Shape 861">
            <a:extLst>
              <a:ext uri="{FF2B5EF4-FFF2-40B4-BE49-F238E27FC236}">
                <a16:creationId xmlns:a16="http://schemas.microsoft.com/office/drawing/2014/main" id="{0C79CCAC-0AAE-1206-F09F-5DBE8BADFDD6}"/>
              </a:ext>
            </a:extLst>
          </p:cNvPr>
          <p:cNvSpPr/>
          <p:nvPr/>
        </p:nvSpPr>
        <p:spPr>
          <a:xfrm>
            <a:off x="5012300" y="3100013"/>
            <a:ext cx="116418" cy="2061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00" y="15000"/>
                </a:moveTo>
                <a:cubicBezTo>
                  <a:pt x="83750" y="60000"/>
                  <a:pt x="83750" y="60000"/>
                  <a:pt x="83750" y="60000"/>
                </a:cubicBezTo>
                <a:cubicBezTo>
                  <a:pt x="3750" y="105714"/>
                  <a:pt x="3750" y="105714"/>
                  <a:pt x="3750" y="105714"/>
                </a:cubicBezTo>
                <a:cubicBezTo>
                  <a:pt x="3750" y="105714"/>
                  <a:pt x="3750" y="105714"/>
                  <a:pt x="3750" y="105714"/>
                </a:cubicBezTo>
                <a:cubicBezTo>
                  <a:pt x="1250" y="107142"/>
                  <a:pt x="0" y="109285"/>
                  <a:pt x="0" y="111428"/>
                </a:cubicBezTo>
                <a:cubicBezTo>
                  <a:pt x="0" y="116428"/>
                  <a:pt x="6250" y="120000"/>
                  <a:pt x="15000" y="120000"/>
                </a:cubicBezTo>
                <a:cubicBezTo>
                  <a:pt x="18750" y="120000"/>
                  <a:pt x="22500" y="119285"/>
                  <a:pt x="25000" y="117857"/>
                </a:cubicBezTo>
                <a:cubicBezTo>
                  <a:pt x="25000" y="117857"/>
                  <a:pt x="25000" y="117857"/>
                  <a:pt x="25000" y="117857"/>
                </a:cubicBezTo>
                <a:cubicBezTo>
                  <a:pt x="115000" y="66428"/>
                  <a:pt x="115000" y="66428"/>
                  <a:pt x="115000" y="66428"/>
                </a:cubicBezTo>
                <a:cubicBezTo>
                  <a:pt x="115000" y="66428"/>
                  <a:pt x="115000" y="66428"/>
                  <a:pt x="115000" y="66428"/>
                </a:cubicBezTo>
                <a:cubicBezTo>
                  <a:pt x="118750" y="64285"/>
                  <a:pt x="120000" y="62142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57857"/>
                  <a:pt x="118750" y="55000"/>
                  <a:pt x="115000" y="53571"/>
                </a:cubicBezTo>
                <a:cubicBezTo>
                  <a:pt x="115000" y="53571"/>
                  <a:pt x="115000" y="53571"/>
                  <a:pt x="115000" y="53571"/>
                </a:cubicBezTo>
                <a:cubicBezTo>
                  <a:pt x="25000" y="2142"/>
                  <a:pt x="25000" y="2142"/>
                  <a:pt x="25000" y="2142"/>
                </a:cubicBezTo>
                <a:cubicBezTo>
                  <a:pt x="25000" y="2142"/>
                  <a:pt x="25000" y="2142"/>
                  <a:pt x="25000" y="2142"/>
                </a:cubicBezTo>
                <a:cubicBezTo>
                  <a:pt x="22500" y="714"/>
                  <a:pt x="18750" y="0"/>
                  <a:pt x="15000" y="0"/>
                </a:cubicBezTo>
                <a:cubicBezTo>
                  <a:pt x="6250" y="0"/>
                  <a:pt x="0" y="3571"/>
                  <a:pt x="0" y="8571"/>
                </a:cubicBezTo>
                <a:cubicBezTo>
                  <a:pt x="0" y="11428"/>
                  <a:pt x="2500" y="13571"/>
                  <a:pt x="5000" y="1500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endParaRPr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4" name="Shape 862">
            <a:extLst>
              <a:ext uri="{FF2B5EF4-FFF2-40B4-BE49-F238E27FC236}">
                <a16:creationId xmlns:a16="http://schemas.microsoft.com/office/drawing/2014/main" id="{9ACD37F0-AFF2-A37E-93F4-727C51DDC9C9}"/>
              </a:ext>
            </a:extLst>
          </p:cNvPr>
          <p:cNvSpPr/>
          <p:nvPr/>
        </p:nvSpPr>
        <p:spPr>
          <a:xfrm>
            <a:off x="7219526" y="3100013"/>
            <a:ext cx="116418" cy="2061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00" y="15000"/>
                </a:moveTo>
                <a:cubicBezTo>
                  <a:pt x="83750" y="60000"/>
                  <a:pt x="83750" y="60000"/>
                  <a:pt x="83750" y="60000"/>
                </a:cubicBezTo>
                <a:cubicBezTo>
                  <a:pt x="3750" y="105714"/>
                  <a:pt x="3750" y="105714"/>
                  <a:pt x="3750" y="105714"/>
                </a:cubicBezTo>
                <a:cubicBezTo>
                  <a:pt x="3750" y="105714"/>
                  <a:pt x="3750" y="105714"/>
                  <a:pt x="3750" y="105714"/>
                </a:cubicBezTo>
                <a:cubicBezTo>
                  <a:pt x="1250" y="107142"/>
                  <a:pt x="0" y="109285"/>
                  <a:pt x="0" y="111428"/>
                </a:cubicBezTo>
                <a:cubicBezTo>
                  <a:pt x="0" y="116428"/>
                  <a:pt x="6250" y="120000"/>
                  <a:pt x="15000" y="120000"/>
                </a:cubicBezTo>
                <a:cubicBezTo>
                  <a:pt x="18750" y="120000"/>
                  <a:pt x="22500" y="119285"/>
                  <a:pt x="25000" y="117857"/>
                </a:cubicBezTo>
                <a:cubicBezTo>
                  <a:pt x="25000" y="117857"/>
                  <a:pt x="25000" y="117857"/>
                  <a:pt x="25000" y="117857"/>
                </a:cubicBezTo>
                <a:cubicBezTo>
                  <a:pt x="115000" y="66428"/>
                  <a:pt x="115000" y="66428"/>
                  <a:pt x="115000" y="66428"/>
                </a:cubicBezTo>
                <a:cubicBezTo>
                  <a:pt x="115000" y="66428"/>
                  <a:pt x="115000" y="66428"/>
                  <a:pt x="115000" y="66428"/>
                </a:cubicBezTo>
                <a:cubicBezTo>
                  <a:pt x="118750" y="64285"/>
                  <a:pt x="120000" y="62142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57857"/>
                  <a:pt x="118750" y="55000"/>
                  <a:pt x="115000" y="53571"/>
                </a:cubicBezTo>
                <a:cubicBezTo>
                  <a:pt x="115000" y="53571"/>
                  <a:pt x="115000" y="53571"/>
                  <a:pt x="115000" y="53571"/>
                </a:cubicBezTo>
                <a:cubicBezTo>
                  <a:pt x="25000" y="2142"/>
                  <a:pt x="25000" y="2142"/>
                  <a:pt x="25000" y="2142"/>
                </a:cubicBezTo>
                <a:cubicBezTo>
                  <a:pt x="25000" y="2142"/>
                  <a:pt x="25000" y="2142"/>
                  <a:pt x="25000" y="2142"/>
                </a:cubicBezTo>
                <a:cubicBezTo>
                  <a:pt x="22500" y="714"/>
                  <a:pt x="18750" y="0"/>
                  <a:pt x="15000" y="0"/>
                </a:cubicBezTo>
                <a:cubicBezTo>
                  <a:pt x="6250" y="0"/>
                  <a:pt x="0" y="3571"/>
                  <a:pt x="0" y="8571"/>
                </a:cubicBezTo>
                <a:cubicBezTo>
                  <a:pt x="0" y="11428"/>
                  <a:pt x="2500" y="13571"/>
                  <a:pt x="5000" y="1500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endParaRPr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5" name="Shape 863">
            <a:extLst>
              <a:ext uri="{FF2B5EF4-FFF2-40B4-BE49-F238E27FC236}">
                <a16:creationId xmlns:a16="http://schemas.microsoft.com/office/drawing/2014/main" id="{5E6062D8-7644-0C28-559B-15A57EF5E60A}"/>
              </a:ext>
            </a:extLst>
          </p:cNvPr>
          <p:cNvSpPr/>
          <p:nvPr/>
        </p:nvSpPr>
        <p:spPr>
          <a:xfrm>
            <a:off x="9425732" y="3100013"/>
            <a:ext cx="116418" cy="2061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000" y="15000"/>
                </a:moveTo>
                <a:cubicBezTo>
                  <a:pt x="83750" y="60000"/>
                  <a:pt x="83750" y="60000"/>
                  <a:pt x="83750" y="60000"/>
                </a:cubicBezTo>
                <a:cubicBezTo>
                  <a:pt x="3750" y="105714"/>
                  <a:pt x="3750" y="105714"/>
                  <a:pt x="3750" y="105714"/>
                </a:cubicBezTo>
                <a:cubicBezTo>
                  <a:pt x="3750" y="105714"/>
                  <a:pt x="3750" y="105714"/>
                  <a:pt x="3750" y="105714"/>
                </a:cubicBezTo>
                <a:cubicBezTo>
                  <a:pt x="1250" y="107142"/>
                  <a:pt x="0" y="109285"/>
                  <a:pt x="0" y="111428"/>
                </a:cubicBezTo>
                <a:cubicBezTo>
                  <a:pt x="0" y="116428"/>
                  <a:pt x="6250" y="120000"/>
                  <a:pt x="15000" y="120000"/>
                </a:cubicBezTo>
                <a:cubicBezTo>
                  <a:pt x="18750" y="120000"/>
                  <a:pt x="22500" y="119285"/>
                  <a:pt x="25000" y="117857"/>
                </a:cubicBezTo>
                <a:cubicBezTo>
                  <a:pt x="25000" y="117857"/>
                  <a:pt x="25000" y="117857"/>
                  <a:pt x="25000" y="117857"/>
                </a:cubicBezTo>
                <a:cubicBezTo>
                  <a:pt x="115000" y="66428"/>
                  <a:pt x="115000" y="66428"/>
                  <a:pt x="115000" y="66428"/>
                </a:cubicBezTo>
                <a:cubicBezTo>
                  <a:pt x="115000" y="66428"/>
                  <a:pt x="115000" y="66428"/>
                  <a:pt x="115000" y="66428"/>
                </a:cubicBezTo>
                <a:cubicBezTo>
                  <a:pt x="118750" y="64285"/>
                  <a:pt x="120000" y="62142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57857"/>
                  <a:pt x="118750" y="55000"/>
                  <a:pt x="115000" y="53571"/>
                </a:cubicBezTo>
                <a:cubicBezTo>
                  <a:pt x="115000" y="53571"/>
                  <a:pt x="115000" y="53571"/>
                  <a:pt x="115000" y="53571"/>
                </a:cubicBezTo>
                <a:cubicBezTo>
                  <a:pt x="25000" y="2142"/>
                  <a:pt x="25000" y="2142"/>
                  <a:pt x="25000" y="2142"/>
                </a:cubicBezTo>
                <a:cubicBezTo>
                  <a:pt x="25000" y="2142"/>
                  <a:pt x="25000" y="2142"/>
                  <a:pt x="25000" y="2142"/>
                </a:cubicBezTo>
                <a:cubicBezTo>
                  <a:pt x="22500" y="714"/>
                  <a:pt x="18750" y="0"/>
                  <a:pt x="15000" y="0"/>
                </a:cubicBezTo>
                <a:cubicBezTo>
                  <a:pt x="6250" y="0"/>
                  <a:pt x="0" y="3571"/>
                  <a:pt x="0" y="8571"/>
                </a:cubicBezTo>
                <a:cubicBezTo>
                  <a:pt x="0" y="11428"/>
                  <a:pt x="2500" y="13571"/>
                  <a:pt x="5000" y="1500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endParaRPr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66" name="Shape 870">
            <a:extLst>
              <a:ext uri="{FF2B5EF4-FFF2-40B4-BE49-F238E27FC236}">
                <a16:creationId xmlns:a16="http://schemas.microsoft.com/office/drawing/2014/main" id="{F44546A0-69D4-E842-9BFE-B47BCAF19F7A}"/>
              </a:ext>
            </a:extLst>
          </p:cNvPr>
          <p:cNvSpPr/>
          <p:nvPr/>
        </p:nvSpPr>
        <p:spPr>
          <a:xfrm>
            <a:off x="3221889" y="2998486"/>
            <a:ext cx="1394826" cy="6517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4/24</a:t>
            </a:r>
          </a:p>
          <a:p>
            <a:pPr algn="ctr">
              <a:lnSpc>
                <a:spcPct val="130000"/>
              </a:lnSpc>
              <a:buSzPct val="25000"/>
            </a:pP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필요한 데이터 수집</a:t>
            </a:r>
            <a:r>
              <a:rPr lang="en-US" altLang="ko-KR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, </a:t>
            </a:r>
          </a:p>
          <a:p>
            <a:pPr algn="ctr">
              <a:lnSpc>
                <a:spcPct val="130000"/>
              </a:lnSpc>
              <a:buSzPct val="25000"/>
            </a:pP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교보문고 베스트셀러 </a:t>
            </a:r>
            <a:r>
              <a:rPr lang="ko-KR" altLang="en-US" sz="1100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크롤링</a:t>
            </a: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</a:t>
            </a:r>
            <a:endParaRPr lang="id-ID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67" name="Shape 871">
            <a:extLst>
              <a:ext uri="{FF2B5EF4-FFF2-40B4-BE49-F238E27FC236}">
                <a16:creationId xmlns:a16="http://schemas.microsoft.com/office/drawing/2014/main" id="{435FE8AD-8F9C-3269-408E-8F9E5F442D5D}"/>
              </a:ext>
            </a:extLst>
          </p:cNvPr>
          <p:cNvSpPr/>
          <p:nvPr/>
        </p:nvSpPr>
        <p:spPr>
          <a:xfrm>
            <a:off x="3334775" y="2561789"/>
            <a:ext cx="1272211" cy="330682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ko-KR" altLang="en-US" sz="16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데이터 수집</a:t>
            </a:r>
            <a:endParaRPr lang="id-ID" sz="16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68" name="Shape 872">
            <a:extLst>
              <a:ext uri="{FF2B5EF4-FFF2-40B4-BE49-F238E27FC236}">
                <a16:creationId xmlns:a16="http://schemas.microsoft.com/office/drawing/2014/main" id="{799A8E3D-0A3D-BD58-2192-EDD74DD2BA31}"/>
              </a:ext>
            </a:extLst>
          </p:cNvPr>
          <p:cNvSpPr/>
          <p:nvPr/>
        </p:nvSpPr>
        <p:spPr>
          <a:xfrm>
            <a:off x="5383791" y="2998486"/>
            <a:ext cx="1449833" cy="6517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en-US" altLang="ko-KR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4/25 ~ 4/26</a:t>
            </a:r>
          </a:p>
          <a:p>
            <a:pPr algn="ctr">
              <a:lnSpc>
                <a:spcPct val="130000"/>
              </a:lnSpc>
              <a:buSzPct val="25000"/>
            </a:pP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공공 데이터 </a:t>
            </a:r>
            <a:endParaRPr lang="en-US" altLang="ko-KR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  <a:p>
            <a:pPr algn="ctr">
              <a:lnSpc>
                <a:spcPct val="130000"/>
              </a:lnSpc>
              <a:buSzPct val="25000"/>
            </a:pPr>
            <a:r>
              <a:rPr lang="en-US" altLang="ko-KR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Colab</a:t>
            </a: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에서 </a:t>
            </a:r>
            <a:r>
              <a:rPr lang="en-US" altLang="ko-KR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EDA</a:t>
            </a: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 진행 </a:t>
            </a:r>
            <a:endParaRPr lang="en-US" altLang="ko-KR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69" name="Shape 873">
            <a:extLst>
              <a:ext uri="{FF2B5EF4-FFF2-40B4-BE49-F238E27FC236}">
                <a16:creationId xmlns:a16="http://schemas.microsoft.com/office/drawing/2014/main" id="{9841364E-B8B2-1D3A-9F54-3C56C20B34EC}"/>
              </a:ext>
            </a:extLst>
          </p:cNvPr>
          <p:cNvSpPr/>
          <p:nvPr/>
        </p:nvSpPr>
        <p:spPr>
          <a:xfrm>
            <a:off x="5631757" y="2561788"/>
            <a:ext cx="966293" cy="40009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en-US" sz="16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EDA</a:t>
            </a:r>
            <a:endParaRPr lang="id-ID" sz="16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70" name="Shape 874">
            <a:extLst>
              <a:ext uri="{FF2B5EF4-FFF2-40B4-BE49-F238E27FC236}">
                <a16:creationId xmlns:a16="http://schemas.microsoft.com/office/drawing/2014/main" id="{13611301-47F1-F063-4352-65D923AD6394}"/>
              </a:ext>
            </a:extLst>
          </p:cNvPr>
          <p:cNvSpPr/>
          <p:nvPr/>
        </p:nvSpPr>
        <p:spPr>
          <a:xfrm>
            <a:off x="7614754" y="2998486"/>
            <a:ext cx="1424640" cy="6517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en-US" altLang="ko-KR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4/27 ~ 4/28</a:t>
            </a:r>
          </a:p>
          <a:p>
            <a:pPr algn="ctr">
              <a:lnSpc>
                <a:spcPct val="130000"/>
              </a:lnSpc>
              <a:buSzPct val="25000"/>
            </a:pP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크롤링한 데이터</a:t>
            </a:r>
            <a:endParaRPr lang="en-US" altLang="ko-KR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  <a:p>
            <a:pPr algn="ctr">
              <a:lnSpc>
                <a:spcPct val="130000"/>
              </a:lnSpc>
              <a:buSzPct val="25000"/>
            </a:pP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랜덤으로 추천 모델 </a:t>
            </a:r>
            <a:endParaRPr lang="en-US" altLang="ko-KR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  <a:p>
            <a:pPr algn="ctr">
              <a:lnSpc>
                <a:spcPct val="130000"/>
              </a:lnSpc>
              <a:buSzPct val="25000"/>
            </a:pP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구현 및 선정</a:t>
            </a:r>
            <a:endParaRPr lang="id-ID" altLang="ko-KR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71" name="Shape 875">
            <a:extLst>
              <a:ext uri="{FF2B5EF4-FFF2-40B4-BE49-F238E27FC236}">
                <a16:creationId xmlns:a16="http://schemas.microsoft.com/office/drawing/2014/main" id="{ED49058D-0B37-C9E5-D35D-9EAA1E772784}"/>
              </a:ext>
            </a:extLst>
          </p:cNvPr>
          <p:cNvSpPr/>
          <p:nvPr/>
        </p:nvSpPr>
        <p:spPr>
          <a:xfrm>
            <a:off x="7849822" y="2561788"/>
            <a:ext cx="966894" cy="40009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ko-KR" altLang="en-US" sz="16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모델링</a:t>
            </a:r>
            <a:endParaRPr lang="id-ID" sz="16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72" name="Shape 876">
            <a:extLst>
              <a:ext uri="{FF2B5EF4-FFF2-40B4-BE49-F238E27FC236}">
                <a16:creationId xmlns:a16="http://schemas.microsoft.com/office/drawing/2014/main" id="{09FEF171-F80B-469C-0651-F7D68B7F0C04}"/>
              </a:ext>
            </a:extLst>
          </p:cNvPr>
          <p:cNvSpPr/>
          <p:nvPr/>
        </p:nvSpPr>
        <p:spPr>
          <a:xfrm>
            <a:off x="9844666" y="2998486"/>
            <a:ext cx="1445058" cy="6517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en-US" altLang="ko-KR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4/29~ 5/1</a:t>
            </a:r>
          </a:p>
          <a:p>
            <a:pPr algn="ctr">
              <a:lnSpc>
                <a:spcPct val="130000"/>
              </a:lnSpc>
              <a:buSzPct val="25000"/>
            </a:pPr>
            <a:r>
              <a:rPr lang="en-US" altLang="ko-KR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Flask</a:t>
            </a: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로 웹 서비스 구현</a:t>
            </a:r>
            <a:endParaRPr lang="en-US" altLang="ko-KR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  <a:p>
            <a:pPr algn="ctr">
              <a:lnSpc>
                <a:spcPct val="130000"/>
              </a:lnSpc>
              <a:buSzPct val="25000"/>
            </a:pP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기존 웹 페이지 보완</a:t>
            </a:r>
            <a:endParaRPr lang="id-ID" altLang="ko-KR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73" name="Shape 877">
            <a:extLst>
              <a:ext uri="{FF2B5EF4-FFF2-40B4-BE49-F238E27FC236}">
                <a16:creationId xmlns:a16="http://schemas.microsoft.com/office/drawing/2014/main" id="{742295CD-7E43-F651-BB8E-FEC4B38C91F0}"/>
              </a:ext>
            </a:extLst>
          </p:cNvPr>
          <p:cNvSpPr/>
          <p:nvPr/>
        </p:nvSpPr>
        <p:spPr>
          <a:xfrm>
            <a:off x="10090244" y="2561788"/>
            <a:ext cx="966293" cy="40009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en-US" sz="16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API </a:t>
            </a:r>
            <a:r>
              <a:rPr lang="ko-KR" altLang="en-US" sz="16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구현</a:t>
            </a:r>
            <a:endParaRPr lang="id-ID" sz="16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74" name="Shape 878">
            <a:extLst>
              <a:ext uri="{FF2B5EF4-FFF2-40B4-BE49-F238E27FC236}">
                <a16:creationId xmlns:a16="http://schemas.microsoft.com/office/drawing/2014/main" id="{4DBF2042-9B68-9918-105F-4CDFDA4F3D60}"/>
              </a:ext>
            </a:extLst>
          </p:cNvPr>
          <p:cNvSpPr/>
          <p:nvPr/>
        </p:nvSpPr>
        <p:spPr>
          <a:xfrm>
            <a:off x="1041294" y="2998486"/>
            <a:ext cx="1436493" cy="6517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4/22 ~ 4/23</a:t>
            </a:r>
          </a:p>
          <a:p>
            <a:pPr algn="ctr">
              <a:lnSpc>
                <a:spcPct val="130000"/>
              </a:lnSpc>
              <a:buSzPct val="25000"/>
            </a:pP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프로젝트 기획 및 </a:t>
            </a:r>
            <a:endParaRPr lang="en-US" altLang="ko-KR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  <a:p>
            <a:pPr algn="ctr">
              <a:lnSpc>
                <a:spcPct val="130000"/>
              </a:lnSpc>
              <a:buSzPct val="25000"/>
            </a:pP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기존 프로젝트 보완 </a:t>
            </a:r>
            <a:endParaRPr lang="en-US" altLang="ko-KR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  <a:p>
            <a:pPr algn="ctr">
              <a:lnSpc>
                <a:spcPct val="130000"/>
              </a:lnSpc>
              <a:buSzPct val="25000"/>
            </a:pPr>
            <a:r>
              <a:rPr lang="ko-KR" altLang="en-US" sz="11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가능성 확인</a:t>
            </a:r>
            <a:endParaRPr lang="en-US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  <a:p>
            <a:pPr algn="ctr">
              <a:lnSpc>
                <a:spcPct val="130000"/>
              </a:lnSpc>
              <a:buSzPct val="25000"/>
            </a:pPr>
            <a:endParaRPr lang="id-ID" sz="11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75" name="Shape 879">
            <a:extLst>
              <a:ext uri="{FF2B5EF4-FFF2-40B4-BE49-F238E27FC236}">
                <a16:creationId xmlns:a16="http://schemas.microsoft.com/office/drawing/2014/main" id="{40D42CC0-173F-9B35-2E43-E5968302CA06}"/>
              </a:ext>
            </a:extLst>
          </p:cNvPr>
          <p:cNvSpPr/>
          <p:nvPr/>
        </p:nvSpPr>
        <p:spPr>
          <a:xfrm>
            <a:off x="1228803" y="2561788"/>
            <a:ext cx="1105457" cy="40009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ko-KR" altLang="en-US" sz="16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사전기획</a:t>
            </a:r>
            <a:endParaRPr lang="id-ID" sz="16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76" name="Shape 880">
            <a:extLst>
              <a:ext uri="{FF2B5EF4-FFF2-40B4-BE49-F238E27FC236}">
                <a16:creationId xmlns:a16="http://schemas.microsoft.com/office/drawing/2014/main" id="{52F67B1C-60E8-1644-D9A9-69D3A884C81C}"/>
              </a:ext>
            </a:extLst>
          </p:cNvPr>
          <p:cNvSpPr/>
          <p:nvPr/>
        </p:nvSpPr>
        <p:spPr>
          <a:xfrm>
            <a:off x="934084" y="5295699"/>
            <a:ext cx="10526878" cy="52397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en-US" sz="11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4/22 ~ 5/1</a:t>
            </a:r>
            <a:r>
              <a:rPr lang="ko-KR" altLang="en-US" sz="11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일 </a:t>
            </a:r>
            <a:r>
              <a:rPr lang="en-US" altLang="ko-KR" sz="11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(</a:t>
            </a:r>
            <a:r>
              <a:rPr lang="ko-KR" altLang="en-US" sz="11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총 </a:t>
            </a:r>
            <a:r>
              <a:rPr lang="en-US" altLang="ko-KR" sz="11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10</a:t>
            </a:r>
            <a:r>
              <a:rPr lang="ko-KR" altLang="en-US" sz="11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일</a:t>
            </a:r>
            <a:r>
              <a:rPr lang="en-US" altLang="ko-KR" sz="11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oboto"/>
              </a:rPr>
              <a:t>)</a:t>
            </a:r>
            <a:endParaRPr lang="id-ID" sz="1100" b="1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oboto"/>
            </a:endParaRPr>
          </a:p>
        </p:txBody>
      </p:sp>
      <p:sp>
        <p:nvSpPr>
          <p:cNvPr id="78" name="Shape 40">
            <a:extLst>
              <a:ext uri="{FF2B5EF4-FFF2-40B4-BE49-F238E27FC236}">
                <a16:creationId xmlns:a16="http://schemas.microsoft.com/office/drawing/2014/main" id="{95B86A5B-8004-6B4D-8B75-E80995EBA608}"/>
              </a:ext>
            </a:extLst>
          </p:cNvPr>
          <p:cNvSpPr/>
          <p:nvPr/>
        </p:nvSpPr>
        <p:spPr>
          <a:xfrm>
            <a:off x="3334775" y="4564856"/>
            <a:ext cx="5725232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lnSpc>
                <a:spcPct val="144416"/>
              </a:lnSpc>
              <a:buSzPct val="25000"/>
            </a:pP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총 개발 기간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7103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2">
            <a:extLst>
              <a:ext uri="{FF2B5EF4-FFF2-40B4-BE49-F238E27FC236}">
                <a16:creationId xmlns:a16="http://schemas.microsoft.com/office/drawing/2014/main" id="{3DAD210D-BE7C-B6C3-BA05-9630ABA1BB22}"/>
              </a:ext>
            </a:extLst>
          </p:cNvPr>
          <p:cNvSpPr/>
          <p:nvPr/>
        </p:nvSpPr>
        <p:spPr>
          <a:xfrm>
            <a:off x="1658119" y="874344"/>
            <a:ext cx="8885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데이터 선정 및 </a:t>
            </a:r>
            <a:r>
              <a:rPr lang="en-US" altLang="ko-KR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</a:t>
            </a:r>
            <a:endParaRPr lang="en-US" sz="1400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93">
            <a:extLst>
              <a:ext uri="{FF2B5EF4-FFF2-40B4-BE49-F238E27FC236}">
                <a16:creationId xmlns:a16="http://schemas.microsoft.com/office/drawing/2014/main" id="{0B624C2F-62C6-5EB4-DEC9-5E8C5BBDCD13}"/>
              </a:ext>
            </a:extLst>
          </p:cNvPr>
          <p:cNvSpPr/>
          <p:nvPr/>
        </p:nvSpPr>
        <p:spPr>
          <a:xfrm>
            <a:off x="5616789" y="1169315"/>
            <a:ext cx="961650" cy="42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">
            <a:extLst>
              <a:ext uri="{FF2B5EF4-FFF2-40B4-BE49-F238E27FC236}">
                <a16:creationId xmlns:a16="http://schemas.microsoft.com/office/drawing/2014/main" id="{33512754-04B1-A715-7E12-10B85CD8B903}"/>
              </a:ext>
            </a:extLst>
          </p:cNvPr>
          <p:cNvSpPr/>
          <p:nvPr/>
        </p:nvSpPr>
        <p:spPr>
          <a:xfrm>
            <a:off x="3094383" y="240775"/>
            <a:ext cx="6003233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프로젝트 수행 결과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AB9101-3D67-AA62-1851-0581FA25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1519238"/>
            <a:ext cx="6335552" cy="20671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D929D8-984C-D03E-B682-13836CFA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40" y="3024468"/>
            <a:ext cx="7372375" cy="1982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8181AE-667E-A794-CD14-6353C8659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168" y="4365280"/>
            <a:ext cx="4631841" cy="22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2">
            <a:extLst>
              <a:ext uri="{FF2B5EF4-FFF2-40B4-BE49-F238E27FC236}">
                <a16:creationId xmlns:a16="http://schemas.microsoft.com/office/drawing/2014/main" id="{3DAD210D-BE7C-B6C3-BA05-9630ABA1BB22}"/>
              </a:ext>
            </a:extLst>
          </p:cNvPr>
          <p:cNvSpPr/>
          <p:nvPr/>
        </p:nvSpPr>
        <p:spPr>
          <a:xfrm>
            <a:off x="1658119" y="874344"/>
            <a:ext cx="8885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년도 별 데이터 비교</a:t>
            </a:r>
            <a:endParaRPr lang="en-US" sz="1400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93">
            <a:extLst>
              <a:ext uri="{FF2B5EF4-FFF2-40B4-BE49-F238E27FC236}">
                <a16:creationId xmlns:a16="http://schemas.microsoft.com/office/drawing/2014/main" id="{0B624C2F-62C6-5EB4-DEC9-5E8C5BBDCD13}"/>
              </a:ext>
            </a:extLst>
          </p:cNvPr>
          <p:cNvSpPr/>
          <p:nvPr/>
        </p:nvSpPr>
        <p:spPr>
          <a:xfrm>
            <a:off x="5616789" y="1169315"/>
            <a:ext cx="961650" cy="42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">
            <a:extLst>
              <a:ext uri="{FF2B5EF4-FFF2-40B4-BE49-F238E27FC236}">
                <a16:creationId xmlns:a16="http://schemas.microsoft.com/office/drawing/2014/main" id="{33512754-04B1-A715-7E12-10B85CD8B903}"/>
              </a:ext>
            </a:extLst>
          </p:cNvPr>
          <p:cNvSpPr/>
          <p:nvPr/>
        </p:nvSpPr>
        <p:spPr>
          <a:xfrm>
            <a:off x="3094383" y="240775"/>
            <a:ext cx="6003233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프로젝트 수행 결과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10B038-19E1-46E7-5694-C688CC48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69" y="1946985"/>
            <a:ext cx="5791072" cy="35708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65D5AC-8B0B-CDCA-8171-889E46F1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53" y="1946985"/>
            <a:ext cx="5970727" cy="3947364"/>
          </a:xfrm>
          <a:prstGeom prst="rect">
            <a:avLst/>
          </a:prstGeom>
        </p:spPr>
      </p:pic>
      <p:sp>
        <p:nvSpPr>
          <p:cNvPr id="11" name="Shape 40">
            <a:extLst>
              <a:ext uri="{FF2B5EF4-FFF2-40B4-BE49-F238E27FC236}">
                <a16:creationId xmlns:a16="http://schemas.microsoft.com/office/drawing/2014/main" id="{E934B6EB-4B0B-1F4F-40F9-891E690DD9C5}"/>
              </a:ext>
            </a:extLst>
          </p:cNvPr>
          <p:cNvSpPr/>
          <p:nvPr/>
        </p:nvSpPr>
        <p:spPr>
          <a:xfrm>
            <a:off x="259168" y="1570694"/>
            <a:ext cx="6003233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장르별 총 대출 수 비교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40">
            <a:extLst>
              <a:ext uri="{FF2B5EF4-FFF2-40B4-BE49-F238E27FC236}">
                <a16:creationId xmlns:a16="http://schemas.microsoft.com/office/drawing/2014/main" id="{F19C03BF-18B3-B9F5-B9BA-261C4AFD052A}"/>
              </a:ext>
            </a:extLst>
          </p:cNvPr>
          <p:cNvSpPr/>
          <p:nvPr/>
        </p:nvSpPr>
        <p:spPr>
          <a:xfrm>
            <a:off x="6162263" y="1570694"/>
            <a:ext cx="6003233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나이대별 총 대출 수 비교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Shape 802">
            <a:extLst>
              <a:ext uri="{FF2B5EF4-FFF2-40B4-BE49-F238E27FC236}">
                <a16:creationId xmlns:a16="http://schemas.microsoft.com/office/drawing/2014/main" id="{4C650937-7F41-22DF-5913-832332AD46E9}"/>
              </a:ext>
            </a:extLst>
          </p:cNvPr>
          <p:cNvSpPr/>
          <p:nvPr/>
        </p:nvSpPr>
        <p:spPr>
          <a:xfrm>
            <a:off x="488120" y="5941904"/>
            <a:ext cx="247321" cy="290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Shape 92">
            <a:extLst>
              <a:ext uri="{FF2B5EF4-FFF2-40B4-BE49-F238E27FC236}">
                <a16:creationId xmlns:a16="http://schemas.microsoft.com/office/drawing/2014/main" id="{2926098F-1759-983E-1C1F-374BC9095BB6}"/>
              </a:ext>
            </a:extLst>
          </p:cNvPr>
          <p:cNvSpPr/>
          <p:nvPr/>
        </p:nvSpPr>
        <p:spPr>
          <a:xfrm>
            <a:off x="860896" y="5741728"/>
            <a:ext cx="5887852" cy="6908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전체적으로 </a:t>
            </a:r>
            <a:r>
              <a:rPr lang="en-US" altLang="ko-KR" sz="1400" dirty="0">
                <a:solidFill>
                  <a:srgbClr val="92D050"/>
                </a:solidFill>
                <a:latin typeface="Lato"/>
                <a:ea typeface="Lato"/>
                <a:cs typeface="Lato"/>
                <a:sym typeface="Lato"/>
              </a:rPr>
              <a:t>2018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년도의 대출 수가 큰 것을 확인할 수 있다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buSzPct val="25000"/>
            </a:pP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가장 인기있는 장르는 합계를 제외한 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문학 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/ 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사회 비중이 높았고</a:t>
            </a:r>
            <a:endParaRPr lang="en-US" altLang="ko-KR" sz="1400" dirty="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ct val="25000"/>
            </a:pP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 분야의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년도 대출 수는 비슷한 것을 확인해볼 수 있었다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17" name="Shape 802">
            <a:extLst>
              <a:ext uri="{FF2B5EF4-FFF2-40B4-BE49-F238E27FC236}">
                <a16:creationId xmlns:a16="http://schemas.microsoft.com/office/drawing/2014/main" id="{E55EC442-9BBE-C466-3D20-03D1203347B1}"/>
              </a:ext>
            </a:extLst>
          </p:cNvPr>
          <p:cNvSpPr/>
          <p:nvPr/>
        </p:nvSpPr>
        <p:spPr>
          <a:xfrm>
            <a:off x="6501427" y="5943587"/>
            <a:ext cx="247321" cy="2905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285" y="119800"/>
                </a:moveTo>
                <a:lnTo>
                  <a:pt x="114285" y="119800"/>
                </a:lnTo>
                <a:cubicBezTo>
                  <a:pt x="5714" y="119800"/>
                  <a:pt x="5714" y="119800"/>
                  <a:pt x="5714" y="119800"/>
                </a:cubicBezTo>
                <a:cubicBezTo>
                  <a:pt x="2955" y="119800"/>
                  <a:pt x="0" y="118205"/>
                  <a:pt x="0" y="114019"/>
                </a:cubicBezTo>
                <a:cubicBezTo>
                  <a:pt x="0" y="5581"/>
                  <a:pt x="0" y="5581"/>
                  <a:pt x="0" y="5581"/>
                </a:cubicBezTo>
                <a:cubicBezTo>
                  <a:pt x="0" y="2790"/>
                  <a:pt x="2955" y="0"/>
                  <a:pt x="5714" y="0"/>
                </a:cubicBezTo>
                <a:cubicBezTo>
                  <a:pt x="114285" y="0"/>
                  <a:pt x="114285" y="0"/>
                  <a:pt x="114285" y="0"/>
                </a:cubicBezTo>
                <a:cubicBezTo>
                  <a:pt x="117044" y="0"/>
                  <a:pt x="119802" y="2790"/>
                  <a:pt x="119802" y="5581"/>
                </a:cubicBezTo>
                <a:cubicBezTo>
                  <a:pt x="119802" y="114019"/>
                  <a:pt x="119802" y="114019"/>
                  <a:pt x="119802" y="114019"/>
                </a:cubicBezTo>
                <a:cubicBezTo>
                  <a:pt x="119802" y="118205"/>
                  <a:pt x="117044" y="119800"/>
                  <a:pt x="114285" y="119800"/>
                </a:cubicBezTo>
                <a:close/>
                <a:moveTo>
                  <a:pt x="108768" y="11162"/>
                </a:moveTo>
                <a:lnTo>
                  <a:pt x="108768" y="11162"/>
                </a:lnTo>
                <a:cubicBezTo>
                  <a:pt x="11231" y="11162"/>
                  <a:pt x="11231" y="11162"/>
                  <a:pt x="11231" y="11162"/>
                </a:cubicBezTo>
                <a:cubicBezTo>
                  <a:pt x="11231" y="108438"/>
                  <a:pt x="11231" y="108438"/>
                  <a:pt x="11231" y="108438"/>
                </a:cubicBezTo>
                <a:cubicBezTo>
                  <a:pt x="108768" y="108438"/>
                  <a:pt x="108768" y="108438"/>
                  <a:pt x="108768" y="108438"/>
                </a:cubicBezTo>
                <a:lnTo>
                  <a:pt x="108768" y="11162"/>
                </a:lnTo>
                <a:close/>
                <a:moveTo>
                  <a:pt x="36256" y="52026"/>
                </a:moveTo>
                <a:lnTo>
                  <a:pt x="36256" y="52026"/>
                </a:lnTo>
                <a:cubicBezTo>
                  <a:pt x="37635" y="52026"/>
                  <a:pt x="39014" y="53421"/>
                  <a:pt x="39014" y="54817"/>
                </a:cubicBezTo>
                <a:cubicBezTo>
                  <a:pt x="53004" y="67574"/>
                  <a:pt x="53004" y="67574"/>
                  <a:pt x="53004" y="67574"/>
                </a:cubicBezTo>
                <a:cubicBezTo>
                  <a:pt x="78029" y="40863"/>
                  <a:pt x="78029" y="40863"/>
                  <a:pt x="78029" y="40863"/>
                </a:cubicBezTo>
                <a:cubicBezTo>
                  <a:pt x="79408" y="39468"/>
                  <a:pt x="80788" y="39468"/>
                  <a:pt x="82167" y="39468"/>
                </a:cubicBezTo>
                <a:cubicBezTo>
                  <a:pt x="85123" y="39468"/>
                  <a:pt x="87881" y="42259"/>
                  <a:pt x="87881" y="45049"/>
                </a:cubicBezTo>
                <a:cubicBezTo>
                  <a:pt x="87881" y="46445"/>
                  <a:pt x="87881" y="47840"/>
                  <a:pt x="86502" y="49235"/>
                </a:cubicBezTo>
                <a:cubicBezTo>
                  <a:pt x="55763" y="78936"/>
                  <a:pt x="55763" y="78936"/>
                  <a:pt x="55763" y="78936"/>
                </a:cubicBezTo>
                <a:cubicBezTo>
                  <a:pt x="55763" y="80332"/>
                  <a:pt x="54384" y="80332"/>
                  <a:pt x="53004" y="80332"/>
                </a:cubicBezTo>
                <a:cubicBezTo>
                  <a:pt x="51625" y="80332"/>
                  <a:pt x="50246" y="80332"/>
                  <a:pt x="48866" y="78936"/>
                </a:cubicBezTo>
                <a:cubicBezTo>
                  <a:pt x="32118" y="61993"/>
                  <a:pt x="32118" y="61993"/>
                  <a:pt x="32118" y="61993"/>
                </a:cubicBezTo>
                <a:cubicBezTo>
                  <a:pt x="30738" y="60598"/>
                  <a:pt x="30738" y="59202"/>
                  <a:pt x="30738" y="57807"/>
                </a:cubicBezTo>
                <a:cubicBezTo>
                  <a:pt x="30738" y="54817"/>
                  <a:pt x="32118" y="52026"/>
                  <a:pt x="36256" y="52026"/>
                </a:cubicBezTo>
                <a:close/>
                <a:moveTo>
                  <a:pt x="86502" y="80332"/>
                </a:moveTo>
                <a:lnTo>
                  <a:pt x="86502" y="80332"/>
                </a:lnTo>
                <a:close/>
                <a:moveTo>
                  <a:pt x="86502" y="39468"/>
                </a:moveTo>
                <a:lnTo>
                  <a:pt x="86502" y="39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92">
            <a:extLst>
              <a:ext uri="{FF2B5EF4-FFF2-40B4-BE49-F238E27FC236}">
                <a16:creationId xmlns:a16="http://schemas.microsoft.com/office/drawing/2014/main" id="{AD3C7CA3-579D-8974-0822-DD9E8CCB11F7}"/>
              </a:ext>
            </a:extLst>
          </p:cNvPr>
          <p:cNvSpPr/>
          <p:nvPr/>
        </p:nvSpPr>
        <p:spPr>
          <a:xfrm>
            <a:off x="6874203" y="5743411"/>
            <a:ext cx="5102402" cy="6908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나이대별에서도 큰 폭으로 전체적으로 하락한 것을 확인해볼 수 있다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그 중에서도 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40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, 30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, 20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대가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가장 큰 폭으로 하락하였다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00415E-7CE5-22AF-3F14-BF72B65ED7B4}"/>
              </a:ext>
            </a:extLst>
          </p:cNvPr>
          <p:cNvSpPr/>
          <p:nvPr/>
        </p:nvSpPr>
        <p:spPr>
          <a:xfrm>
            <a:off x="4511040" y="3964959"/>
            <a:ext cx="487680" cy="1536700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EAF47B-AC39-555E-C5F3-007336F68508}"/>
              </a:ext>
            </a:extLst>
          </p:cNvPr>
          <p:cNvSpPr/>
          <p:nvPr/>
        </p:nvSpPr>
        <p:spPr>
          <a:xfrm>
            <a:off x="2065020" y="4571999"/>
            <a:ext cx="487680" cy="929659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6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318D76-C74F-E555-056B-B29580E5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1" y="1690047"/>
            <a:ext cx="5214102" cy="3663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558680-AF75-284F-09CB-620F398F0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49" y="1690047"/>
            <a:ext cx="5564102" cy="3739943"/>
          </a:xfrm>
          <a:prstGeom prst="rect">
            <a:avLst/>
          </a:prstGeom>
        </p:spPr>
      </p:pic>
      <p:sp>
        <p:nvSpPr>
          <p:cNvPr id="10" name="Shape 92">
            <a:extLst>
              <a:ext uri="{FF2B5EF4-FFF2-40B4-BE49-F238E27FC236}">
                <a16:creationId xmlns:a16="http://schemas.microsoft.com/office/drawing/2014/main" id="{76230222-A828-0740-805E-B89FB5E6C36E}"/>
              </a:ext>
            </a:extLst>
          </p:cNvPr>
          <p:cNvSpPr/>
          <p:nvPr/>
        </p:nvSpPr>
        <p:spPr>
          <a:xfrm>
            <a:off x="1658119" y="874344"/>
            <a:ext cx="8885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년도 별 데이터 비교</a:t>
            </a:r>
            <a:endParaRPr lang="en-US" sz="1400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Shape 93">
            <a:extLst>
              <a:ext uri="{FF2B5EF4-FFF2-40B4-BE49-F238E27FC236}">
                <a16:creationId xmlns:a16="http://schemas.microsoft.com/office/drawing/2014/main" id="{8422B6F7-2D7E-73F2-63BD-0E7915BC6158}"/>
              </a:ext>
            </a:extLst>
          </p:cNvPr>
          <p:cNvSpPr/>
          <p:nvPr/>
        </p:nvSpPr>
        <p:spPr>
          <a:xfrm>
            <a:off x="5616789" y="1169314"/>
            <a:ext cx="91454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40">
            <a:extLst>
              <a:ext uri="{FF2B5EF4-FFF2-40B4-BE49-F238E27FC236}">
                <a16:creationId xmlns:a16="http://schemas.microsoft.com/office/drawing/2014/main" id="{985A61E3-5433-3910-DB31-9A8E1C90A6F4}"/>
              </a:ext>
            </a:extLst>
          </p:cNvPr>
          <p:cNvSpPr/>
          <p:nvPr/>
        </p:nvSpPr>
        <p:spPr>
          <a:xfrm>
            <a:off x="3094383" y="240775"/>
            <a:ext cx="6003233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프로젝트 수행 결과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655">
            <a:extLst>
              <a:ext uri="{FF2B5EF4-FFF2-40B4-BE49-F238E27FC236}">
                <a16:creationId xmlns:a16="http://schemas.microsoft.com/office/drawing/2014/main" id="{78CA4CD8-E990-32B6-7416-1A9538DF122F}"/>
              </a:ext>
            </a:extLst>
          </p:cNvPr>
          <p:cNvSpPr/>
          <p:nvPr/>
        </p:nvSpPr>
        <p:spPr>
          <a:xfrm>
            <a:off x="1642406" y="5751618"/>
            <a:ext cx="429632" cy="4049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666" y="9756"/>
                </a:moveTo>
                <a:cubicBezTo>
                  <a:pt x="100952" y="3902"/>
                  <a:pt x="93333" y="0"/>
                  <a:pt x="85714" y="0"/>
                </a:cubicBezTo>
                <a:cubicBezTo>
                  <a:pt x="79047" y="0"/>
                  <a:pt x="72380" y="2926"/>
                  <a:pt x="68571" y="6829"/>
                </a:cubicBezTo>
                <a:cubicBezTo>
                  <a:pt x="50476" y="25365"/>
                  <a:pt x="50476" y="25365"/>
                  <a:pt x="50476" y="25365"/>
                </a:cubicBezTo>
                <a:cubicBezTo>
                  <a:pt x="50476" y="25365"/>
                  <a:pt x="50476" y="25365"/>
                  <a:pt x="50476" y="25365"/>
                </a:cubicBezTo>
                <a:cubicBezTo>
                  <a:pt x="50476" y="25365"/>
                  <a:pt x="50476" y="25365"/>
                  <a:pt x="50476" y="25365"/>
                </a:cubicBezTo>
                <a:cubicBezTo>
                  <a:pt x="50476" y="25365"/>
                  <a:pt x="50476" y="25365"/>
                  <a:pt x="50476" y="25365"/>
                </a:cubicBezTo>
                <a:cubicBezTo>
                  <a:pt x="12380" y="64390"/>
                  <a:pt x="12380" y="64390"/>
                  <a:pt x="12380" y="64390"/>
                </a:cubicBezTo>
                <a:cubicBezTo>
                  <a:pt x="10476" y="66341"/>
                  <a:pt x="9523" y="68292"/>
                  <a:pt x="8571" y="71219"/>
                </a:cubicBezTo>
                <a:cubicBezTo>
                  <a:pt x="0" y="103414"/>
                  <a:pt x="0" y="103414"/>
                  <a:pt x="0" y="103414"/>
                </a:cubicBezTo>
                <a:cubicBezTo>
                  <a:pt x="0" y="103414"/>
                  <a:pt x="0" y="105365"/>
                  <a:pt x="0" y="107317"/>
                </a:cubicBezTo>
                <a:cubicBezTo>
                  <a:pt x="0" y="114146"/>
                  <a:pt x="5714" y="120000"/>
                  <a:pt x="12380" y="120000"/>
                </a:cubicBezTo>
                <a:cubicBezTo>
                  <a:pt x="14285" y="120000"/>
                  <a:pt x="16190" y="119024"/>
                  <a:pt x="17142" y="119024"/>
                </a:cubicBezTo>
                <a:cubicBezTo>
                  <a:pt x="47619" y="111219"/>
                  <a:pt x="47619" y="111219"/>
                  <a:pt x="47619" y="111219"/>
                </a:cubicBezTo>
                <a:cubicBezTo>
                  <a:pt x="49523" y="110243"/>
                  <a:pt x="52380" y="109268"/>
                  <a:pt x="54285" y="107317"/>
                </a:cubicBezTo>
                <a:cubicBezTo>
                  <a:pt x="109523" y="49756"/>
                  <a:pt x="109523" y="49756"/>
                  <a:pt x="109523" y="49756"/>
                </a:cubicBezTo>
                <a:cubicBezTo>
                  <a:pt x="120000" y="39024"/>
                  <a:pt x="119047" y="21463"/>
                  <a:pt x="106666" y="9756"/>
                </a:cubicBezTo>
                <a:close/>
                <a:moveTo>
                  <a:pt x="58095" y="88780"/>
                </a:moveTo>
                <a:cubicBezTo>
                  <a:pt x="58095" y="85853"/>
                  <a:pt x="57142" y="82926"/>
                  <a:pt x="55238" y="79024"/>
                </a:cubicBezTo>
                <a:cubicBezTo>
                  <a:pt x="90476" y="43902"/>
                  <a:pt x="90476" y="43902"/>
                  <a:pt x="90476" y="43902"/>
                </a:cubicBezTo>
                <a:cubicBezTo>
                  <a:pt x="92380" y="50731"/>
                  <a:pt x="91428" y="57560"/>
                  <a:pt x="86666" y="62439"/>
                </a:cubicBezTo>
                <a:cubicBezTo>
                  <a:pt x="86666" y="62439"/>
                  <a:pt x="86666" y="62439"/>
                  <a:pt x="86666" y="62439"/>
                </a:cubicBezTo>
                <a:cubicBezTo>
                  <a:pt x="86666" y="62439"/>
                  <a:pt x="86666" y="62439"/>
                  <a:pt x="86666" y="62439"/>
                </a:cubicBezTo>
                <a:cubicBezTo>
                  <a:pt x="58095" y="91707"/>
                  <a:pt x="58095" y="91707"/>
                  <a:pt x="58095" y="91707"/>
                </a:cubicBezTo>
                <a:cubicBezTo>
                  <a:pt x="58095" y="90731"/>
                  <a:pt x="58095" y="89756"/>
                  <a:pt x="58095" y="88780"/>
                </a:cubicBezTo>
                <a:close/>
                <a:moveTo>
                  <a:pt x="53333" y="76097"/>
                </a:moveTo>
                <a:cubicBezTo>
                  <a:pt x="52380" y="74146"/>
                  <a:pt x="50476" y="71219"/>
                  <a:pt x="48571" y="69268"/>
                </a:cubicBezTo>
                <a:cubicBezTo>
                  <a:pt x="46666" y="67317"/>
                  <a:pt x="43809" y="65365"/>
                  <a:pt x="40952" y="64390"/>
                </a:cubicBezTo>
                <a:cubicBezTo>
                  <a:pt x="76190" y="28292"/>
                  <a:pt x="76190" y="28292"/>
                  <a:pt x="76190" y="28292"/>
                </a:cubicBezTo>
                <a:cubicBezTo>
                  <a:pt x="79047" y="29268"/>
                  <a:pt x="81904" y="31219"/>
                  <a:pt x="83809" y="33170"/>
                </a:cubicBezTo>
                <a:cubicBezTo>
                  <a:pt x="85714" y="36097"/>
                  <a:pt x="87619" y="38048"/>
                  <a:pt x="88571" y="40000"/>
                </a:cubicBezTo>
                <a:lnTo>
                  <a:pt x="53333" y="76097"/>
                </a:lnTo>
                <a:close/>
                <a:moveTo>
                  <a:pt x="38095" y="62439"/>
                </a:moveTo>
                <a:cubicBezTo>
                  <a:pt x="34285" y="60487"/>
                  <a:pt x="31428" y="59512"/>
                  <a:pt x="27619" y="59512"/>
                </a:cubicBezTo>
                <a:cubicBezTo>
                  <a:pt x="55238" y="31219"/>
                  <a:pt x="55238" y="31219"/>
                  <a:pt x="55238" y="31219"/>
                </a:cubicBezTo>
                <a:cubicBezTo>
                  <a:pt x="60000" y="26341"/>
                  <a:pt x="65714" y="25365"/>
                  <a:pt x="72380" y="27317"/>
                </a:cubicBezTo>
                <a:lnTo>
                  <a:pt x="38095" y="62439"/>
                </a:lnTo>
                <a:close/>
                <a:moveTo>
                  <a:pt x="15238" y="112195"/>
                </a:moveTo>
                <a:cubicBezTo>
                  <a:pt x="14285" y="112195"/>
                  <a:pt x="13333" y="112195"/>
                  <a:pt x="12380" y="112195"/>
                </a:cubicBezTo>
                <a:cubicBezTo>
                  <a:pt x="9523" y="112195"/>
                  <a:pt x="6666" y="110243"/>
                  <a:pt x="6666" y="107317"/>
                </a:cubicBezTo>
                <a:cubicBezTo>
                  <a:pt x="6666" y="106341"/>
                  <a:pt x="7619" y="105365"/>
                  <a:pt x="7619" y="104390"/>
                </a:cubicBezTo>
                <a:cubicBezTo>
                  <a:pt x="11428" y="90731"/>
                  <a:pt x="11428" y="90731"/>
                  <a:pt x="11428" y="90731"/>
                </a:cubicBezTo>
                <a:cubicBezTo>
                  <a:pt x="15238" y="90731"/>
                  <a:pt x="20000" y="91707"/>
                  <a:pt x="23809" y="95609"/>
                </a:cubicBezTo>
                <a:cubicBezTo>
                  <a:pt x="26666" y="99512"/>
                  <a:pt x="28571" y="104390"/>
                  <a:pt x="28571" y="108292"/>
                </a:cubicBezTo>
                <a:lnTo>
                  <a:pt x="15238" y="112195"/>
                </a:lnTo>
                <a:close/>
                <a:moveTo>
                  <a:pt x="32380" y="107317"/>
                </a:moveTo>
                <a:cubicBezTo>
                  <a:pt x="32380" y="102439"/>
                  <a:pt x="29523" y="97560"/>
                  <a:pt x="25714" y="92682"/>
                </a:cubicBezTo>
                <a:cubicBezTo>
                  <a:pt x="21904" y="88780"/>
                  <a:pt x="17142" y="86829"/>
                  <a:pt x="12380" y="86829"/>
                </a:cubicBezTo>
                <a:cubicBezTo>
                  <a:pt x="16190" y="73170"/>
                  <a:pt x="16190" y="73170"/>
                  <a:pt x="16190" y="73170"/>
                </a:cubicBezTo>
                <a:cubicBezTo>
                  <a:pt x="16190" y="72195"/>
                  <a:pt x="16190" y="71219"/>
                  <a:pt x="17142" y="70243"/>
                </a:cubicBezTo>
                <a:cubicBezTo>
                  <a:pt x="24761" y="65365"/>
                  <a:pt x="36190" y="66341"/>
                  <a:pt x="43809" y="75121"/>
                </a:cubicBezTo>
                <a:cubicBezTo>
                  <a:pt x="52380" y="82926"/>
                  <a:pt x="53333" y="95609"/>
                  <a:pt x="46666" y="103414"/>
                </a:cubicBezTo>
                <a:cubicBezTo>
                  <a:pt x="46666" y="103414"/>
                  <a:pt x="45714" y="103414"/>
                  <a:pt x="45714" y="103414"/>
                </a:cubicBezTo>
                <a:lnTo>
                  <a:pt x="32380" y="107317"/>
                </a:lnTo>
                <a:close/>
                <a:moveTo>
                  <a:pt x="104761" y="43902"/>
                </a:moveTo>
                <a:cubicBezTo>
                  <a:pt x="98095" y="50731"/>
                  <a:pt x="98095" y="50731"/>
                  <a:pt x="98095" y="50731"/>
                </a:cubicBezTo>
                <a:cubicBezTo>
                  <a:pt x="98095" y="49756"/>
                  <a:pt x="98095" y="48780"/>
                  <a:pt x="98095" y="47804"/>
                </a:cubicBezTo>
                <a:cubicBezTo>
                  <a:pt x="98095" y="40975"/>
                  <a:pt x="94285" y="34146"/>
                  <a:pt x="88571" y="28292"/>
                </a:cubicBezTo>
                <a:cubicBezTo>
                  <a:pt x="82857" y="22439"/>
                  <a:pt x="75238" y="18536"/>
                  <a:pt x="67619" y="18536"/>
                </a:cubicBezTo>
                <a:cubicBezTo>
                  <a:pt x="73333" y="12682"/>
                  <a:pt x="73333" y="12682"/>
                  <a:pt x="73333" y="12682"/>
                </a:cubicBezTo>
                <a:cubicBezTo>
                  <a:pt x="76190" y="9756"/>
                  <a:pt x="80952" y="7804"/>
                  <a:pt x="85714" y="7804"/>
                </a:cubicBezTo>
                <a:cubicBezTo>
                  <a:pt x="91428" y="7804"/>
                  <a:pt x="97142" y="10731"/>
                  <a:pt x="101904" y="15609"/>
                </a:cubicBezTo>
                <a:cubicBezTo>
                  <a:pt x="106666" y="19512"/>
                  <a:pt x="108571" y="25365"/>
                  <a:pt x="109523" y="31219"/>
                </a:cubicBezTo>
                <a:cubicBezTo>
                  <a:pt x="109523" y="36097"/>
                  <a:pt x="107619" y="40975"/>
                  <a:pt x="104761" y="43902"/>
                </a:cubicBezTo>
                <a:close/>
                <a:moveTo>
                  <a:pt x="104761" y="43902"/>
                </a:moveTo>
                <a:cubicBezTo>
                  <a:pt x="104761" y="43902"/>
                  <a:pt x="104761" y="43902"/>
                  <a:pt x="104761" y="4390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92">
            <a:extLst>
              <a:ext uri="{FF2B5EF4-FFF2-40B4-BE49-F238E27FC236}">
                <a16:creationId xmlns:a16="http://schemas.microsoft.com/office/drawing/2014/main" id="{977F3E85-8ED0-A893-2AAE-E07ADA500BC8}"/>
              </a:ext>
            </a:extLst>
          </p:cNvPr>
          <p:cNvSpPr/>
          <p:nvPr/>
        </p:nvSpPr>
        <p:spPr>
          <a:xfrm>
            <a:off x="2385921" y="5619602"/>
            <a:ext cx="8480097" cy="6908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각 년도 별 연령별 비교 그래프를 살펴보면 문학과 사회 비중이 눈에 띄게 높다는 것을 확인해볼 수 있다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>
              <a:buSzPct val="25000"/>
            </a:pP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년도에서 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r>
              <a:rPr lang="ko-KR" altLang="en-US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대의 문학 대출 수가 확연하게 줄어든 모습을 확인해 볼 수 있다</a:t>
            </a:r>
            <a:r>
              <a:rPr lang="en-US" altLang="ko-KR" sz="1400" dirty="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5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노랑">
      <a:dk1>
        <a:srgbClr val="91969B"/>
      </a:dk1>
      <a:lt1>
        <a:srgbClr val="FFFFFF"/>
      </a:lt1>
      <a:dk2>
        <a:srgbClr val="91969B"/>
      </a:dk2>
      <a:lt2>
        <a:srgbClr val="FFFFFF"/>
      </a:lt2>
      <a:accent1>
        <a:srgbClr val="4B5050"/>
      </a:accent1>
      <a:accent2>
        <a:srgbClr val="F5AA19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6BB48FC1839F942AB3938F6CBB4D9BF" ma:contentTypeVersion="2" ma:contentTypeDescription="새 문서를 만듭니다." ma:contentTypeScope="" ma:versionID="eeddf152aff87dd06de9a21ddae5f46c">
  <xsd:schema xmlns:xsd="http://www.w3.org/2001/XMLSchema" xmlns:xs="http://www.w3.org/2001/XMLSchema" xmlns:p="http://schemas.microsoft.com/office/2006/metadata/properties" xmlns:ns3="0f628316-d81e-469f-9c46-3d4acc440ba6" targetNamespace="http://schemas.microsoft.com/office/2006/metadata/properties" ma:root="true" ma:fieldsID="ec74e8692e2af712fb7e776ba6518f36" ns3:_="">
    <xsd:import namespace="0f628316-d81e-469f-9c46-3d4acc440b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316-d81e-469f-9c46-3d4acc440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CE8B65-3A41-4694-8096-35945291C1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316-d81e-469f-9c46-3d4acc440b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394CAE-C4C6-471E-AED0-D0F7604146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31D76B-8804-46EB-A23E-F68AD5B1A2DE}">
  <ds:schemaRefs>
    <ds:schemaRef ds:uri="http://purl.org/dc/dcmitype/"/>
    <ds:schemaRef ds:uri="0f628316-d81e-469f-9c46-3d4acc440ba6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693</Words>
  <Application>Microsoft Office PowerPoint</Application>
  <PresentationFormat>와이드스크린</PresentationFormat>
  <Paragraphs>109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Cabin</vt:lpstr>
      <vt:lpstr>맑은 고딕</vt:lpstr>
      <vt:lpstr>Arial</vt:lpstr>
      <vt:lpstr>Calibri</vt:lpstr>
      <vt:lpstr>Consolas</vt:lpstr>
      <vt:lpstr>Lato</vt:lpstr>
      <vt:lpstr>Roboto</vt:lpstr>
      <vt:lpstr>Source Sans Pro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이한나</dc:creator>
  <cp:lastModifiedBy>이한나</cp:lastModifiedBy>
  <cp:revision>4</cp:revision>
  <dcterms:created xsi:type="dcterms:W3CDTF">2022-05-02T04:43:32Z</dcterms:created>
  <dcterms:modified xsi:type="dcterms:W3CDTF">2022-08-02T08:11:21Z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0x010100A6BB48FC1839F942AB3938F6CBB4D9BF</vt:lpwstr>
  </property>
</Properties>
</file>