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4"/>
  </p:notesMasterIdLst>
  <p:sldIdLst>
    <p:sldId id="261" r:id="rId2"/>
    <p:sldId id="717" r:id="rId3"/>
    <p:sldId id="718" r:id="rId4"/>
    <p:sldId id="719" r:id="rId5"/>
    <p:sldId id="722" r:id="rId6"/>
    <p:sldId id="405" r:id="rId7"/>
    <p:sldId id="720" r:id="rId8"/>
    <p:sldId id="726" r:id="rId9"/>
    <p:sldId id="723" r:id="rId10"/>
    <p:sldId id="724" r:id="rId11"/>
    <p:sldId id="725" r:id="rId12"/>
    <p:sldId id="72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1D6DB10-5A60-47F2-9192-C9E884AFB11A}">
          <p14:sldIdLst>
            <p14:sldId id="261"/>
            <p14:sldId id="717"/>
            <p14:sldId id="718"/>
            <p14:sldId id="719"/>
            <p14:sldId id="722"/>
            <p14:sldId id="405"/>
            <p14:sldId id="720"/>
            <p14:sldId id="726"/>
            <p14:sldId id="723"/>
            <p14:sldId id="724"/>
            <p14:sldId id="725"/>
            <p14:sldId id="721"/>
          </p14:sldIdLst>
        </p14:section>
        <p14:section name="제목 없는 구역" id="{E672B6FC-6D1D-4F51-B9A6-999D7B0886B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2" autoAdjust="0"/>
    <p:restoredTop sz="94607" autoAdjust="0"/>
  </p:normalViewPr>
  <p:slideViewPr>
    <p:cSldViewPr snapToGrid="0">
      <p:cViewPr varScale="1">
        <p:scale>
          <a:sx n="103" d="100"/>
          <a:sy n="103" d="100"/>
        </p:scale>
        <p:origin x="14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39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FB97A-1E98-419C-8E9B-C7678C382A15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4D739-4D44-4292-A693-97D3A4EF5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0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27014-B876-4247-969B-45534C2F4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8" y="2730497"/>
            <a:ext cx="10972802" cy="70074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B847C-A2A2-4926-8856-237B1A47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3D28-3BBC-4C5E-8034-C1C0868C23C7}" type="datetime1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0FB78-F825-4C17-A3D4-4CF42179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A5D8F-B589-4F7E-9978-CE777FF2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26F4EB2C-3FCF-4A33-87DB-E0E7D6829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2645804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B1A99-7301-4AC3-B90D-21FCB38D1238}"/>
              </a:ext>
            </a:extLst>
          </p:cNvPr>
          <p:cNvSpPr txBox="1"/>
          <p:nvPr/>
        </p:nvSpPr>
        <p:spPr>
          <a:xfrm>
            <a:off x="3969682" y="2054597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D6D94D00-7FB8-43AB-B33D-69F163C06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DCD09-1E2E-4960-AD14-82628B530426}"/>
              </a:ext>
            </a:extLst>
          </p:cNvPr>
          <p:cNvSpPr txBox="1"/>
          <p:nvPr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Nat.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B2E2F-1837-4558-9D5E-2DF1D9C4950F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F7CF6-C780-4E39-9142-AFC02F46DB03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0" dirty="0">
                <a:latin typeface="Tempus Sans ITC" pitchFamily="82" charset="0"/>
                <a:ea typeface="+mn-ea"/>
              </a:rPr>
              <a:t>박종승</a:t>
            </a:r>
          </a:p>
        </p:txBody>
      </p:sp>
    </p:spTree>
    <p:extLst>
      <p:ext uri="{BB962C8B-B14F-4D97-AF65-F5344CB8AC3E}">
        <p14:creationId xmlns:p14="http://schemas.microsoft.com/office/powerpoint/2010/main" val="53077467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3460D-7E05-47A4-B82B-5193BEA6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29689-31BE-4BB7-9026-16E5F2C0A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600200" indent="-228600">
              <a:buFont typeface="맑은 고딕" panose="020B0503020000020004" pitchFamily="50" charset="-127"/>
              <a:buChar char="»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3FD14-E02E-423F-AF37-8E43CFD7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072-37A2-44F7-8D66-2B25C47D5279}" type="datetime1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72141-7131-4122-AE72-F3CEB73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57A70-114A-4906-8BFF-2F0F3D7E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0F5C6908-8B61-4900-81E9-E552942FA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988083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946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EC2839-C4D1-49E2-A6EC-DDCA8E71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41222"/>
            <a:ext cx="10972801" cy="560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32486-0A5C-4D86-B0E5-1AF484574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066588"/>
            <a:ext cx="10972801" cy="5282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AF9BF-1F73-4B49-A722-AA3331313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598" y="6427490"/>
            <a:ext cx="2971802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F3D28-3BBC-4C5E-8034-C1C0868C23C7}" type="datetime1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F6BCA-64FF-4356-8EC7-F568B94A4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7490"/>
            <a:ext cx="4114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25721-9426-4C3A-9962-1105AED34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7490"/>
            <a:ext cx="2971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2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81E6A-EFF9-4B9C-BDB7-3577AD065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14_ </a:t>
            </a:r>
            <a:r>
              <a:rPr lang="ko-KR" altLang="en-US" dirty="0"/>
              <a:t>순수 함수와 </a:t>
            </a:r>
            <a:r>
              <a:rPr lang="ko-KR" altLang="en-US"/>
              <a:t>형변환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CE7134-87ED-4856-B077-AE37E49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2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60176-D172-46CA-A07D-B673EC72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형변환</a:t>
            </a:r>
            <a:r>
              <a:rPr lang="ko-KR" altLang="en-US" dirty="0"/>
              <a:t>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27F26-2240-45A9-994F-644486812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형변환</a:t>
            </a:r>
            <a:r>
              <a:rPr lang="ko-KR" altLang="en-US" dirty="0"/>
              <a:t> 방법</a:t>
            </a:r>
            <a:endParaRPr lang="en-US" altLang="ko-KR" dirty="0"/>
          </a:p>
          <a:p>
            <a:pPr lvl="1"/>
            <a:r>
              <a:rPr lang="ko-KR" altLang="en-US" dirty="0"/>
              <a:t>기본적인 일부에 대해서는 자동으로 형변환을 지원해줌 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</a:t>
            </a:r>
            <a:r>
              <a:rPr lang="ko-KR" altLang="en-US" dirty="0"/>
              <a:t> 정수를 스트링에 연결하는 경우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명시적으로</a:t>
            </a:r>
            <a:r>
              <a:rPr lang="en-US" altLang="ko-KR" dirty="0"/>
              <a:t>(</a:t>
            </a:r>
            <a:r>
              <a:rPr lang="ko-KR" altLang="en-US" dirty="0"/>
              <a:t>강제적으로</a:t>
            </a:r>
            <a:r>
              <a:rPr lang="en-US" altLang="ko-KR" dirty="0"/>
              <a:t>)</a:t>
            </a:r>
            <a:r>
              <a:rPr lang="ko-KR" altLang="en-US" dirty="0"/>
              <a:t> 형변환을 하는 방법 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dirty="0" err="1"/>
              <a:t>형변환</a:t>
            </a:r>
            <a:r>
              <a:rPr lang="ko-KR" altLang="en-US" dirty="0"/>
              <a:t> 노드 설치 </a:t>
            </a:r>
            <a:r>
              <a:rPr lang="en-US" altLang="ko-KR" dirty="0"/>
              <a:t>: </a:t>
            </a:r>
            <a:r>
              <a:rPr lang="ko-KR" altLang="en-US" dirty="0"/>
              <a:t>유틸리티</a:t>
            </a:r>
            <a:r>
              <a:rPr lang="en-US" altLang="ko-KR" dirty="0"/>
              <a:t>&gt;</a:t>
            </a:r>
            <a:r>
              <a:rPr lang="ko-KR" altLang="en-US" dirty="0" err="1"/>
              <a:t>형변환</a:t>
            </a:r>
            <a:r>
              <a:rPr lang="en-US" altLang="ko-KR" dirty="0"/>
              <a:t>&gt;‘</a:t>
            </a:r>
            <a:r>
              <a:rPr lang="en-US" altLang="ko-KR" b="1" dirty="0" err="1"/>
              <a:t>BP_MyCube</a:t>
            </a:r>
            <a:r>
              <a:rPr lang="ko-KR" altLang="en-US" dirty="0"/>
              <a:t>에 </a:t>
            </a:r>
            <a:r>
              <a:rPr lang="ko-KR" altLang="en-US" dirty="0" err="1"/>
              <a:t>형변환</a:t>
            </a:r>
            <a:r>
              <a:rPr lang="en-US" altLang="ko-KR" dirty="0"/>
              <a:t>’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2"/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실제로 </a:t>
            </a:r>
            <a:r>
              <a:rPr lang="en-US" altLang="ko-KR" b="1" dirty="0" err="1"/>
              <a:t>BP_MyCube</a:t>
            </a:r>
            <a:r>
              <a:rPr lang="en-US" altLang="ko-KR" dirty="0"/>
              <a:t> </a:t>
            </a:r>
            <a:r>
              <a:rPr lang="ko-KR" altLang="en-US" dirty="0"/>
              <a:t>타입이 아니었다면</a:t>
            </a:r>
            <a:r>
              <a:rPr lang="en-US" altLang="ko-KR" dirty="0"/>
              <a:t>, </a:t>
            </a:r>
            <a:r>
              <a:rPr lang="ko-KR" altLang="en-US" dirty="0"/>
              <a:t>흐름이 </a:t>
            </a:r>
            <a:r>
              <a:rPr lang="ko-KR" altLang="en-US" dirty="0" err="1"/>
              <a:t>실행핀으로</a:t>
            </a:r>
            <a:r>
              <a:rPr lang="ko-KR" altLang="en-US" dirty="0"/>
              <a:t> 흐르지 낳고</a:t>
            </a:r>
            <a:r>
              <a:rPr lang="en-US" altLang="ko-KR" dirty="0"/>
              <a:t>, ‘Cast Failed’</a:t>
            </a:r>
            <a:r>
              <a:rPr lang="ko-KR" altLang="en-US" dirty="0"/>
              <a:t>으로 흐름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77A2EB-E62C-48CE-8B3A-06E5D271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76521931-D638-48D1-8C48-C4A25904C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1783" y="2817453"/>
            <a:ext cx="5400040" cy="178066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7815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E5510-12B2-4E23-8B76-36417B02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즐겨찾기</a:t>
            </a:r>
            <a:r>
              <a:rPr lang="ko-KR" altLang="en-US" dirty="0"/>
              <a:t>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8F761-9097-4ECC-9CCD-B85CCBCDD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즐겨찾기</a:t>
            </a:r>
            <a:r>
              <a:rPr lang="ko-KR" altLang="en-US" dirty="0"/>
              <a:t> 기능</a:t>
            </a:r>
            <a:endParaRPr lang="en-US" altLang="ko-KR" dirty="0"/>
          </a:p>
          <a:p>
            <a:pPr lvl="1"/>
            <a:r>
              <a:rPr lang="ko-KR" altLang="en-US" dirty="0"/>
              <a:t>자주 사용하는 함수</a:t>
            </a:r>
            <a:r>
              <a:rPr lang="en-US" altLang="ko-KR" dirty="0"/>
              <a:t>/</a:t>
            </a:r>
            <a:r>
              <a:rPr lang="ko-KR" altLang="en-US" dirty="0"/>
              <a:t>노드 </a:t>
            </a:r>
            <a:r>
              <a:rPr lang="en-US" altLang="ko-KR" dirty="0"/>
              <a:t>: </a:t>
            </a:r>
            <a:r>
              <a:rPr lang="ko-KR" altLang="en-US" dirty="0" err="1"/>
              <a:t>즐겨찾기</a:t>
            </a:r>
            <a:r>
              <a:rPr lang="ko-KR" altLang="en-US" dirty="0"/>
              <a:t> </a:t>
            </a:r>
            <a:r>
              <a:rPr lang="ko-KR" altLang="en-US" dirty="0" err="1"/>
              <a:t>해두면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b="1" dirty="0"/>
              <a:t>팔레트</a:t>
            </a:r>
            <a:r>
              <a:rPr lang="en-US" altLang="ko-KR" dirty="0"/>
              <a:t>’ </a:t>
            </a:r>
            <a:r>
              <a:rPr lang="ko-KR" altLang="en-US" dirty="0"/>
              <a:t>탭에 등록됨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8465DD-D0EB-4D7C-B6B1-C14ED411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CB49EC0E-073D-497C-89E0-88AF31947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0028" y="1925556"/>
            <a:ext cx="4191000" cy="17221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328405F1-E0CF-42D5-A38D-DA4E07BD3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0974" y="1925556"/>
            <a:ext cx="2523818" cy="317481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0D373E-7B76-4455-9AFA-DD857247F1F8}"/>
              </a:ext>
            </a:extLst>
          </p:cNvPr>
          <p:cNvSpPr/>
          <p:nvPr/>
        </p:nvSpPr>
        <p:spPr>
          <a:xfrm>
            <a:off x="6260841" y="3429000"/>
            <a:ext cx="1912775" cy="284584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460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[3. </a:t>
            </a:r>
            <a:r>
              <a:rPr lang="ko-KR" altLang="en-US" dirty="0"/>
              <a:t>형변환과 </a:t>
            </a:r>
            <a:r>
              <a:rPr lang="ko-KR" altLang="en-US" dirty="0" err="1"/>
              <a:t>즐겨찾기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Pfuncapp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Pfuncapp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41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F783A-3636-45AB-92B1-A458CF82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14_ </a:t>
            </a:r>
            <a:r>
              <a:rPr lang="ko-KR" altLang="en-US" dirty="0">
                <a:solidFill>
                  <a:srgbClr val="0070C0"/>
                </a:solidFill>
              </a:rPr>
              <a:t>순수 함수와 </a:t>
            </a:r>
            <a:r>
              <a:rPr lang="ko-KR" altLang="en-US" dirty="0" err="1">
                <a:solidFill>
                  <a:srgbClr val="0070C0"/>
                </a:solidFill>
              </a:rPr>
              <a:t>형변환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9CB6E-700D-4E3F-B2DE-37BDFFA5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순수 함수와 함수로 접기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형변환과 </a:t>
            </a:r>
            <a:r>
              <a:rPr lang="ko-KR" altLang="en-US" dirty="0" err="1"/>
              <a:t>즐겨찾기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B10DD1-2571-4F58-9BC6-7D040FB2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0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EF29D-9655-49E7-BCC6-2199E827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1. </a:t>
            </a:r>
            <a:r>
              <a:rPr lang="ko-KR" altLang="en-US" dirty="0">
                <a:solidFill>
                  <a:srgbClr val="0070C0"/>
                </a:solidFill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DF882-6721-4E3D-A757-EAB53799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  <a:endParaRPr lang="en-US" altLang="ko-KR" dirty="0"/>
          </a:p>
          <a:p>
            <a:pPr lvl="1"/>
            <a:r>
              <a:rPr lang="ko-KR" altLang="en-US" dirty="0"/>
              <a:t>순수 함수에 대해서 이해하고 순수 함수를 만들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함수로 접기 기능을 사용하여 함수를 </a:t>
            </a:r>
            <a:r>
              <a:rPr lang="ko-KR" altLang="en-US" dirty="0" err="1"/>
              <a:t>만들수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액터의</a:t>
            </a:r>
            <a:r>
              <a:rPr lang="ko-KR" altLang="en-US" dirty="0"/>
              <a:t> 형변환에 대해서 이해하고 한 </a:t>
            </a:r>
            <a:r>
              <a:rPr lang="ko-KR" altLang="en-US" dirty="0" err="1"/>
              <a:t>액터의</a:t>
            </a:r>
            <a:r>
              <a:rPr lang="ko-KR" altLang="en-US" dirty="0"/>
              <a:t> 유형을 다른 유형으로 </a:t>
            </a:r>
            <a:r>
              <a:rPr lang="ko-KR" altLang="en-US" dirty="0" err="1"/>
              <a:t>형변환할</a:t>
            </a:r>
            <a:r>
              <a:rPr lang="ko-KR" altLang="en-US" dirty="0"/>
              <a:t>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즐겨찾기</a:t>
            </a:r>
            <a:r>
              <a:rPr lang="ko-KR" altLang="en-US" dirty="0"/>
              <a:t> 기능을 사용할 수 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8DCFF-4361-43DF-B331-5FBDB7C0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11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EF29D-9655-49E7-BCC6-2199E827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2. </a:t>
            </a:r>
            <a:r>
              <a:rPr lang="ko-KR" altLang="en-US" dirty="0">
                <a:solidFill>
                  <a:srgbClr val="0070C0"/>
                </a:solidFill>
              </a:rPr>
              <a:t>순수 함수와 함수로 접기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DF882-6721-4E3D-A757-EAB53799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순수 함수에 대해서 학습하자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함수로 접기 기능에 대해서 학습하자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8DCFF-4361-43DF-B331-5FBDB7C0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314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E9C20-4DA5-451F-9FBD-6B4556DD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순수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38630-AC71-454D-B799-DFE8A1A75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순수</a:t>
            </a:r>
            <a:r>
              <a:rPr lang="en-US" altLang="ko-KR" dirty="0"/>
              <a:t>(pure)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1"/>
            <a:r>
              <a:rPr lang="ko-KR" altLang="en-US" dirty="0"/>
              <a:t>순수 함수 </a:t>
            </a:r>
            <a:r>
              <a:rPr lang="en-US" altLang="ko-KR" dirty="0"/>
              <a:t>: </a:t>
            </a:r>
            <a:r>
              <a:rPr lang="ko-KR" altLang="en-US" dirty="0" err="1"/>
              <a:t>출력값이</a:t>
            </a:r>
            <a:r>
              <a:rPr lang="ko-KR" altLang="en-US" dirty="0"/>
              <a:t> 입력 </a:t>
            </a:r>
            <a:r>
              <a:rPr lang="ko-KR" altLang="en-US" dirty="0" err="1"/>
              <a:t>인자값에만</a:t>
            </a:r>
            <a:r>
              <a:rPr lang="ko-KR" altLang="en-US" dirty="0"/>
              <a:t> 의존하는 경우</a:t>
            </a:r>
            <a:endParaRPr lang="en-US" altLang="ko-KR" dirty="0"/>
          </a:p>
          <a:p>
            <a:pPr lvl="2"/>
            <a:r>
              <a:rPr lang="ko-KR" altLang="en-US" dirty="0"/>
              <a:t>호출시마다 항상 같은 값이 계산되므로 실행 순서에 의미가 없음</a:t>
            </a:r>
            <a:endParaRPr lang="en-US" altLang="ko-KR" dirty="0"/>
          </a:p>
          <a:p>
            <a:pPr lvl="1"/>
            <a:r>
              <a:rPr lang="ko-KR" altLang="en-US" dirty="0"/>
              <a:t>함수 외부의 </a:t>
            </a:r>
            <a:r>
              <a:rPr lang="ko-KR" altLang="en-US" dirty="0" err="1"/>
              <a:t>변수값을</a:t>
            </a:r>
            <a:r>
              <a:rPr lang="ko-KR" altLang="en-US" dirty="0"/>
              <a:t> 참조하는 경우는 순수 함수가 아님</a:t>
            </a:r>
            <a:endParaRPr lang="en-US" altLang="ko-KR" dirty="0"/>
          </a:p>
          <a:p>
            <a:pPr lvl="2"/>
            <a:r>
              <a:rPr lang="ko-KR" altLang="en-US" dirty="0"/>
              <a:t>함수의 호출시마다 외부 </a:t>
            </a:r>
            <a:r>
              <a:rPr lang="ko-KR" altLang="en-US" dirty="0" err="1"/>
              <a:t>변수값에</a:t>
            </a:r>
            <a:r>
              <a:rPr lang="ko-KR" altLang="en-US" dirty="0"/>
              <a:t> 따라 </a:t>
            </a:r>
            <a:r>
              <a:rPr lang="ko-KR" altLang="en-US" dirty="0" err="1"/>
              <a:t>리턴값이</a:t>
            </a:r>
            <a:r>
              <a:rPr lang="ko-KR" altLang="en-US" dirty="0"/>
              <a:t> 달라질 수 있음</a:t>
            </a:r>
            <a:endParaRPr lang="en-US" altLang="ko-KR" dirty="0"/>
          </a:p>
          <a:p>
            <a:pPr lvl="2"/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실행 순서에 따라 </a:t>
            </a:r>
            <a:r>
              <a:rPr lang="ko-KR" altLang="en-US" dirty="0" err="1"/>
              <a:t>출력값에</a:t>
            </a:r>
            <a:r>
              <a:rPr lang="ko-KR" altLang="en-US" dirty="0"/>
              <a:t> 영향을 미칠 수 있음 → 따라서 </a:t>
            </a:r>
            <a:r>
              <a:rPr lang="ko-KR" altLang="en-US" dirty="0" err="1"/>
              <a:t>실행핀이</a:t>
            </a:r>
            <a:r>
              <a:rPr lang="ko-KR" altLang="en-US" dirty="0"/>
              <a:t> 꼭 필요함</a:t>
            </a:r>
            <a:endParaRPr lang="en-US" altLang="ko-KR" dirty="0"/>
          </a:p>
          <a:p>
            <a:r>
              <a:rPr lang="ko-KR" altLang="en-US" dirty="0"/>
              <a:t>순수화</a:t>
            </a:r>
            <a:endParaRPr lang="en-US" altLang="ko-KR" dirty="0"/>
          </a:p>
          <a:p>
            <a:pPr lvl="1"/>
            <a:r>
              <a:rPr lang="ko-KR" altLang="en-US" dirty="0"/>
              <a:t>순수 함수인 경우</a:t>
            </a:r>
            <a:r>
              <a:rPr lang="en-US" altLang="ko-KR" dirty="0"/>
              <a:t>, </a:t>
            </a:r>
            <a:r>
              <a:rPr lang="ko-KR" altLang="en-US" dirty="0"/>
              <a:t>함수의 </a:t>
            </a:r>
            <a:r>
              <a:rPr lang="en-US" altLang="ko-KR" dirty="0"/>
              <a:t>‘</a:t>
            </a:r>
            <a:r>
              <a:rPr lang="ko-KR" altLang="en-US" dirty="0" err="1"/>
              <a:t>퓨어</a:t>
            </a:r>
            <a:r>
              <a:rPr lang="en-US" altLang="ko-KR" dirty="0"/>
              <a:t>’</a:t>
            </a:r>
            <a:r>
              <a:rPr lang="ko-KR" altLang="en-US" dirty="0"/>
              <a:t> 속성에 체크</a:t>
            </a:r>
            <a:r>
              <a:rPr lang="en-US" altLang="ko-KR" dirty="0"/>
              <a:t> → </a:t>
            </a:r>
            <a:r>
              <a:rPr lang="ko-KR" altLang="en-US" dirty="0"/>
              <a:t>실행 핀이 없어짐</a:t>
            </a:r>
            <a:endParaRPr lang="en-US" altLang="ko-KR" dirty="0"/>
          </a:p>
          <a:p>
            <a:pPr lvl="1"/>
            <a:r>
              <a:rPr lang="ko-KR" altLang="en-US" dirty="0" err="1"/>
              <a:t>형변환</a:t>
            </a:r>
            <a:r>
              <a:rPr lang="ko-KR" altLang="en-US" dirty="0"/>
              <a:t> 노드도 순수 노드로 만들 수 있음</a:t>
            </a:r>
            <a:endParaRPr lang="en-US" altLang="ko-KR" dirty="0"/>
          </a:p>
          <a:p>
            <a:r>
              <a:rPr lang="ko-KR" altLang="en-US" dirty="0"/>
              <a:t>요약</a:t>
            </a:r>
            <a:endParaRPr lang="en-US" altLang="ko-KR" dirty="0"/>
          </a:p>
          <a:p>
            <a:pPr lvl="1"/>
            <a:r>
              <a:rPr lang="ko-KR" altLang="en-US" dirty="0"/>
              <a:t>순수</a:t>
            </a:r>
            <a:r>
              <a:rPr lang="en-US" altLang="ko-KR" dirty="0"/>
              <a:t>(</a:t>
            </a:r>
            <a:r>
              <a:rPr lang="ko-KR" altLang="en-US" dirty="0"/>
              <a:t>순수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순수 노드</a:t>
            </a:r>
            <a:r>
              <a:rPr lang="en-US" altLang="ko-KR" dirty="0"/>
              <a:t>)</a:t>
            </a:r>
            <a:r>
              <a:rPr lang="ko-KR" altLang="en-US" dirty="0"/>
              <a:t>로 바꿀 수 있으면 순수로 바꾸어 주는 것이 좋음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D5A55A-27B1-4CCC-80F0-F9C0E602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26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[2. </a:t>
            </a:r>
            <a:r>
              <a:rPr lang="ko-KR" altLang="en-US" dirty="0"/>
              <a:t>순수 함수와 함수로 접기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Pfuncapp</a:t>
            </a:r>
            <a:r>
              <a:rPr lang="en-US" altLang="ko-KR" dirty="0"/>
              <a:t> (</a:t>
            </a:r>
            <a:r>
              <a:rPr lang="ko-KR" altLang="en-US" dirty="0"/>
              <a:t>다음으로 이어짐</a:t>
            </a:r>
            <a:r>
              <a:rPr lang="en-US" altLang="ko-KR" dirty="0"/>
              <a:t>) [</a:t>
            </a:r>
            <a:r>
              <a:rPr lang="ko-KR" altLang="en-US" dirty="0"/>
              <a:t>제출 시에 </a:t>
            </a:r>
            <a:r>
              <a:rPr lang="en-US" altLang="ko-KR" dirty="0"/>
              <a:t>Pfuncapp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.zip</a:t>
            </a:r>
            <a:r>
              <a:rPr lang="ko-KR" altLang="en-US" dirty="0"/>
              <a:t>으로 수정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Pfuncapp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522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EF29D-9655-49E7-BCC6-2199E827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3. </a:t>
            </a:r>
            <a:r>
              <a:rPr lang="ko-KR" altLang="en-US" dirty="0">
                <a:solidFill>
                  <a:srgbClr val="0070C0"/>
                </a:solidFill>
              </a:rPr>
              <a:t>형변환과 </a:t>
            </a:r>
            <a:r>
              <a:rPr lang="ko-KR" altLang="en-US" dirty="0" err="1">
                <a:solidFill>
                  <a:srgbClr val="0070C0"/>
                </a:solidFill>
              </a:rPr>
              <a:t>즐겨찾기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DF882-6721-4E3D-A757-EAB53799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</a:t>
            </a:r>
            <a:r>
              <a:rPr lang="ko-KR" altLang="en-US" dirty="0" err="1"/>
              <a:t>액터의</a:t>
            </a:r>
            <a:r>
              <a:rPr lang="ko-KR" altLang="en-US" dirty="0"/>
              <a:t> 유형을 다른 유형으로 형변환에 대해서 학습하자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즐겨찾기</a:t>
            </a:r>
            <a:r>
              <a:rPr lang="ko-KR" altLang="en-US" dirty="0"/>
              <a:t> 기능에 대해서 학습하자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8DCFF-4361-43DF-B331-5FBDB7C0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96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2531B-94FE-4099-8EA4-5D0C1B016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관계에서의 형변환의 쉬운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5CF9CA-A1BD-4B1D-AF28-B289F8D6C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상위 클래스</a:t>
            </a:r>
            <a:r>
              <a:rPr lang="en-US" altLang="ko-KR" dirty="0"/>
              <a:t>(</a:t>
            </a:r>
            <a:r>
              <a:rPr lang="ko-KR" altLang="en-US" dirty="0"/>
              <a:t>과일</a:t>
            </a:r>
            <a:r>
              <a:rPr lang="en-US" altLang="ko-KR" dirty="0"/>
              <a:t>)</a:t>
            </a:r>
            <a:r>
              <a:rPr lang="ko-KR" altLang="en-US" dirty="0"/>
              <a:t>과 하위 클래스</a:t>
            </a:r>
            <a:r>
              <a:rPr lang="en-US" altLang="ko-KR" dirty="0"/>
              <a:t>(</a:t>
            </a:r>
            <a:r>
              <a:rPr lang="ko-KR" altLang="en-US" dirty="0"/>
              <a:t>사과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사과 클래스는 과일 정보에 사과만의 고유 특성의 추가 정보를 더한 관계임</a:t>
            </a:r>
          </a:p>
          <a:p>
            <a:pPr lvl="1"/>
            <a:r>
              <a:rPr lang="ko-KR" altLang="en-US" dirty="0"/>
              <a:t>사과는 과일이다 </a:t>
            </a:r>
            <a:r>
              <a:rPr lang="en-US" altLang="ko-KR" dirty="0"/>
              <a:t>(O), </a:t>
            </a:r>
            <a:r>
              <a:rPr lang="ko-KR" altLang="en-US" dirty="0"/>
              <a:t>과일은 사과이다 </a:t>
            </a:r>
            <a:r>
              <a:rPr lang="en-US" altLang="ko-KR" dirty="0"/>
              <a:t>(X)</a:t>
            </a:r>
          </a:p>
          <a:p>
            <a:r>
              <a:rPr lang="ko-KR" altLang="en-US" dirty="0"/>
              <a:t>하위 클래스 타입</a:t>
            </a:r>
            <a:r>
              <a:rPr lang="en-US" altLang="ko-KR" dirty="0"/>
              <a:t>(</a:t>
            </a:r>
            <a:r>
              <a:rPr lang="ko-KR" altLang="en-US" dirty="0"/>
              <a:t>사과</a:t>
            </a:r>
            <a:r>
              <a:rPr lang="en-US" altLang="ko-KR" dirty="0"/>
              <a:t>)</a:t>
            </a:r>
            <a:r>
              <a:rPr lang="ko-KR" altLang="en-US" dirty="0"/>
              <a:t>을 상위 클래스 타입</a:t>
            </a:r>
            <a:r>
              <a:rPr lang="en-US" altLang="ko-KR" dirty="0"/>
              <a:t>(</a:t>
            </a:r>
            <a:r>
              <a:rPr lang="ko-KR" altLang="en-US" dirty="0"/>
              <a:t>과일</a:t>
            </a:r>
            <a:r>
              <a:rPr lang="en-US" altLang="ko-KR" dirty="0"/>
              <a:t>)</a:t>
            </a:r>
            <a:r>
              <a:rPr lang="ko-KR" altLang="en-US" dirty="0"/>
              <a:t>으로의 </a:t>
            </a:r>
            <a:r>
              <a:rPr lang="ko-KR" altLang="en-US" dirty="0" err="1"/>
              <a:t>형변환</a:t>
            </a:r>
            <a:endParaRPr lang="ko-KR" altLang="en-US" dirty="0"/>
          </a:p>
          <a:p>
            <a:pPr lvl="1"/>
            <a:r>
              <a:rPr lang="ko-KR" altLang="en-US" dirty="0"/>
              <a:t>묵시적으로 이루어짐</a:t>
            </a:r>
            <a:r>
              <a:rPr lang="en-US" altLang="ko-KR" dirty="0"/>
              <a:t>, </a:t>
            </a:r>
            <a:r>
              <a:rPr lang="ko-KR" altLang="en-US" dirty="0"/>
              <a:t>항상 성공함</a:t>
            </a:r>
          </a:p>
          <a:p>
            <a:r>
              <a:rPr lang="ko-KR" altLang="en-US" dirty="0"/>
              <a:t>상위 클래스 타입</a:t>
            </a:r>
            <a:r>
              <a:rPr lang="en-US" altLang="ko-KR" dirty="0"/>
              <a:t>(</a:t>
            </a:r>
            <a:r>
              <a:rPr lang="ko-KR" altLang="en-US" dirty="0"/>
              <a:t>과일</a:t>
            </a:r>
            <a:r>
              <a:rPr lang="en-US" altLang="ko-KR" dirty="0"/>
              <a:t>)</a:t>
            </a:r>
            <a:r>
              <a:rPr lang="ko-KR" altLang="en-US" dirty="0"/>
              <a:t>에서 하위 클래스 타입</a:t>
            </a:r>
            <a:r>
              <a:rPr lang="en-US" altLang="ko-KR" dirty="0"/>
              <a:t>(</a:t>
            </a:r>
            <a:r>
              <a:rPr lang="ko-KR" altLang="en-US" dirty="0"/>
              <a:t>사과</a:t>
            </a:r>
            <a:r>
              <a:rPr lang="en-US" altLang="ko-KR" dirty="0"/>
              <a:t>)</a:t>
            </a:r>
            <a:r>
              <a:rPr lang="ko-KR" altLang="en-US" dirty="0"/>
              <a:t>로의 </a:t>
            </a:r>
            <a:r>
              <a:rPr lang="ko-KR" altLang="en-US" dirty="0" err="1"/>
              <a:t>형변환</a:t>
            </a:r>
            <a:endParaRPr lang="ko-KR" altLang="en-US" dirty="0"/>
          </a:p>
          <a:p>
            <a:pPr lvl="1"/>
            <a:r>
              <a:rPr lang="ko-KR" altLang="en-US" dirty="0"/>
              <a:t>명시적으로 해주어야 함</a:t>
            </a:r>
            <a:r>
              <a:rPr lang="en-US" altLang="ko-KR" dirty="0"/>
              <a:t>, </a:t>
            </a:r>
            <a:r>
              <a:rPr lang="ko-KR" altLang="en-US" dirty="0"/>
              <a:t>실패할 수도 있음</a:t>
            </a:r>
          </a:p>
          <a:p>
            <a:pPr lvl="1"/>
            <a:r>
              <a:rPr lang="ko-KR" altLang="en-US" dirty="0"/>
              <a:t>과일이라고 씌어 있는 까만 봉투의 내용물을 사과로 처리하려고 함</a:t>
            </a:r>
            <a:endParaRPr lang="en-US" altLang="ko-KR" dirty="0"/>
          </a:p>
          <a:p>
            <a:pPr lvl="2"/>
            <a:r>
              <a:rPr lang="ko-KR" altLang="en-US" dirty="0"/>
              <a:t>사과를 알고 봉투에 넣은 사람만이 처리할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9DF650-F32D-4E14-89FF-D6FDEC11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0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298A0-AFE4-4DC4-B37F-C1F2A2E2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형변환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AB03DF-7B91-4010-AEF0-18969661D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형변환의 필요성</a:t>
            </a:r>
            <a:endParaRPr lang="en-US" altLang="ko-KR" dirty="0"/>
          </a:p>
          <a:p>
            <a:pPr lvl="1" fontAlgn="base"/>
            <a:r>
              <a:rPr lang="ko-KR" altLang="en-US" dirty="0"/>
              <a:t>예시 상황 </a:t>
            </a:r>
            <a:r>
              <a:rPr lang="en-US" altLang="ko-KR" dirty="0"/>
              <a:t>: </a:t>
            </a:r>
            <a:r>
              <a:rPr lang="ko-KR" altLang="en-US" dirty="0"/>
              <a:t>두 </a:t>
            </a:r>
            <a:r>
              <a:rPr lang="ko-KR" altLang="en-US" dirty="0" err="1"/>
              <a:t>액터의</a:t>
            </a:r>
            <a:r>
              <a:rPr lang="ko-KR" altLang="en-US" dirty="0"/>
              <a:t> 겹침 </a:t>
            </a:r>
            <a:r>
              <a:rPr lang="ko-KR" altLang="en-US" dirty="0" err="1"/>
              <a:t>콜리전이</a:t>
            </a:r>
            <a:r>
              <a:rPr lang="ko-KR" altLang="en-US" dirty="0"/>
              <a:t> 발생할 때에 각 </a:t>
            </a:r>
            <a:r>
              <a:rPr lang="ko-KR" altLang="en-US" dirty="0" err="1"/>
              <a:t>액터가</a:t>
            </a:r>
            <a:r>
              <a:rPr lang="ko-KR" altLang="en-US" dirty="0"/>
              <a:t> 상대방 </a:t>
            </a:r>
            <a:r>
              <a:rPr lang="ko-KR" altLang="en-US" dirty="0" err="1"/>
              <a:t>액터의</a:t>
            </a:r>
            <a:r>
              <a:rPr lang="ko-KR" altLang="en-US" dirty="0"/>
              <a:t> 함수를 호출해주자</a:t>
            </a:r>
            <a:r>
              <a:rPr lang="en-US" altLang="ko-KR" dirty="0"/>
              <a:t>.</a:t>
            </a:r>
          </a:p>
          <a:p>
            <a:pPr lvl="2" fontAlgn="base"/>
            <a:r>
              <a:rPr lang="ko-KR" altLang="en-US" dirty="0" err="1"/>
              <a:t>액터를</a:t>
            </a:r>
            <a:r>
              <a:rPr lang="ko-KR" altLang="en-US" dirty="0"/>
              <a:t> 상속한 </a:t>
            </a:r>
            <a:r>
              <a:rPr lang="en-US" altLang="ko-KR" b="1" dirty="0" err="1"/>
              <a:t>BP_MyCube</a:t>
            </a:r>
            <a:r>
              <a:rPr lang="ko-KR" altLang="en-US" dirty="0"/>
              <a:t> 클래스에 </a:t>
            </a:r>
            <a:r>
              <a:rPr lang="en-US" altLang="ko-KR" b="1" dirty="0" err="1"/>
              <a:t>IncreaseMyCounter</a:t>
            </a:r>
            <a:r>
              <a:rPr lang="ko-KR" altLang="en-US" dirty="0"/>
              <a:t>라는 함수가 정의되어 있음</a:t>
            </a:r>
            <a:endParaRPr lang="en-US" altLang="ko-KR" dirty="0"/>
          </a:p>
          <a:p>
            <a:pPr lvl="2" fontAlgn="base"/>
            <a:r>
              <a:rPr lang="en-US" altLang="ko-KR" b="1" dirty="0" err="1"/>
              <a:t>BP_MyCube</a:t>
            </a:r>
            <a:r>
              <a:rPr lang="ko-KR" altLang="en-US" dirty="0"/>
              <a:t> 액터끼리 서로 충돌하면</a:t>
            </a:r>
            <a:r>
              <a:rPr lang="en-US" altLang="ko-KR" dirty="0"/>
              <a:t>, </a:t>
            </a:r>
            <a:r>
              <a:rPr lang="ko-KR" altLang="en-US" dirty="0"/>
              <a:t>상대 </a:t>
            </a:r>
            <a:r>
              <a:rPr lang="ko-KR" altLang="en-US" dirty="0" err="1"/>
              <a:t>액터의</a:t>
            </a:r>
            <a:r>
              <a:rPr lang="ko-KR" altLang="en-US" dirty="0"/>
              <a:t> </a:t>
            </a:r>
            <a:r>
              <a:rPr lang="en-US" altLang="ko-KR" b="1" dirty="0" err="1"/>
              <a:t>IncreaseMyCounter</a:t>
            </a:r>
            <a:r>
              <a:rPr lang="ko-KR" altLang="en-US" dirty="0"/>
              <a:t> 함수를 호출해주자</a:t>
            </a:r>
            <a:r>
              <a:rPr lang="en-US" altLang="ko-KR" dirty="0"/>
              <a:t>.</a:t>
            </a:r>
          </a:p>
          <a:p>
            <a:pPr lvl="1" fontAlgn="base"/>
            <a:r>
              <a:rPr lang="ko-KR" altLang="en-US" dirty="0"/>
              <a:t>구현 방법 </a:t>
            </a:r>
            <a:r>
              <a:rPr lang="en-US" altLang="ko-KR" dirty="0"/>
              <a:t>:</a:t>
            </a:r>
          </a:p>
          <a:p>
            <a:pPr lvl="2" fontAlgn="base"/>
            <a:r>
              <a:rPr lang="ko-KR" altLang="en-US" dirty="0"/>
              <a:t>각 </a:t>
            </a:r>
            <a:r>
              <a:rPr lang="en-US" altLang="ko-KR" b="1" dirty="0" err="1"/>
              <a:t>BP_MyCube</a:t>
            </a:r>
            <a:r>
              <a:rPr lang="ko-KR" altLang="en-US" dirty="0"/>
              <a:t> 클래스에 </a:t>
            </a:r>
            <a:r>
              <a:rPr lang="en-US" altLang="ko-KR" b="1" dirty="0" err="1"/>
              <a:t>OnComponentBeginOverlap</a:t>
            </a:r>
            <a:r>
              <a:rPr lang="en-US" altLang="ko-KR" b="1" dirty="0"/>
              <a:t> </a:t>
            </a:r>
            <a:r>
              <a:rPr lang="ko-KR" altLang="en-US" dirty="0"/>
              <a:t>이벤트 노드를 추가하자</a:t>
            </a:r>
            <a:r>
              <a:rPr lang="en-US" altLang="ko-KR" dirty="0"/>
              <a:t>.</a:t>
            </a:r>
          </a:p>
          <a:p>
            <a:pPr lvl="2" fontAlgn="base"/>
            <a:r>
              <a:rPr lang="ko-KR" altLang="en-US" dirty="0"/>
              <a:t>겹침 </a:t>
            </a:r>
            <a:r>
              <a:rPr lang="ko-KR" altLang="en-US" dirty="0" err="1"/>
              <a:t>콜리전</a:t>
            </a:r>
            <a:r>
              <a:rPr lang="ko-KR" altLang="en-US" dirty="0"/>
              <a:t> 시에 이 노드의 </a:t>
            </a:r>
            <a:r>
              <a:rPr lang="en-US" altLang="ko-KR" b="1" dirty="0" err="1"/>
              <a:t>OtherActor</a:t>
            </a:r>
            <a:r>
              <a:rPr lang="ko-KR" altLang="en-US" dirty="0"/>
              <a:t> </a:t>
            </a:r>
            <a:r>
              <a:rPr lang="ko-KR" altLang="en-US" dirty="0" err="1"/>
              <a:t>출력핀으로</a:t>
            </a:r>
            <a:r>
              <a:rPr lang="ko-KR" altLang="en-US" dirty="0"/>
              <a:t> 상대 </a:t>
            </a:r>
            <a:r>
              <a:rPr lang="ko-KR" altLang="en-US" dirty="0" err="1"/>
              <a:t>액터가</a:t>
            </a:r>
            <a:r>
              <a:rPr lang="ko-KR" altLang="en-US" dirty="0"/>
              <a:t> </a:t>
            </a:r>
            <a:r>
              <a:rPr lang="ko-KR" altLang="en-US" dirty="0" err="1"/>
              <a:t>리턴됨</a:t>
            </a:r>
            <a:endParaRPr lang="en-US" altLang="ko-KR" dirty="0"/>
          </a:p>
          <a:p>
            <a:pPr lvl="3" fontAlgn="base"/>
            <a:r>
              <a:rPr lang="ko-KR" altLang="en-US" dirty="0"/>
              <a:t>그런데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리턴되는</a:t>
            </a:r>
            <a:r>
              <a:rPr lang="ko-KR" altLang="en-US" dirty="0"/>
              <a:t> 유형이 </a:t>
            </a:r>
            <a:r>
              <a:rPr lang="en-US" altLang="ko-KR" b="1" dirty="0"/>
              <a:t>Actor</a:t>
            </a:r>
            <a:r>
              <a:rPr lang="ko-KR" altLang="en-US" dirty="0"/>
              <a:t>임</a:t>
            </a:r>
            <a:endParaRPr lang="en-US" altLang="ko-KR" dirty="0"/>
          </a:p>
          <a:p>
            <a:pPr lvl="3" fontAlgn="base"/>
            <a:r>
              <a:rPr lang="en-US" altLang="ko-KR" b="1" dirty="0"/>
              <a:t>∵ </a:t>
            </a:r>
            <a:r>
              <a:rPr lang="en-US" altLang="ko-KR" b="1" dirty="0" err="1"/>
              <a:t>OnComponentBeginOverlap</a:t>
            </a:r>
            <a:r>
              <a:rPr lang="ko-KR" altLang="en-US" dirty="0"/>
              <a:t>가 범용 이벤트 노드이므로</a:t>
            </a:r>
            <a:r>
              <a:rPr lang="en-US" altLang="ko-KR" b="1" dirty="0"/>
              <a:t> Actor</a:t>
            </a:r>
            <a:r>
              <a:rPr lang="ko-KR" altLang="en-US" dirty="0"/>
              <a:t> 유형으로 처리하기 때문임</a:t>
            </a:r>
            <a:endParaRPr lang="en-US" altLang="ko-KR" dirty="0"/>
          </a:p>
          <a:p>
            <a:pPr lvl="2" fontAlgn="base"/>
            <a:r>
              <a:rPr lang="en-US" altLang="ko-KR" b="1" dirty="0" err="1"/>
              <a:t>OtherActor</a:t>
            </a:r>
            <a:r>
              <a:rPr lang="ko-KR" altLang="en-US" dirty="0"/>
              <a:t> </a:t>
            </a:r>
            <a:r>
              <a:rPr lang="ko-KR" altLang="en-US" dirty="0" err="1"/>
              <a:t>출력핀을</a:t>
            </a:r>
            <a:r>
              <a:rPr lang="ko-KR" altLang="en-US" dirty="0"/>
              <a:t> 사용해서는 </a:t>
            </a:r>
            <a:r>
              <a:rPr lang="en-US" altLang="ko-KR" b="1" dirty="0" err="1"/>
              <a:t>IncreaseMyCounter</a:t>
            </a:r>
            <a:r>
              <a:rPr lang="ko-KR" altLang="en-US" dirty="0"/>
              <a:t> 함수를 호출할 수 없음</a:t>
            </a:r>
            <a:endParaRPr lang="en-US" altLang="ko-KR" dirty="0"/>
          </a:p>
          <a:p>
            <a:pPr lvl="3" fontAlgn="base"/>
            <a:r>
              <a:rPr lang="ko-KR" altLang="en-US" dirty="0"/>
              <a:t>∵ 부모 클래스에서는 자식 클래스의 멤버를 접근할 수 없기 때문임</a:t>
            </a:r>
          </a:p>
          <a:p>
            <a:pPr lvl="2" fontAlgn="base"/>
            <a:r>
              <a:rPr lang="en-US" altLang="ko-KR" b="1" dirty="0"/>
              <a:t>Actor</a:t>
            </a:r>
            <a:r>
              <a:rPr lang="ko-KR" altLang="en-US" dirty="0"/>
              <a:t> 유형의 </a:t>
            </a:r>
            <a:r>
              <a:rPr lang="ko-KR" altLang="en-US" dirty="0" err="1"/>
              <a:t>출력값을</a:t>
            </a:r>
            <a:r>
              <a:rPr lang="ko-KR" altLang="en-US" dirty="0"/>
              <a:t> 자식 클래스 유형인 </a:t>
            </a:r>
            <a:r>
              <a:rPr lang="en-US" altLang="ko-KR" b="1" dirty="0" err="1"/>
              <a:t>BP_MyCube</a:t>
            </a:r>
            <a:r>
              <a:rPr lang="ko-KR" altLang="en-US" dirty="0"/>
              <a:t> 유형으로 강제로 타입을 </a:t>
            </a:r>
            <a:r>
              <a:rPr lang="ko-KR" altLang="en-US" dirty="0" err="1"/>
              <a:t>바꾸어주어야</a:t>
            </a:r>
            <a:r>
              <a:rPr lang="ko-KR" altLang="en-US" dirty="0"/>
              <a:t> 함</a:t>
            </a:r>
            <a:endParaRPr lang="en-US" altLang="ko-KR" dirty="0"/>
          </a:p>
          <a:p>
            <a:pPr lvl="3" fontAlgn="base"/>
            <a:r>
              <a:rPr lang="ko-KR" altLang="en-US" dirty="0"/>
              <a:t>그 이후에는 </a:t>
            </a:r>
            <a:r>
              <a:rPr lang="en-US" altLang="ko-KR" b="1" dirty="0" err="1"/>
              <a:t>IncreaseMyCounter</a:t>
            </a:r>
            <a:r>
              <a:rPr lang="ko-KR" altLang="en-US" dirty="0"/>
              <a:t> 함수를 호출할 수 있음</a:t>
            </a:r>
            <a:endParaRPr lang="en-US" altLang="ko-KR" dirty="0"/>
          </a:p>
          <a:p>
            <a:pPr lvl="1" fontAlgn="base"/>
            <a:r>
              <a:rPr lang="ko-KR" altLang="en-US" spc="-150" dirty="0"/>
              <a:t>이렇게 한 유형의 레퍼런스를 다른 유형의 레퍼런스로 </a:t>
            </a:r>
            <a:r>
              <a:rPr lang="ko-KR" altLang="en-US" spc="-150" dirty="0" err="1"/>
              <a:t>바꾸어주는</a:t>
            </a:r>
            <a:r>
              <a:rPr lang="ko-KR" altLang="en-US" spc="-150" dirty="0"/>
              <a:t> 연산을 </a:t>
            </a:r>
            <a:r>
              <a:rPr lang="ko-KR" altLang="en-US" b="1" spc="-150" dirty="0" err="1"/>
              <a:t>형변환</a:t>
            </a:r>
            <a:r>
              <a:rPr lang="en-US" altLang="ko-KR" spc="-150" dirty="0"/>
              <a:t>(type casting)</a:t>
            </a:r>
            <a:r>
              <a:rPr lang="ko-KR" altLang="en-US" spc="-150" dirty="0"/>
              <a:t>이라고 함</a:t>
            </a:r>
            <a:endParaRPr lang="en-US" altLang="ko-KR" spc="-15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D8DDB1-C5D9-4CDC-BC40-C43DEAA1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656623"/>
      </p:ext>
    </p:extLst>
  </p:cSld>
  <p:clrMapOvr>
    <a:masterClrMapping/>
  </p:clrMapOvr>
</p:sld>
</file>

<file path=ppt/theme/theme1.xml><?xml version="1.0" encoding="utf-8"?>
<a:theme xmlns:a="http://schemas.openxmlformats.org/drawingml/2006/main" name="c00_prefa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c00_preface</Template>
  <TotalTime>31855</TotalTime>
  <Words>557</Words>
  <Application>Microsoft Office PowerPoint</Application>
  <PresentationFormat>와이드스크린</PresentationFormat>
  <Paragraphs>87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Tempus Sans ITC</vt:lpstr>
      <vt:lpstr>Times New Roman</vt:lpstr>
      <vt:lpstr>Wingdings</vt:lpstr>
      <vt:lpstr>c00_preface</vt:lpstr>
      <vt:lpstr>14_ 순수 함수와 형변환</vt:lpstr>
      <vt:lpstr>14_ 순수 함수와 형변환 </vt:lpstr>
      <vt:lpstr>1. 개요</vt:lpstr>
      <vt:lpstr>2. 순수 함수와 함수로 접기</vt:lpstr>
      <vt:lpstr>순수 함수</vt:lpstr>
      <vt:lpstr>실습 [2. 순수 함수와 함수로 접기]</vt:lpstr>
      <vt:lpstr>3. 형변환과 즐겨찾기</vt:lpstr>
      <vt:lpstr>상속 관계에서의 형변환의 쉬운 설명</vt:lpstr>
      <vt:lpstr>형변환</vt:lpstr>
      <vt:lpstr>형변환 방법</vt:lpstr>
      <vt:lpstr>즐겨찾기 기능</vt:lpstr>
      <vt:lpstr>실습 [3. 형변환과 즐겨찾기]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실수의 표현</dc:title>
  <dc:creator>Prof</dc:creator>
  <cp:lastModifiedBy>Prof</cp:lastModifiedBy>
  <cp:revision>1958</cp:revision>
  <dcterms:created xsi:type="dcterms:W3CDTF">2022-04-23T07:10:57Z</dcterms:created>
  <dcterms:modified xsi:type="dcterms:W3CDTF">2022-09-30T13:02:12Z</dcterms:modified>
</cp:coreProperties>
</file>