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61" r:id="rId2"/>
    <p:sldId id="717" r:id="rId3"/>
    <p:sldId id="718" r:id="rId4"/>
    <p:sldId id="719" r:id="rId5"/>
    <p:sldId id="726" r:id="rId6"/>
    <p:sldId id="405" r:id="rId7"/>
    <p:sldId id="720" r:id="rId8"/>
    <p:sldId id="724" r:id="rId9"/>
    <p:sldId id="721" r:id="rId10"/>
    <p:sldId id="723" r:id="rId11"/>
    <p:sldId id="722" r:id="rId12"/>
    <p:sldId id="727" r:id="rId13"/>
    <p:sldId id="72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19"/>
            <p14:sldId id="726"/>
            <p14:sldId id="405"/>
            <p14:sldId id="720"/>
            <p14:sldId id="724"/>
            <p14:sldId id="721"/>
            <p14:sldId id="723"/>
            <p14:sldId id="722"/>
            <p14:sldId id="727"/>
            <p14:sldId id="725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2" autoAdjust="0"/>
    <p:restoredTop sz="94607" autoAdjust="0"/>
  </p:normalViewPr>
  <p:slideViewPr>
    <p:cSldViewPr snapToGrid="0">
      <p:cViewPr varScale="1">
        <p:scale>
          <a:sx n="69" d="100"/>
          <a:sy n="6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15_ </a:t>
            </a:r>
            <a:r>
              <a:rPr lang="ko-KR" altLang="en-US"/>
              <a:t>배열과 라이브러리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/>
              <a:t>함수 라이브러리 만들고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Plibrary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Plibrary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Plibrary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4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A106-A43D-4C3C-807A-40387AB0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5. </a:t>
            </a:r>
            <a:r>
              <a:rPr lang="ko-KR" altLang="en-US" dirty="0">
                <a:solidFill>
                  <a:srgbClr val="0070C0"/>
                </a:solidFill>
              </a:rPr>
              <a:t>매크로 라이브러리 만들고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13FEC-871A-40DB-86EC-850DA104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매크로 라이브러리를 만들고 활용하는 방법에 대해서 학습해보자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함수 라이브러리는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/>
              <a:t>액터의</a:t>
            </a:r>
            <a:r>
              <a:rPr lang="ko-KR" altLang="en-US" dirty="0"/>
              <a:t> 함수도 사용할 수 없으므로 구현할 수 있는 범위가 제한적임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/>
              <a:t>매크로 라이브러리 </a:t>
            </a:r>
            <a:r>
              <a:rPr lang="en-US" altLang="ko-KR" dirty="0"/>
              <a:t>: </a:t>
            </a:r>
            <a:r>
              <a:rPr lang="ko-KR" altLang="en-US" dirty="0"/>
              <a:t>특정 </a:t>
            </a:r>
            <a:r>
              <a:rPr lang="ko-KR" altLang="en-US" dirty="0" err="1"/>
              <a:t>액터의</a:t>
            </a:r>
            <a:r>
              <a:rPr lang="ko-KR" altLang="en-US" dirty="0"/>
              <a:t> 함수를 사용하는 함수의 모음임</a:t>
            </a:r>
            <a:endParaRPr lang="en-US" altLang="ko-KR" dirty="0"/>
          </a:p>
          <a:p>
            <a:pPr lvl="1"/>
            <a:r>
              <a:rPr lang="ko-KR" altLang="en-US" dirty="0"/>
              <a:t>라이브러리 생성 시에 부모클래스 선택함</a:t>
            </a:r>
            <a:endParaRPr lang="en-US" altLang="ko-KR" dirty="0"/>
          </a:p>
          <a:p>
            <a:pPr lvl="2"/>
            <a:r>
              <a:rPr lang="en-US" altLang="ko-KR" dirty="0"/>
              <a:t>Actor</a:t>
            </a:r>
            <a:r>
              <a:rPr lang="ko-KR" altLang="en-US" dirty="0"/>
              <a:t>를 선택하면</a:t>
            </a:r>
            <a:r>
              <a:rPr lang="en-US" altLang="ko-KR" dirty="0"/>
              <a:t>, Actor</a:t>
            </a:r>
            <a:r>
              <a:rPr lang="ko-KR" altLang="en-US" dirty="0"/>
              <a:t>가 제공하는 </a:t>
            </a:r>
            <a:r>
              <a:rPr lang="en-US" altLang="ko-KR" dirty="0" err="1"/>
              <a:t>GetActorLocation</a:t>
            </a:r>
            <a:r>
              <a:rPr lang="en-US" altLang="ko-KR" dirty="0"/>
              <a:t> </a:t>
            </a:r>
            <a:r>
              <a:rPr lang="ko-KR" altLang="en-US" dirty="0"/>
              <a:t>기능 등을 사용할 수 있음</a:t>
            </a:r>
            <a:endParaRPr lang="en-US" altLang="ko-KR" dirty="0"/>
          </a:p>
          <a:p>
            <a:pPr lvl="3"/>
            <a:r>
              <a:rPr lang="ko-KR" altLang="en-US" dirty="0"/>
              <a:t>이 라이브러리의 함수는 </a:t>
            </a:r>
            <a:r>
              <a:rPr lang="en-US" altLang="ko-KR" dirty="0"/>
              <a:t>Actor</a:t>
            </a:r>
            <a:r>
              <a:rPr lang="ko-KR" altLang="en-US" dirty="0"/>
              <a:t>를 상속한 </a:t>
            </a:r>
            <a:r>
              <a:rPr lang="ko-KR" altLang="en-US" dirty="0" err="1"/>
              <a:t>블루프린트에서만</a:t>
            </a:r>
            <a:r>
              <a:rPr lang="ko-KR" altLang="en-US" dirty="0"/>
              <a:t> 사용되어야 함 </a:t>
            </a:r>
            <a:r>
              <a:rPr lang="en-US" altLang="ko-KR" dirty="0"/>
              <a:t>(</a:t>
            </a:r>
            <a:r>
              <a:rPr lang="ko-KR" altLang="en-US" dirty="0"/>
              <a:t>레벨 </a:t>
            </a:r>
            <a:r>
              <a:rPr lang="ko-KR" altLang="en-US" dirty="0" err="1"/>
              <a:t>블루프린트에서는</a:t>
            </a:r>
            <a:r>
              <a:rPr lang="ko-KR" altLang="en-US" dirty="0"/>
              <a:t> 사용 불가함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매크로에서의 시작 노드나</a:t>
            </a:r>
            <a:r>
              <a:rPr lang="en-US" altLang="ko-KR" dirty="0"/>
              <a:t> </a:t>
            </a:r>
            <a:r>
              <a:rPr lang="ko-KR" altLang="en-US" dirty="0"/>
              <a:t>종료 노드는 실행 핀이 없음</a:t>
            </a:r>
            <a:endParaRPr lang="en-US" altLang="ko-KR" dirty="0"/>
          </a:p>
          <a:p>
            <a:pPr lvl="2"/>
            <a:r>
              <a:rPr lang="ko-KR" altLang="en-US" dirty="0"/>
              <a:t>매크로에서는 </a:t>
            </a:r>
            <a:r>
              <a:rPr lang="ko-KR" altLang="en-US" b="1" dirty="0"/>
              <a:t>입력</a:t>
            </a:r>
            <a:r>
              <a:rPr lang="ko-KR" altLang="en-US" dirty="0"/>
              <a:t> 노드 및 </a:t>
            </a:r>
            <a:r>
              <a:rPr lang="ko-KR" altLang="en-US" b="1" dirty="0"/>
              <a:t>출력</a:t>
            </a:r>
            <a:r>
              <a:rPr lang="ko-KR" altLang="en-US" dirty="0"/>
              <a:t> 노드라고 하며</a:t>
            </a:r>
            <a:r>
              <a:rPr lang="en-US" altLang="ko-KR" dirty="0"/>
              <a:t>, </a:t>
            </a:r>
            <a:r>
              <a:rPr lang="ko-KR" altLang="en-US" dirty="0" err="1"/>
              <a:t>입력값을</a:t>
            </a:r>
            <a:r>
              <a:rPr lang="ko-KR" altLang="en-US" dirty="0"/>
              <a:t> 받아오고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용도임</a:t>
            </a:r>
            <a:endParaRPr lang="en-US" altLang="ko-KR" dirty="0"/>
          </a:p>
          <a:p>
            <a:pPr fontAlgn="base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A12B-213C-483C-B891-9CDD1B1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5DD8DB5-72F7-4B2B-A55B-131F991C4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5434" y="4931840"/>
            <a:ext cx="6621132" cy="93212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6331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2AA2F-3FDE-4899-97A7-86D4563F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매크로와 함수의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B6A4C-4919-45F0-8D4B-B9CBBFDD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매크로와 함수의 차이점</a:t>
            </a:r>
            <a:endParaRPr lang="en-US" altLang="ko-KR" dirty="0"/>
          </a:p>
          <a:p>
            <a:pPr lvl="1" fontAlgn="base"/>
            <a:r>
              <a:rPr lang="ko-KR" altLang="en-US" dirty="0"/>
              <a:t>매크로는 </a:t>
            </a:r>
            <a:r>
              <a:rPr lang="ko-KR" altLang="en-US" dirty="0" err="1"/>
              <a:t>컴파일되어서</a:t>
            </a:r>
            <a:r>
              <a:rPr lang="ko-KR" altLang="en-US" dirty="0"/>
              <a:t> 저장해두지 않음</a:t>
            </a:r>
            <a:endParaRPr lang="en-US" altLang="ko-KR" dirty="0"/>
          </a:p>
          <a:p>
            <a:pPr lvl="1" fontAlgn="base"/>
            <a:r>
              <a:rPr lang="ko-KR" altLang="en-US" dirty="0"/>
              <a:t>매크로를 사용하는 그래프에 대치된 후에 나중에 컴파일됨</a:t>
            </a:r>
            <a:endParaRPr lang="en-US" altLang="ko-KR" dirty="0"/>
          </a:p>
          <a:p>
            <a:pPr lvl="2" fontAlgn="base"/>
            <a:r>
              <a:rPr lang="ko-KR" altLang="en-US" dirty="0"/>
              <a:t>매크로 편집기에서는 컴파일 버튼이 비활성으로 되어 있음</a:t>
            </a:r>
            <a:endParaRPr lang="en-US" altLang="ko-KR" dirty="0"/>
          </a:p>
          <a:p>
            <a:pPr lvl="1" fontAlgn="base"/>
            <a:r>
              <a:rPr lang="ko-KR" altLang="en-US" dirty="0"/>
              <a:t>매크로는 노드 그래프를 빠르고 편하게 만들 수 있는 편리한 수단일 뿐임</a:t>
            </a:r>
            <a:endParaRPr lang="en-US" altLang="ko-KR" dirty="0"/>
          </a:p>
          <a:p>
            <a:pPr lvl="1" fontAlgn="base"/>
            <a:r>
              <a:rPr lang="ko-KR" altLang="en-US" dirty="0"/>
              <a:t>따라서 매크로에서는 함수와는 다르게 로컬 변수를 가질 수도 없음</a:t>
            </a:r>
          </a:p>
          <a:p>
            <a:pPr lvl="1" fontAlgn="base"/>
            <a:r>
              <a:rPr lang="ko-KR" altLang="en-US" dirty="0"/>
              <a:t>매크로 라이브러리를 생성할 때에는 부모 클래스를 선택해야 함</a:t>
            </a:r>
            <a:endParaRPr lang="en-US" altLang="ko-KR" dirty="0"/>
          </a:p>
          <a:p>
            <a:pPr lvl="2" fontAlgn="base"/>
            <a:r>
              <a:rPr lang="ko-KR" altLang="en-US" dirty="0"/>
              <a:t>매크로 라이브러리의 매크로는 지정한 부모 클래스의 파생 클래스에서만 사용해야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A43E39-1611-4707-8CFE-65E2FE62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1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[5. </a:t>
            </a:r>
            <a:r>
              <a:rPr lang="ko-KR" altLang="en-US" dirty="0"/>
              <a:t>매크로 라이브러리 만들고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Plibrary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Plibrary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15_ </a:t>
            </a:r>
            <a:r>
              <a:rPr lang="ko-KR" altLang="en-US" dirty="0">
                <a:solidFill>
                  <a:srgbClr val="0070C0"/>
                </a:solidFill>
              </a:rPr>
              <a:t>배열과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배열 사용하기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레벨 에디터에서 배열 초기화하기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함수 라이브러리 만들고 사용하기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매크로 라이브러리 만들고 사용하기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A106-A43D-4C3C-807A-40387AB0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13FEC-871A-40DB-86EC-850DA104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배열을 만들고 활용할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레벨 에디터에서 배열을 초기화할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 라이브러리를 만들고 활용할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매크로 라이브러리를 만들고 활용할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A12B-213C-483C-B891-9CDD1B1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A106-A43D-4C3C-807A-40387AB0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배열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13FEC-871A-40DB-86EC-850DA104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배열을 만들고 활용하는 방법에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변수 유형</a:t>
            </a:r>
            <a:endParaRPr lang="en-US" altLang="ko-KR" dirty="0"/>
          </a:p>
          <a:p>
            <a:pPr lvl="1"/>
            <a:r>
              <a:rPr lang="en-US" altLang="ko-KR" b="1" dirty="0"/>
              <a:t>‘</a:t>
            </a:r>
            <a:r>
              <a:rPr lang="ko-KR" altLang="en-US" b="1" dirty="0"/>
              <a:t>단일</a:t>
            </a:r>
            <a:r>
              <a:rPr lang="en-US" altLang="ko-KR" b="1" dirty="0"/>
              <a:t>’</a:t>
            </a:r>
            <a:r>
              <a:rPr lang="ko-KR" altLang="en-US" dirty="0"/>
              <a:t> 유형 </a:t>
            </a:r>
            <a:r>
              <a:rPr lang="en-US" altLang="ko-KR" dirty="0"/>
              <a:t>: </a:t>
            </a:r>
            <a:r>
              <a:rPr lang="ko-KR" altLang="en-US" b="1" dirty="0" err="1"/>
              <a:t>부울</a:t>
            </a:r>
            <a:r>
              <a:rPr lang="en-US" altLang="ko-KR" dirty="0"/>
              <a:t>, </a:t>
            </a:r>
            <a:r>
              <a:rPr lang="ko-KR" altLang="en-US" b="1" dirty="0" err="1"/>
              <a:t>인티저</a:t>
            </a:r>
            <a:r>
              <a:rPr lang="en-US" altLang="ko-KR" dirty="0"/>
              <a:t>, </a:t>
            </a:r>
            <a:r>
              <a:rPr lang="ko-KR" altLang="en-US" b="1" dirty="0" err="1"/>
              <a:t>플로트</a:t>
            </a:r>
            <a:r>
              <a:rPr lang="en-US" altLang="ko-KR" dirty="0"/>
              <a:t>, </a:t>
            </a:r>
            <a:r>
              <a:rPr lang="ko-KR" altLang="en-US" b="1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구</a:t>
            </a:r>
            <a:r>
              <a:rPr lang="ko-KR" altLang="en-US" b="1" dirty="0"/>
              <a:t>조체</a:t>
            </a:r>
            <a:r>
              <a:rPr lang="en-US" altLang="ko-KR" dirty="0"/>
              <a:t>, </a:t>
            </a:r>
            <a:r>
              <a:rPr lang="ko-KR" altLang="en-US" b="1" dirty="0"/>
              <a:t>오브젝트 타입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en-US" altLang="ko-KR" b="1" dirty="0"/>
              <a:t>‘</a:t>
            </a:r>
            <a:r>
              <a:rPr lang="ko-KR" altLang="en-US" b="1" dirty="0"/>
              <a:t>배열</a:t>
            </a:r>
            <a:r>
              <a:rPr lang="en-US" altLang="ko-KR" b="1" dirty="0"/>
              <a:t>’</a:t>
            </a:r>
            <a:r>
              <a:rPr lang="ko-KR" altLang="en-US" dirty="0"/>
              <a:t> 유형</a:t>
            </a:r>
            <a:r>
              <a:rPr lang="en-US" altLang="ko-KR" dirty="0"/>
              <a:t>, ‘</a:t>
            </a:r>
            <a:r>
              <a:rPr lang="ko-KR" altLang="en-US" b="1" dirty="0"/>
              <a:t>세트</a:t>
            </a:r>
            <a:r>
              <a:rPr lang="en-US" altLang="ko-KR" dirty="0"/>
              <a:t>‘ </a:t>
            </a:r>
            <a:r>
              <a:rPr lang="ko-KR" altLang="en-US" dirty="0"/>
              <a:t>유형과 </a:t>
            </a:r>
            <a:r>
              <a:rPr lang="en-US" altLang="ko-KR" dirty="0"/>
              <a:t>‘</a:t>
            </a:r>
            <a:r>
              <a:rPr lang="ko-KR" altLang="en-US" b="1" dirty="0"/>
              <a:t>맵</a:t>
            </a:r>
            <a:r>
              <a:rPr lang="en-US" altLang="ko-KR" b="1" dirty="0"/>
              <a:t>’</a:t>
            </a:r>
            <a:r>
              <a:rPr lang="ko-KR" altLang="en-US" dirty="0"/>
              <a:t> 유형 </a:t>
            </a:r>
            <a:r>
              <a:rPr lang="en-US" altLang="ko-KR" dirty="0"/>
              <a:t>: </a:t>
            </a:r>
            <a:r>
              <a:rPr lang="ko-KR" altLang="en-US" spc="-150" dirty="0"/>
              <a:t>한 </a:t>
            </a:r>
            <a:r>
              <a:rPr lang="ko-KR" altLang="en-US" b="1" spc="-150" dirty="0"/>
              <a:t>단일</a:t>
            </a:r>
            <a:r>
              <a:rPr lang="ko-KR" altLang="en-US" spc="-150" dirty="0"/>
              <a:t> 유형의 여러 데이터 요소를 가지는 컨테이너에 해당함</a:t>
            </a:r>
            <a:endParaRPr lang="en-US" altLang="ko-KR" spc="-150" dirty="0"/>
          </a:p>
          <a:p>
            <a:pPr lvl="2"/>
            <a:r>
              <a:rPr lang="ko-KR" altLang="en-US" dirty="0"/>
              <a:t>배열 내부에는 다수개의 요소</a:t>
            </a:r>
            <a:r>
              <a:rPr lang="en-US" altLang="ko-KR" dirty="0"/>
              <a:t>(element)</a:t>
            </a:r>
            <a:r>
              <a:rPr lang="ko-KR" altLang="en-US" dirty="0"/>
              <a:t>가 있음</a:t>
            </a:r>
            <a:r>
              <a:rPr lang="en-US" altLang="ko-KR" dirty="0"/>
              <a:t>, </a:t>
            </a:r>
            <a:r>
              <a:rPr lang="ko-KR" altLang="en-US" dirty="0"/>
              <a:t>각 요소의 번호를 인덱스</a:t>
            </a:r>
            <a:r>
              <a:rPr lang="en-US" altLang="ko-KR" dirty="0"/>
              <a:t>(index)</a:t>
            </a:r>
            <a:r>
              <a:rPr lang="ko-KR" altLang="en-US" dirty="0"/>
              <a:t>라고 하고 </a:t>
            </a:r>
            <a:r>
              <a:rPr lang="en-US" altLang="ko-KR" dirty="0"/>
              <a:t>0</a:t>
            </a:r>
            <a:r>
              <a:rPr lang="ko-KR" altLang="en-US" dirty="0"/>
              <a:t>부터 시작함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세트 유형과 맵 유형은 </a:t>
            </a:r>
            <a:r>
              <a:rPr lang="en-US" altLang="ko-KR" dirty="0"/>
              <a:t>STL </a:t>
            </a:r>
            <a:r>
              <a:rPr lang="ko-KR" altLang="en-US" dirty="0"/>
              <a:t>컨테이너에서의 세트와</a:t>
            </a:r>
            <a:r>
              <a:rPr lang="en-US" altLang="ko-KR" dirty="0"/>
              <a:t> </a:t>
            </a:r>
            <a:r>
              <a:rPr lang="ko-KR" altLang="en-US" dirty="0" err="1"/>
              <a:t>맵의</a:t>
            </a:r>
            <a:r>
              <a:rPr lang="ko-KR" altLang="en-US" dirty="0"/>
              <a:t> 개념과 동일함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A12B-213C-483C-B891-9CDD1B1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9FF2DD-4B88-4754-ACC2-26E43A81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237" y="3653748"/>
            <a:ext cx="4009524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7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FF43-C81B-4D63-9715-63B1B665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 제어 </a:t>
            </a:r>
            <a:r>
              <a:rPr lang="en-US" altLang="ko-KR" dirty="0"/>
              <a:t>: For Each 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52D19-2A4C-4C98-95FB-5F3D9400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흐름 제어 </a:t>
            </a:r>
            <a:r>
              <a:rPr lang="en-US" altLang="ko-KR" dirty="0"/>
              <a:t>: For Each Loop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3823F-220E-4B72-8F5C-83B3931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400552-9EAD-456A-9FC3-540AE76A4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20" y="1375412"/>
            <a:ext cx="2219048" cy="16190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159868-9DB1-4C1D-8000-0C2962A7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73" y="3249497"/>
            <a:ext cx="10838342" cy="228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5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배열 사용하기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Parray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Parray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Parray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2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A106-A43D-4C3C-807A-40387AB0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레벨 에디터에서 배열 초기화하기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13FEC-871A-40DB-86EC-850DA104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레벨 에디터에서 배열을 초기화하는 방법에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레벨 </a:t>
            </a:r>
            <a:r>
              <a:rPr lang="ko-KR" altLang="en-US" dirty="0" err="1"/>
              <a:t>블루프린트에서는</a:t>
            </a:r>
            <a:endParaRPr lang="en-US" altLang="ko-KR" dirty="0"/>
          </a:p>
          <a:p>
            <a:pPr lvl="1" fontAlgn="base"/>
            <a:r>
              <a:rPr lang="ko-KR" altLang="en-US" dirty="0"/>
              <a:t>레벨에 배치된 모든 </a:t>
            </a:r>
            <a:r>
              <a:rPr lang="ko-KR" altLang="en-US" dirty="0" err="1"/>
              <a:t>액터를</a:t>
            </a:r>
            <a:r>
              <a:rPr lang="ko-KR" altLang="en-US" dirty="0"/>
              <a:t> 자유롭게 접근할 수 있음</a:t>
            </a:r>
            <a:endParaRPr lang="en-US" altLang="ko-KR" dirty="0"/>
          </a:p>
          <a:p>
            <a:pPr lvl="1" fontAlgn="base"/>
            <a:r>
              <a:rPr lang="ko-KR" altLang="en-US" dirty="0"/>
              <a:t>따라서 레벨 </a:t>
            </a:r>
            <a:r>
              <a:rPr lang="ko-KR" altLang="en-US" dirty="0" err="1"/>
              <a:t>블루프린트의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ko-KR" altLang="en-US" dirty="0"/>
              <a:t> 배열 변수에 대해서 에디터에서 기본값을 지정해줄 수 있음</a:t>
            </a:r>
            <a:endParaRPr lang="en-US" altLang="ko-KR" dirty="0"/>
          </a:p>
          <a:p>
            <a:pPr fontAlgn="base"/>
            <a:r>
              <a:rPr lang="ko-KR" altLang="en-US" dirty="0"/>
              <a:t>배열 변수의 기본값의 지정 방법</a:t>
            </a:r>
            <a:endParaRPr lang="en-US" altLang="ko-KR" dirty="0"/>
          </a:p>
          <a:p>
            <a:pPr lvl="1" fontAlgn="base"/>
            <a:r>
              <a:rPr lang="ko-KR" altLang="en-US" dirty="0"/>
              <a:t>레벨 </a:t>
            </a:r>
            <a:r>
              <a:rPr lang="ko-KR" altLang="en-US" dirty="0" err="1"/>
              <a:t>블루프린트</a:t>
            </a:r>
            <a:r>
              <a:rPr lang="ko-KR" altLang="en-US" dirty="0"/>
              <a:t> 편집기의 디테일 탭에서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 배열의 각 </a:t>
            </a:r>
            <a:r>
              <a:rPr lang="ko-KR" altLang="en-US" dirty="0" err="1"/>
              <a:t>엘리먼트의</a:t>
            </a:r>
            <a:r>
              <a:rPr lang="ko-KR" altLang="en-US" dirty="0"/>
              <a:t> 선택상자에서 선택</a:t>
            </a:r>
            <a:endParaRPr lang="en-US" altLang="ko-KR" dirty="0"/>
          </a:p>
          <a:p>
            <a:pPr lvl="1" fontAlgn="base"/>
            <a:r>
              <a:rPr lang="ko-KR" altLang="en-US" dirty="0" err="1"/>
              <a:t>스포이드</a:t>
            </a:r>
            <a:r>
              <a:rPr lang="ko-KR" altLang="en-US" dirty="0"/>
              <a:t> 모양의 선택 도구를 사용하여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ko-KR" altLang="en-US" dirty="0" err="1"/>
              <a:t>뷰포트에서</a:t>
            </a:r>
            <a:r>
              <a:rPr lang="ko-KR" altLang="en-US" dirty="0"/>
              <a:t> 클릭하여 선택</a:t>
            </a:r>
            <a:endParaRPr lang="en-US" altLang="ko-KR" dirty="0"/>
          </a:p>
          <a:p>
            <a:pPr fontAlgn="base"/>
            <a:r>
              <a:rPr lang="ko-KR" altLang="en-US" dirty="0"/>
              <a:t>주의</a:t>
            </a:r>
            <a:endParaRPr lang="en-US" altLang="ko-KR" dirty="0"/>
          </a:p>
          <a:p>
            <a:pPr lvl="1" fontAlgn="base"/>
            <a:r>
              <a:rPr lang="ko-KR" altLang="en-US" dirty="0"/>
              <a:t>클래스 </a:t>
            </a:r>
            <a:r>
              <a:rPr lang="ko-KR" altLang="en-US" dirty="0" err="1"/>
              <a:t>블루프린트</a:t>
            </a:r>
            <a:r>
              <a:rPr lang="ko-KR" altLang="en-US" dirty="0"/>
              <a:t> 에디터에서는 특정 레벨에 종속되어 있지 않으므로 초기화가 불가능함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A12B-213C-483C-B891-9CDD1B1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6564837-739E-4589-BB6C-2FD01C120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616" y="2982939"/>
            <a:ext cx="3975653" cy="148695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091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레벨 에디터에서 배열 초기화하기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Parray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Parray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A106-A43D-4C3C-807A-40387AB0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>
                <a:solidFill>
                  <a:srgbClr val="0070C0"/>
                </a:solidFill>
              </a:rPr>
              <a:t>함수 라이브러리 만들고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13FEC-871A-40DB-86EC-850DA104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라이브러리를 만들고 활용하는 방법에 대해서 학습해보자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 만들기</a:t>
            </a:r>
            <a:endParaRPr lang="en-US" altLang="ko-KR" dirty="0"/>
          </a:p>
          <a:p>
            <a:pPr lvl="1" fontAlgn="base"/>
            <a:r>
              <a:rPr lang="ko-KR" altLang="en-US" dirty="0"/>
              <a:t>각 클래스 내부에서 함수를 만들고 사용하면 됨</a:t>
            </a:r>
            <a:endParaRPr lang="en-US" altLang="ko-KR" dirty="0"/>
          </a:p>
          <a:p>
            <a:pPr lvl="2" fontAlgn="base"/>
            <a:r>
              <a:rPr lang="ko-KR" altLang="en-US" dirty="0"/>
              <a:t>그러나 클래스 내부에서 만든 함수는 그 클래스나 파생 클래스에서만 사용할 수 있음</a:t>
            </a:r>
            <a:endParaRPr lang="en-US" altLang="ko-KR" dirty="0"/>
          </a:p>
          <a:p>
            <a:pPr lvl="1" fontAlgn="base"/>
            <a:r>
              <a:rPr lang="ko-KR" altLang="en-US" dirty="0"/>
              <a:t>만약 모든 클래스에서 공통으로 사용할 수 있는 함수를 만들고 싶다면 </a:t>
            </a:r>
            <a:r>
              <a:rPr lang="en-US" altLang="ko-KR" dirty="0"/>
              <a:t>:</a:t>
            </a:r>
          </a:p>
          <a:p>
            <a:pPr lvl="2" fontAlgn="base"/>
            <a:r>
              <a:rPr lang="ko-KR" altLang="en-US" dirty="0"/>
              <a:t>함수를 라이브러리로 </a:t>
            </a:r>
            <a:r>
              <a:rPr lang="ko-KR" altLang="en-US" dirty="0" err="1"/>
              <a:t>만들어두면</a:t>
            </a:r>
            <a:r>
              <a:rPr lang="ko-KR" altLang="en-US" dirty="0"/>
              <a:t> 됨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fontAlgn="base"/>
            <a:r>
              <a:rPr lang="ko-KR" altLang="en-US" b="1" dirty="0"/>
              <a:t>함수 라이브러리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정적 함수들의 모음임</a:t>
            </a:r>
            <a:endParaRPr lang="en-US" altLang="ko-KR" dirty="0"/>
          </a:p>
          <a:p>
            <a:pPr lvl="1" fontAlgn="base"/>
            <a:r>
              <a:rPr lang="ko-KR" altLang="en-US" dirty="0"/>
              <a:t>정적 함수는 특정 클래스에 의존되어 있지 않는 함수임</a:t>
            </a:r>
            <a:endParaRPr lang="en-US" altLang="ko-KR" dirty="0"/>
          </a:p>
          <a:p>
            <a:pPr lvl="2" fontAlgn="base"/>
            <a:r>
              <a:rPr lang="ko-KR" altLang="en-US" dirty="0"/>
              <a:t>특정 </a:t>
            </a:r>
            <a:r>
              <a:rPr lang="ko-KR" altLang="en-US" dirty="0" err="1"/>
              <a:t>액터의</a:t>
            </a:r>
            <a:r>
              <a:rPr lang="ko-KR" altLang="en-US" dirty="0"/>
              <a:t> 함수를 호출하지 않아야 함</a:t>
            </a:r>
            <a:endParaRPr lang="en-US" altLang="ko-KR" dirty="0"/>
          </a:p>
          <a:p>
            <a:pPr lvl="1" fontAlgn="base"/>
            <a:r>
              <a:rPr lang="ko-KR" altLang="en-US" dirty="0"/>
              <a:t>따라서 어떠한 클래스에서도 자유롭게 사용할 수 있음</a:t>
            </a:r>
            <a:endParaRPr lang="en-US" altLang="ko-KR" dirty="0"/>
          </a:p>
          <a:p>
            <a:pPr fontAlgn="base"/>
            <a:r>
              <a:rPr lang="ko-KR" altLang="en-US" dirty="0"/>
              <a:t>요약</a:t>
            </a:r>
            <a:endParaRPr lang="en-US" altLang="ko-KR" dirty="0"/>
          </a:p>
          <a:p>
            <a:pPr lvl="1" fontAlgn="base"/>
            <a:r>
              <a:rPr lang="ko-KR" altLang="en-US" dirty="0"/>
              <a:t>유용하게 활용할 수 있는 유틸리티 함수를 </a:t>
            </a:r>
            <a:r>
              <a:rPr lang="ko-KR" altLang="en-US" b="1" dirty="0"/>
              <a:t>함수 라이브러리</a:t>
            </a:r>
            <a:r>
              <a:rPr lang="ko-KR" altLang="en-US" dirty="0"/>
              <a:t>에 구현해두자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A12B-213C-483C-B891-9CDD1B1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29350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31910</TotalTime>
  <Words>565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Tempus Sans ITC</vt:lpstr>
      <vt:lpstr>Times New Roman</vt:lpstr>
      <vt:lpstr>Wingdings</vt:lpstr>
      <vt:lpstr>c00_preface</vt:lpstr>
      <vt:lpstr>15_ 배열과 라이브러리</vt:lpstr>
      <vt:lpstr>15_ 배열과 라이브러리</vt:lpstr>
      <vt:lpstr>1. 개요</vt:lpstr>
      <vt:lpstr>2. 배열 사용하기</vt:lpstr>
      <vt:lpstr>흐름 제어 : For Each Loop</vt:lpstr>
      <vt:lpstr>실습 [2. 배열 사용하기]</vt:lpstr>
      <vt:lpstr>3. 레벨 에디터에서 배열 초기화하기</vt:lpstr>
      <vt:lpstr>실습 [3. 레벨 에디터에서 배열 초기화하기]</vt:lpstr>
      <vt:lpstr>4. 함수 라이브러리 만들고 사용하기</vt:lpstr>
      <vt:lpstr>실습 [4. 함수 라이브러리 만들고 사용하기]</vt:lpstr>
      <vt:lpstr>5. 매크로 라이브러리 만들고 사용하기</vt:lpstr>
      <vt:lpstr>매크로와 함수의 차이점</vt:lpstr>
      <vt:lpstr>실습 [5. 매크로 라이브러리 만들고 사용하기]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1965</cp:revision>
  <dcterms:created xsi:type="dcterms:W3CDTF">2022-04-23T07:10:57Z</dcterms:created>
  <dcterms:modified xsi:type="dcterms:W3CDTF">2022-10-13T01:30:48Z</dcterms:modified>
</cp:coreProperties>
</file>