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61" r:id="rId2"/>
    <p:sldId id="717" r:id="rId3"/>
    <p:sldId id="718" r:id="rId4"/>
    <p:sldId id="724" r:id="rId5"/>
    <p:sldId id="719" r:id="rId6"/>
    <p:sldId id="725" r:id="rId7"/>
    <p:sldId id="409" r:id="rId8"/>
    <p:sldId id="720" r:id="rId9"/>
    <p:sldId id="726" r:id="rId10"/>
    <p:sldId id="729" r:id="rId11"/>
    <p:sldId id="722" r:id="rId12"/>
    <p:sldId id="721" r:id="rId13"/>
    <p:sldId id="727" r:id="rId14"/>
    <p:sldId id="728" r:id="rId15"/>
    <p:sldId id="72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4"/>
            <p14:sldId id="719"/>
            <p14:sldId id="725"/>
            <p14:sldId id="409"/>
            <p14:sldId id="720"/>
            <p14:sldId id="726"/>
            <p14:sldId id="729"/>
            <p14:sldId id="722"/>
            <p14:sldId id="721"/>
            <p14:sldId id="727"/>
            <p14:sldId id="728"/>
            <p14:sldId id="723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54" d="100"/>
          <a:sy n="154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16_ </a:t>
            </a:r>
            <a:r>
              <a:rPr lang="ko-KR" altLang="en-US"/>
              <a:t>타임라인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CB16F-F6E8-4B3B-8FEC-9B4819A1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타임라인 </a:t>
            </a:r>
            <a:r>
              <a:rPr lang="ko-KR" altLang="en-US" dirty="0" err="1"/>
              <a:t>리버스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65374-8B76-48AB-ACE8-89B222BF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타임라인 입력 </a:t>
            </a:r>
            <a:r>
              <a:rPr lang="ko-KR" altLang="en-US" dirty="0" err="1"/>
              <a:t>실행핀</a:t>
            </a:r>
            <a:endParaRPr lang="en-US" altLang="ko-KR" dirty="0"/>
          </a:p>
          <a:p>
            <a:pPr lvl="1"/>
            <a:r>
              <a:rPr lang="en-US" altLang="ko-KR" dirty="0"/>
              <a:t>Play </a:t>
            </a:r>
            <a:r>
              <a:rPr lang="ko-KR" altLang="en-US" dirty="0"/>
              <a:t>입력 </a:t>
            </a:r>
            <a:r>
              <a:rPr lang="ko-KR" altLang="en-US" dirty="0" err="1"/>
              <a:t>실행핀</a:t>
            </a:r>
            <a:endParaRPr lang="en-US" altLang="ko-KR" dirty="0"/>
          </a:p>
          <a:p>
            <a:pPr lvl="1"/>
            <a:r>
              <a:rPr lang="en-US" altLang="ko-KR" dirty="0"/>
              <a:t>Reverse </a:t>
            </a:r>
            <a:r>
              <a:rPr lang="ko-KR" altLang="en-US" dirty="0"/>
              <a:t>입력 </a:t>
            </a:r>
            <a:r>
              <a:rPr lang="ko-KR" altLang="en-US" dirty="0" err="1"/>
              <a:t>실행핀</a:t>
            </a:r>
            <a:endParaRPr lang="en-US" altLang="ko-KR" dirty="0"/>
          </a:p>
          <a:p>
            <a:pPr lvl="2"/>
            <a:r>
              <a:rPr lang="ko-KR" altLang="en-US" dirty="0"/>
              <a:t>타임라인을 시간 축의 뒤에서부터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앞으로 역으로 플레이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타임라인 출력 </a:t>
            </a:r>
            <a:r>
              <a:rPr lang="ko-KR" altLang="en-US" dirty="0" err="1"/>
              <a:t>실행핀</a:t>
            </a:r>
            <a:endParaRPr lang="en-US" altLang="ko-KR" dirty="0"/>
          </a:p>
          <a:p>
            <a:pPr lvl="1"/>
            <a:r>
              <a:rPr lang="en-US" altLang="ko-KR" dirty="0"/>
              <a:t>Direction </a:t>
            </a:r>
            <a:r>
              <a:rPr lang="ko-KR" altLang="en-US" dirty="0" err="1"/>
              <a:t>출력핀</a:t>
            </a:r>
            <a:endParaRPr lang="en-US" altLang="ko-KR" dirty="0"/>
          </a:p>
          <a:p>
            <a:pPr lvl="2"/>
            <a:r>
              <a:rPr lang="ko-KR" altLang="en-US" dirty="0"/>
              <a:t>현재 타임라인의</a:t>
            </a:r>
            <a:r>
              <a:rPr lang="en-US" altLang="ko-KR" dirty="0"/>
              <a:t> </a:t>
            </a:r>
            <a:r>
              <a:rPr lang="ko-KR" altLang="en-US" dirty="0"/>
              <a:t>플레이 방향 정보를 제공</a:t>
            </a:r>
            <a:endParaRPr lang="en-US" altLang="ko-KR" dirty="0"/>
          </a:p>
          <a:p>
            <a:pPr lvl="3"/>
            <a:r>
              <a:rPr lang="ko-KR" altLang="en-US" dirty="0" err="1"/>
              <a:t>정방향</a:t>
            </a:r>
            <a:r>
              <a:rPr lang="ko-KR" altLang="en-US" dirty="0"/>
              <a:t> 또는 역방향</a:t>
            </a:r>
            <a:endParaRPr lang="en-US" altLang="ko-KR" dirty="0"/>
          </a:p>
          <a:p>
            <a:pPr lvl="2"/>
            <a:r>
              <a:rPr lang="en-US" altLang="ko-KR" b="1" dirty="0" err="1"/>
              <a:t>ETimelineDirection</a:t>
            </a:r>
            <a:r>
              <a:rPr lang="ko-KR" altLang="en-US" dirty="0"/>
              <a:t> 열거형 타입의 값을 제공</a:t>
            </a:r>
          </a:p>
          <a:p>
            <a:pPr lvl="3"/>
            <a:r>
              <a:rPr lang="en-US" altLang="ko-KR" b="1" dirty="0"/>
              <a:t>Forward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Backward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03939A-38D3-48DD-9E28-425D0E03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5EDAA9-9215-4474-980F-A80FC72C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5863" y="1120969"/>
            <a:ext cx="5216537" cy="21436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A43BF2A-3942-46AC-AC06-0F87CBAAE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44967"/>
          <a:stretch/>
        </p:blipFill>
        <p:spPr>
          <a:xfrm>
            <a:off x="6869716" y="3429000"/>
            <a:ext cx="4712684" cy="28801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61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타임라인과 선형 </a:t>
            </a:r>
            <a:r>
              <a:rPr lang="ko-KR" altLang="en-US" dirty="0" err="1"/>
              <a:t>보간을</a:t>
            </a:r>
            <a:r>
              <a:rPr lang="ko-KR" altLang="en-US" dirty="0"/>
              <a:t> 함께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Ptimelinelerp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Ptimelinelerp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7B08-5D7A-4216-98AB-A11F701A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타임라인에서 벡터 트랙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2EBD-436A-4089-A060-03C6C306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타임라인에서 벡터 트랙을 사용하는 방법에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CDDF7-8C41-4B2C-AFCE-C56E2E6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516C-4206-438F-B2D9-2905B5F8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열리고 닫히는 미닫이문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24C4D-5C2B-47DF-B6A6-DBBB9490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양방향 미닫이문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문짝이 하나의 레일 위에 있음</a:t>
            </a:r>
            <a:endParaRPr lang="en-US" altLang="ko-KR" dirty="0"/>
          </a:p>
          <a:p>
            <a:pPr lvl="2"/>
            <a:r>
              <a:rPr lang="ko-KR" altLang="en-US" dirty="0"/>
              <a:t>먼저 문을 안쪽으로 민 다음 좌우로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Inside </a:t>
            </a:r>
            <a:r>
              <a:rPr lang="ko-KR" altLang="en-US" dirty="0"/>
              <a:t>문짝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-US" altLang="ko-KR" dirty="0" err="1"/>
              <a:t>DoorLeft,DoorRight</a:t>
            </a:r>
            <a:r>
              <a:rPr lang="en-US" altLang="ko-KR" dirty="0"/>
              <a:t>)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다음과 같이 움직임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초 동안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en-US" altLang="ko-KR" dirty="0"/>
              <a:t>-100</a:t>
            </a:r>
            <a:r>
              <a:rPr lang="ko-KR" altLang="en-US" dirty="0"/>
              <a:t>만큼 이동 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    (0,-50,0),(0,50,0) → (</a:t>
            </a:r>
            <a:r>
              <a:rPr lang="en-US" altLang="ko-KR" dirty="0">
                <a:solidFill>
                  <a:srgbClr val="C00000"/>
                </a:solidFill>
              </a:rPr>
              <a:t>-100</a:t>
            </a:r>
            <a:r>
              <a:rPr lang="en-US" altLang="ko-KR" dirty="0"/>
              <a:t>,-50,0),(</a:t>
            </a:r>
            <a:r>
              <a:rPr lang="en-US" altLang="ko-KR" dirty="0">
                <a:solidFill>
                  <a:srgbClr val="C00000"/>
                </a:solidFill>
              </a:rPr>
              <a:t>-100</a:t>
            </a:r>
            <a:r>
              <a:rPr lang="en-US" altLang="ko-KR" dirty="0"/>
              <a:t>,50,0)</a:t>
            </a:r>
          </a:p>
          <a:p>
            <a:pPr lvl="2"/>
            <a:r>
              <a:rPr lang="ko-KR" altLang="en-US" dirty="0"/>
              <a:t>그 다음 </a:t>
            </a:r>
            <a:r>
              <a:rPr lang="en-US" altLang="ko-KR" dirty="0"/>
              <a:t>1</a:t>
            </a:r>
            <a:r>
              <a:rPr lang="ko-KR" altLang="en-US" dirty="0"/>
              <a:t>초 동안 </a:t>
            </a:r>
            <a:r>
              <a:rPr lang="en-US" altLang="ko-KR" dirty="0"/>
              <a:t>Y</a:t>
            </a:r>
            <a:r>
              <a:rPr lang="ko-KR" altLang="en-US" dirty="0"/>
              <a:t>로 </a:t>
            </a:r>
            <a:r>
              <a:rPr lang="en-US" altLang="ko-KR" dirty="0"/>
              <a:t>+-100</a:t>
            </a:r>
            <a:r>
              <a:rPr lang="ko-KR" altLang="en-US" dirty="0"/>
              <a:t>만큼 이동 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    (-100,-50,0),(-100,50,0) → (-100,</a:t>
            </a:r>
            <a:r>
              <a:rPr lang="en-US" altLang="ko-KR" dirty="0">
                <a:solidFill>
                  <a:srgbClr val="00B050"/>
                </a:solidFill>
              </a:rPr>
              <a:t>-150</a:t>
            </a:r>
            <a:r>
              <a:rPr lang="en-US" altLang="ko-KR" dirty="0"/>
              <a:t>,0),(-100,</a:t>
            </a:r>
            <a:r>
              <a:rPr lang="en-US" altLang="ko-KR" dirty="0">
                <a:solidFill>
                  <a:srgbClr val="00B050"/>
                </a:solidFill>
              </a:rPr>
              <a:t>150</a:t>
            </a:r>
            <a:r>
              <a:rPr lang="en-US" altLang="ko-KR" dirty="0"/>
              <a:t>,0)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F1048-214F-4C79-AAD8-C8EBF0FF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949A0-5866-40AC-8472-05C0EC91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67" y="1845045"/>
            <a:ext cx="6456266" cy="23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516C-4206-438F-B2D9-2905B5F8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열리고 닫히는 미닫이문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24C4D-5C2B-47DF-B6A6-DBBB9490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양방향 미닫이문 구현</a:t>
            </a:r>
            <a:endParaRPr lang="en-US" altLang="ko-KR" dirty="0"/>
          </a:p>
          <a:p>
            <a:pPr lvl="1"/>
            <a:r>
              <a:rPr lang="en-US" altLang="ko-KR" dirty="0"/>
              <a:t>Arrow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2"/>
            <a:r>
              <a:rPr lang="ko-KR" altLang="en-US" dirty="0"/>
              <a:t>에디터에서만 보임 </a:t>
            </a:r>
            <a:r>
              <a:rPr lang="en-US" altLang="ko-KR" dirty="0"/>
              <a:t>: </a:t>
            </a:r>
            <a:r>
              <a:rPr lang="ko-KR" altLang="en-US" dirty="0" err="1"/>
              <a:t>액터의</a:t>
            </a:r>
            <a:r>
              <a:rPr lang="ko-KR" altLang="en-US" dirty="0"/>
              <a:t> 방향을 쉽게 파악할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pPr lvl="1"/>
            <a:r>
              <a:rPr lang="ko-KR" altLang="en-US" dirty="0"/>
              <a:t>타임라인</a:t>
            </a:r>
            <a:endParaRPr lang="en-US" altLang="ko-KR" dirty="0"/>
          </a:p>
          <a:p>
            <a:pPr lvl="2"/>
            <a:r>
              <a:rPr lang="en-US" altLang="ko-KR" b="1" dirty="0"/>
              <a:t>Float</a:t>
            </a:r>
            <a:r>
              <a:rPr lang="en-US" altLang="ko-KR" dirty="0"/>
              <a:t> </a:t>
            </a:r>
            <a:r>
              <a:rPr lang="en-US" altLang="ko-KR" dirty="0" err="1"/>
              <a:t>트랙의</a:t>
            </a:r>
            <a:r>
              <a:rPr lang="en-US" altLang="ko-KR" dirty="0"/>
              <a:t> </a:t>
            </a:r>
            <a:r>
              <a:rPr lang="en-US" altLang="ko-KR" dirty="0" err="1"/>
              <a:t>선형</a:t>
            </a:r>
            <a:r>
              <a:rPr lang="en-US" altLang="ko-KR" dirty="0"/>
              <a:t> </a:t>
            </a:r>
            <a:r>
              <a:rPr lang="en-US" altLang="ko-KR" dirty="0" err="1"/>
              <a:t>보간으로는</a:t>
            </a:r>
            <a:r>
              <a:rPr lang="en-US" altLang="ko-KR" dirty="0"/>
              <a:t> </a:t>
            </a:r>
            <a:r>
              <a:rPr lang="en-US" altLang="ko-KR" dirty="0" err="1"/>
              <a:t>표현할</a:t>
            </a:r>
            <a:r>
              <a:rPr lang="en-US" altLang="ko-KR" dirty="0"/>
              <a:t> 수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→ </a:t>
            </a:r>
            <a:r>
              <a:rPr lang="ko-KR" altLang="en-US" b="1" dirty="0"/>
              <a:t>벡터</a:t>
            </a:r>
            <a:r>
              <a:rPr lang="ko-KR" altLang="en-US" dirty="0"/>
              <a:t> 트랙을 사용하면 됨</a:t>
            </a:r>
            <a:endParaRPr lang="en-US" altLang="ko-KR" dirty="0"/>
          </a:p>
          <a:p>
            <a:pPr lvl="2"/>
            <a:r>
              <a:rPr lang="ko-KR" altLang="en-US" dirty="0"/>
              <a:t>하나의 타임라인만 구현 </a:t>
            </a:r>
            <a:r>
              <a:rPr lang="en-US" altLang="ko-KR" dirty="0"/>
              <a:t>(</a:t>
            </a:r>
            <a:r>
              <a:rPr lang="en-US" altLang="ko-KR" dirty="0" err="1"/>
              <a:t>DoorRight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초 동안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en-US" altLang="ko-KR" dirty="0"/>
              <a:t>-100</a:t>
            </a:r>
            <a:r>
              <a:rPr lang="ko-KR" altLang="en-US" dirty="0"/>
              <a:t>만큼 이동 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/>
              <a:t>그 다음 </a:t>
            </a:r>
            <a:r>
              <a:rPr lang="en-US" altLang="ko-KR" dirty="0"/>
              <a:t>1</a:t>
            </a:r>
            <a:r>
              <a:rPr lang="ko-KR" altLang="en-US" dirty="0"/>
              <a:t>초 동안 </a:t>
            </a:r>
            <a:r>
              <a:rPr lang="en-US" altLang="ko-KR" dirty="0"/>
              <a:t>Y</a:t>
            </a:r>
            <a:r>
              <a:rPr lang="ko-KR" altLang="en-US" dirty="0"/>
              <a:t>로 </a:t>
            </a:r>
            <a:r>
              <a:rPr lang="en-US" altLang="ko-KR" dirty="0"/>
              <a:t>+100</a:t>
            </a:r>
            <a:r>
              <a:rPr lang="ko-KR" altLang="en-US" dirty="0"/>
              <a:t>만큼 이동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DoorLeft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값만 부호를 바꾸면 됨</a:t>
            </a:r>
            <a:endParaRPr lang="en-US" altLang="ko-KR" dirty="0"/>
          </a:p>
          <a:p>
            <a:pPr lvl="1"/>
            <a:r>
              <a:rPr lang="ko-KR" altLang="en-US" dirty="0"/>
              <a:t>이동 방법</a:t>
            </a:r>
            <a:endParaRPr lang="en-US" altLang="ko-KR" dirty="0"/>
          </a:p>
          <a:p>
            <a:pPr lvl="2"/>
            <a:r>
              <a:rPr lang="en-US" altLang="ko-KR" dirty="0" err="1"/>
              <a:t>SetRelativeLocation</a:t>
            </a:r>
            <a:r>
              <a:rPr lang="en-US" altLang="ko-KR" dirty="0"/>
              <a:t> : </a:t>
            </a:r>
            <a:r>
              <a:rPr lang="ko-KR" altLang="en-US" dirty="0"/>
              <a:t>부모 컴포넌트에 상대적인 위치를 지정함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F1048-214F-4C79-AAD8-C8EBF0FF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3BF8098-D80D-4F93-B1DC-9B053FFC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0945" y="2081734"/>
            <a:ext cx="3911455" cy="218235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60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타임라인에서 벡터 트랙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Ptimelinevector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Ptimelinevector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16_ </a:t>
            </a:r>
            <a:r>
              <a:rPr lang="ko-KR" altLang="en-US" dirty="0">
                <a:solidFill>
                  <a:srgbClr val="0070C0"/>
                </a:solidFill>
              </a:rPr>
              <a:t>타임라인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처음으로 타임라인 만들고 사용하기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타임라인과 선형 </a:t>
            </a:r>
            <a:r>
              <a:rPr lang="ko-KR" altLang="en-US" dirty="0" err="1"/>
              <a:t>보간을</a:t>
            </a:r>
            <a:r>
              <a:rPr lang="ko-KR" altLang="en-US" dirty="0"/>
              <a:t> 함께 사용하기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타임라인에서 벡터 트랙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7B08-5D7A-4216-98AB-A11F701A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2EBD-436A-4089-A060-03C6C306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타임라인에 대해서 이해한다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타임라인 만들고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타임라인과 선형 </a:t>
            </a:r>
            <a:r>
              <a:rPr lang="ko-KR" altLang="en-US" dirty="0" err="1"/>
              <a:t>보간을</a:t>
            </a:r>
            <a:r>
              <a:rPr lang="ko-KR" altLang="en-US" dirty="0"/>
              <a:t> 함께 사용할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타임라인에서 벡터 트랙 사용할 수 있다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CDDF7-8C41-4B2C-AFCE-C56E2E6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4A55-4D6B-4829-BB68-36615E7F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타임라인이란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6A8E7-5804-420D-9F6F-5ABFB01D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시간에</a:t>
            </a:r>
            <a:r>
              <a:rPr lang="en-US" altLang="ko-KR" dirty="0"/>
              <a:t> </a:t>
            </a:r>
            <a:r>
              <a:rPr lang="ko-KR" altLang="en-US" dirty="0"/>
              <a:t>맞춰 같은 움직임을 반복적으로 보여주는 것들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5</a:t>
            </a:r>
            <a:r>
              <a:rPr lang="ko-KR" altLang="en-US" dirty="0"/>
              <a:t>초 시점에서 송곳이 올라오고</a:t>
            </a:r>
            <a:r>
              <a:rPr lang="en-US" altLang="ko-KR" dirty="0"/>
              <a:t> 5</a:t>
            </a:r>
            <a:r>
              <a:rPr lang="ko-KR" altLang="en-US" dirty="0"/>
              <a:t>초 시점에서 문이 열림</a:t>
            </a:r>
            <a:r>
              <a:rPr lang="en-US" altLang="ko-KR" dirty="0"/>
              <a:t>, 10</a:t>
            </a:r>
            <a:r>
              <a:rPr lang="ko-KR" altLang="en-US" dirty="0"/>
              <a:t>초 주기로 등대가 한바퀴 회전함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타임라인으로 표현할 수 있음</a:t>
            </a:r>
            <a:endParaRPr lang="en-US" altLang="ko-KR" dirty="0"/>
          </a:p>
          <a:p>
            <a:pPr lvl="2"/>
            <a:r>
              <a:rPr lang="ko-KR" altLang="en-US" dirty="0"/>
              <a:t>타임라인은</a:t>
            </a:r>
            <a:r>
              <a:rPr lang="en-US" altLang="ko-KR" dirty="0"/>
              <a:t> </a:t>
            </a:r>
            <a:r>
              <a:rPr lang="ko-KR" altLang="en-US" dirty="0"/>
              <a:t>발생하는 이벤트를 시간 흐름 라인 상에서 표시한 것임</a:t>
            </a:r>
            <a:endParaRPr lang="en-US" altLang="ko-KR" dirty="0"/>
          </a:p>
          <a:p>
            <a:pPr lvl="2"/>
            <a:r>
              <a:rPr lang="ko-KR" altLang="en-US" dirty="0"/>
              <a:t>수평축은 시간 축임</a:t>
            </a:r>
            <a:endParaRPr lang="en-US" altLang="ko-KR" dirty="0"/>
          </a:p>
          <a:p>
            <a:pPr lvl="1"/>
            <a:r>
              <a:rPr lang="ko-KR" altLang="en-US" dirty="0"/>
              <a:t>타임라인 </a:t>
            </a:r>
            <a:r>
              <a:rPr lang="en-US" altLang="ko-KR" dirty="0"/>
              <a:t>: </a:t>
            </a:r>
            <a:r>
              <a:rPr lang="ko-KR" altLang="en-US" dirty="0"/>
              <a:t>정해진 시간에 정해진 대로 장면을 변화시키는 기능을 제공함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타임라인</a:t>
            </a:r>
            <a:endParaRPr lang="en-US" altLang="ko-KR" dirty="0"/>
          </a:p>
          <a:p>
            <a:pPr lvl="1"/>
            <a:r>
              <a:rPr lang="ko-KR" altLang="en-US" dirty="0"/>
              <a:t>타임라인은 시간의 경과에 따른 값의 변화를 표현함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축이 시간이고</a:t>
            </a:r>
            <a:r>
              <a:rPr lang="en-US" altLang="ko-KR" dirty="0"/>
              <a:t>, Y</a:t>
            </a:r>
            <a:r>
              <a:rPr lang="ko-KR" altLang="en-US" dirty="0"/>
              <a:t>축이 값인 그래프의 곡선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값</a:t>
            </a:r>
            <a:r>
              <a:rPr lang="en-US" altLang="ko-KR" dirty="0"/>
              <a:t>” = “</a:t>
            </a:r>
            <a:r>
              <a:rPr lang="ko-KR" altLang="en-US" dirty="0"/>
              <a:t>트랙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트랙의 종류 </a:t>
            </a:r>
            <a:r>
              <a:rPr lang="en-US" altLang="ko-KR" dirty="0">
                <a:solidFill>
                  <a:srgbClr val="0000FF"/>
                </a:solidFill>
              </a:rPr>
              <a:t>: float,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vector,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color,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event</a:t>
            </a:r>
          </a:p>
          <a:p>
            <a:pPr lvl="1"/>
            <a:r>
              <a:rPr lang="ko-KR" altLang="en-US" dirty="0"/>
              <a:t>곡선 입력 방법 </a:t>
            </a:r>
            <a:r>
              <a:rPr lang="en-US" altLang="ko-KR" dirty="0"/>
              <a:t>: </a:t>
            </a:r>
            <a:r>
              <a:rPr lang="ko-KR" altLang="en-US" dirty="0"/>
              <a:t>키들을 입력하여 곡선을 표현함</a:t>
            </a:r>
            <a:endParaRPr lang="en-US" altLang="ko-KR" dirty="0"/>
          </a:p>
          <a:p>
            <a:pPr lvl="2"/>
            <a:r>
              <a:rPr lang="en-US" altLang="ko-KR" dirty="0"/>
              <a:t>Key = (time, value)</a:t>
            </a:r>
          </a:p>
          <a:p>
            <a:pPr lvl="2"/>
            <a:r>
              <a:rPr lang="ko-KR" altLang="en-US" dirty="0"/>
              <a:t>키를 추가하는 방법 </a:t>
            </a:r>
            <a:r>
              <a:rPr lang="en-US" altLang="ko-KR" dirty="0"/>
              <a:t>: Shift +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pPr lvl="2"/>
            <a:r>
              <a:rPr lang="ko-KR" altLang="en-US" dirty="0"/>
              <a:t>키 사이를 </a:t>
            </a:r>
            <a:r>
              <a:rPr lang="ko-KR" altLang="en-US" dirty="0" err="1"/>
              <a:t>보간하여</a:t>
            </a:r>
            <a:r>
              <a:rPr lang="ko-KR" altLang="en-US" dirty="0"/>
              <a:t> 곡선 생성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3B03D-594D-4621-B950-10F03AB6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B78EC8-9D9C-4AB3-AEFC-229EF2FDFDD6}"/>
              </a:ext>
            </a:extLst>
          </p:cNvPr>
          <p:cNvCxnSpPr>
            <a:cxnSpLocks/>
          </p:cNvCxnSpPr>
          <p:nvPr/>
        </p:nvCxnSpPr>
        <p:spPr>
          <a:xfrm>
            <a:off x="9093540" y="4405487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99F4B4-9419-4397-8324-D9855B315A8D}"/>
              </a:ext>
            </a:extLst>
          </p:cNvPr>
          <p:cNvCxnSpPr/>
          <p:nvPr/>
        </p:nvCxnSpPr>
        <p:spPr>
          <a:xfrm flipV="1">
            <a:off x="9093540" y="3469383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5285DF-10C9-432D-A437-C18661D06BAC}"/>
              </a:ext>
            </a:extLst>
          </p:cNvPr>
          <p:cNvSpPr txBox="1"/>
          <p:nvPr/>
        </p:nvSpPr>
        <p:spPr>
          <a:xfrm>
            <a:off x="10630625" y="44753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시간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8E2AC-973A-400C-ACFB-7EC7C72AE91B}"/>
              </a:ext>
            </a:extLst>
          </p:cNvPr>
          <p:cNvSpPr txBox="1"/>
          <p:nvPr/>
        </p:nvSpPr>
        <p:spPr>
          <a:xfrm>
            <a:off x="8652874" y="34500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값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4FBB8477-52F9-4896-A255-CB52C9877E3D}"/>
              </a:ext>
            </a:extLst>
          </p:cNvPr>
          <p:cNvSpPr/>
          <p:nvPr/>
        </p:nvSpPr>
        <p:spPr>
          <a:xfrm flipH="1">
            <a:off x="9093539" y="3634724"/>
            <a:ext cx="2736302" cy="1526337"/>
          </a:xfrm>
          <a:prstGeom prst="arc">
            <a:avLst>
              <a:gd name="adj1" fmla="val 13521079"/>
              <a:gd name="adj2" fmla="val 10191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50DCC7-44F5-4B5E-84DC-2FF144DEA39C}"/>
              </a:ext>
            </a:extLst>
          </p:cNvPr>
          <p:cNvCxnSpPr>
            <a:cxnSpLocks/>
          </p:cNvCxnSpPr>
          <p:nvPr/>
        </p:nvCxnSpPr>
        <p:spPr>
          <a:xfrm>
            <a:off x="9099652" y="5928577"/>
            <a:ext cx="216024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E9B74E-BEC4-4929-809C-9FDA20E19D94}"/>
              </a:ext>
            </a:extLst>
          </p:cNvPr>
          <p:cNvCxnSpPr/>
          <p:nvPr/>
        </p:nvCxnSpPr>
        <p:spPr>
          <a:xfrm flipV="1">
            <a:off x="9099652" y="4992473"/>
            <a:ext cx="0" cy="93610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61355F-AFFF-4015-B653-F4C87E5FD8BE}"/>
              </a:ext>
            </a:extLst>
          </p:cNvPr>
          <p:cNvSpPr txBox="1"/>
          <p:nvPr/>
        </p:nvSpPr>
        <p:spPr>
          <a:xfrm>
            <a:off x="10636737" y="59984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EC65B-BC00-43BC-9BE7-FA7D12C98FF3}"/>
              </a:ext>
            </a:extLst>
          </p:cNvPr>
          <p:cNvSpPr txBox="1"/>
          <p:nvPr/>
        </p:nvSpPr>
        <p:spPr>
          <a:xfrm>
            <a:off x="8658986" y="49731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값</a:t>
            </a: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3DC7A551-DC29-4FEE-8BFA-E28D854C2CE8}"/>
              </a:ext>
            </a:extLst>
          </p:cNvPr>
          <p:cNvSpPr/>
          <p:nvPr/>
        </p:nvSpPr>
        <p:spPr>
          <a:xfrm flipH="1">
            <a:off x="9099651" y="5157814"/>
            <a:ext cx="2736302" cy="1526337"/>
          </a:xfrm>
          <a:prstGeom prst="arc">
            <a:avLst>
              <a:gd name="adj1" fmla="val 13521079"/>
              <a:gd name="adj2" fmla="val 10191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B2F6C3C-6D10-4929-AEE2-8519B904DBF1}"/>
              </a:ext>
            </a:extLst>
          </p:cNvPr>
          <p:cNvSpPr/>
          <p:nvPr/>
        </p:nvSpPr>
        <p:spPr>
          <a:xfrm>
            <a:off x="9074484" y="5764056"/>
            <a:ext cx="94685" cy="946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15BD28-9EA1-4892-91BE-A682964C5505}"/>
              </a:ext>
            </a:extLst>
          </p:cNvPr>
          <p:cNvSpPr/>
          <p:nvPr/>
        </p:nvSpPr>
        <p:spPr>
          <a:xfrm>
            <a:off x="9327784" y="5429712"/>
            <a:ext cx="94685" cy="946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4CEA3F-D4FA-4252-AABC-1713E7822DCA}"/>
              </a:ext>
            </a:extLst>
          </p:cNvPr>
          <p:cNvSpPr/>
          <p:nvPr/>
        </p:nvSpPr>
        <p:spPr>
          <a:xfrm>
            <a:off x="9949932" y="5173004"/>
            <a:ext cx="94685" cy="946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3A7423-D56C-4FF2-9E27-129F2BBBF6AD}"/>
              </a:ext>
            </a:extLst>
          </p:cNvPr>
          <p:cNvSpPr/>
          <p:nvPr/>
        </p:nvSpPr>
        <p:spPr>
          <a:xfrm>
            <a:off x="10488122" y="5125661"/>
            <a:ext cx="94685" cy="946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1ECD473-E9D8-41D6-9A17-90EC20D01F93}"/>
              </a:ext>
            </a:extLst>
          </p:cNvPr>
          <p:cNvSpPr/>
          <p:nvPr/>
        </p:nvSpPr>
        <p:spPr>
          <a:xfrm>
            <a:off x="11062355" y="5219042"/>
            <a:ext cx="94685" cy="946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511BE8-3EC9-485B-AA83-0D57B2DFAF44}"/>
              </a:ext>
            </a:extLst>
          </p:cNvPr>
          <p:cNvSpPr txBox="1"/>
          <p:nvPr/>
        </p:nvSpPr>
        <p:spPr>
          <a:xfrm>
            <a:off x="9136099" y="5014338"/>
            <a:ext cx="496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key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B1AF6-5546-4A07-B370-56B40464CDCC}"/>
              </a:ext>
            </a:extLst>
          </p:cNvPr>
          <p:cNvSpPr txBox="1"/>
          <p:nvPr/>
        </p:nvSpPr>
        <p:spPr>
          <a:xfrm>
            <a:off x="10263531" y="3182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곡선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D8B510-DE3E-423F-A00A-53A9B3386EC8}"/>
              </a:ext>
            </a:extLst>
          </p:cNvPr>
          <p:cNvSpPr txBox="1"/>
          <p:nvPr/>
        </p:nvSpPr>
        <p:spPr>
          <a:xfrm>
            <a:off x="9418956" y="5470828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시간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067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7B08-5D7A-4216-98AB-A11F701A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처음으로 타임라인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2EBD-436A-4089-A060-03C6C306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처음으로 타임라인을 만들고 사용하는 방법을 배워보자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CDDF7-8C41-4B2C-AFCE-C56E2E6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7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6F497-DC5D-4A4B-9E0C-92791E91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타임라인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01278-8C1E-456E-9C81-9400885A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액터를</a:t>
            </a:r>
            <a:r>
              <a:rPr lang="ko-KR" altLang="en-US" dirty="0"/>
              <a:t> 스핀 회전하는 예시</a:t>
            </a:r>
            <a:endParaRPr lang="en-US" altLang="ko-KR" dirty="0"/>
          </a:p>
          <a:p>
            <a:pPr lvl="1"/>
            <a:r>
              <a:rPr lang="ko-KR" altLang="en-US" dirty="0" err="1"/>
              <a:t>액터가</a:t>
            </a:r>
            <a:r>
              <a:rPr lang="ko-KR" altLang="en-US" dirty="0"/>
              <a:t> 한바퀴 회전하도록 만들자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초에 한바퀴 회전하는 것을 계속하도록 만들자</a:t>
            </a:r>
            <a:endParaRPr lang="en-US" altLang="ko-KR" dirty="0"/>
          </a:p>
          <a:p>
            <a:pPr lvl="1"/>
            <a:r>
              <a:rPr lang="ko-KR" altLang="en-US" dirty="0"/>
              <a:t>타임라인 생성 </a:t>
            </a:r>
            <a:r>
              <a:rPr lang="en-US" altLang="ko-KR" dirty="0"/>
              <a:t>: Float </a:t>
            </a:r>
            <a:r>
              <a:rPr lang="ko-KR" altLang="en-US" dirty="0"/>
              <a:t>트랙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회전 </a:t>
            </a:r>
            <a:r>
              <a:rPr lang="en-US" altLang="ko-KR" dirty="0"/>
              <a:t>= 1</a:t>
            </a:r>
            <a:r>
              <a:rPr lang="ko-KR" altLang="en-US" dirty="0"/>
              <a:t>초의 타임라인에서 </a:t>
            </a:r>
            <a:r>
              <a:rPr lang="en-US" altLang="ko-KR" dirty="0"/>
              <a:t>float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360</a:t>
            </a:r>
            <a:r>
              <a:rPr lang="ko-KR" altLang="en-US" dirty="0"/>
              <a:t>으로 변화시키도록 하면 됨</a:t>
            </a:r>
            <a:endParaRPr lang="en-US" altLang="ko-KR" dirty="0"/>
          </a:p>
          <a:p>
            <a:pPr lvl="1"/>
            <a:r>
              <a:rPr lang="ko-KR" altLang="en-US" dirty="0"/>
              <a:t>타임라인 노드의 </a:t>
            </a:r>
            <a:r>
              <a:rPr lang="ko-KR" altLang="en-US" dirty="0" err="1"/>
              <a:t>출력핀</a:t>
            </a:r>
            <a:endParaRPr lang="en-US" altLang="ko-KR" dirty="0"/>
          </a:p>
          <a:p>
            <a:pPr lvl="2"/>
            <a:r>
              <a:rPr lang="en-US" altLang="ko-KR" dirty="0"/>
              <a:t>Update </a:t>
            </a:r>
            <a:r>
              <a:rPr lang="ko-KR" altLang="en-US" dirty="0"/>
              <a:t>출력 </a:t>
            </a:r>
            <a:r>
              <a:rPr lang="ko-KR" altLang="en-US" dirty="0" err="1"/>
              <a:t>실행핀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타임라인이 재생되는 동안에 계속 실행이 흐름</a:t>
            </a:r>
            <a:endParaRPr lang="en-US" altLang="ko-KR" dirty="0"/>
          </a:p>
          <a:p>
            <a:pPr lvl="2"/>
            <a:r>
              <a:rPr lang="en-US" altLang="ko-KR" dirty="0"/>
              <a:t>Finished </a:t>
            </a:r>
            <a:r>
              <a:rPr lang="ko-KR" altLang="en-US" dirty="0"/>
              <a:t>출력 </a:t>
            </a:r>
            <a:r>
              <a:rPr lang="ko-KR" altLang="en-US" dirty="0" err="1"/>
              <a:t>실행핀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타임라인 재생이 끝나면 실행이 흐름</a:t>
            </a:r>
            <a:r>
              <a:rPr lang="en-US" altLang="ko-KR" dirty="0"/>
              <a:t> (</a:t>
            </a:r>
            <a:r>
              <a:rPr lang="ko-KR" altLang="en-US" dirty="0"/>
              <a:t>루프일 경우는 끝나지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회전의 구현 </a:t>
            </a:r>
            <a:r>
              <a:rPr lang="en-US" altLang="ko-KR" dirty="0"/>
              <a:t>(Update </a:t>
            </a:r>
            <a:r>
              <a:rPr lang="ko-KR" altLang="en-US" dirty="0" err="1"/>
              <a:t>출력핀에서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Make</a:t>
            </a:r>
            <a:r>
              <a:rPr lang="en-US" altLang="ko-KR" dirty="0"/>
              <a:t> Rotator : 3</a:t>
            </a:r>
            <a:r>
              <a:rPr lang="ko-KR" altLang="en-US" dirty="0"/>
              <a:t>개의 </a:t>
            </a:r>
            <a:r>
              <a:rPr lang="en-US" altLang="ko-KR" dirty="0"/>
              <a:t>float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en-US" altLang="ko-KR" dirty="0" err="1"/>
              <a:t>Roll,Pitch,Yaw</a:t>
            </a:r>
            <a:r>
              <a:rPr lang="en-US" altLang="ko-KR" dirty="0"/>
              <a:t>)</a:t>
            </a:r>
            <a:r>
              <a:rPr lang="ko-KR" altLang="en-US" dirty="0"/>
              <a:t>으로부터 </a:t>
            </a:r>
            <a:r>
              <a:rPr lang="en-US" altLang="ko-KR" dirty="0"/>
              <a:t>Rotator </a:t>
            </a:r>
            <a:r>
              <a:rPr lang="ko-KR" altLang="en-US" dirty="0"/>
              <a:t>구조체를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pPr lvl="3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반대 기능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 Rotator [ </a:t>
            </a:r>
            <a:r>
              <a:rPr lang="en-US" altLang="ko-KR" dirty="0">
                <a:solidFill>
                  <a:srgbClr val="0000FF"/>
                </a:solidFill>
              </a:rPr>
              <a:t>Make</a:t>
            </a:r>
            <a:r>
              <a:rPr lang="en-US" altLang="ko-KR" dirty="0"/>
              <a:t>*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* ]</a:t>
            </a:r>
          </a:p>
          <a:p>
            <a:pPr lvl="2"/>
            <a:r>
              <a:rPr lang="en-US" altLang="ko-KR" dirty="0" err="1"/>
              <a:t>SetRelativeRotation</a:t>
            </a:r>
            <a:r>
              <a:rPr lang="en-US" altLang="ko-KR" dirty="0"/>
              <a:t> : </a:t>
            </a:r>
            <a:r>
              <a:rPr lang="ko-KR" altLang="en-US" dirty="0"/>
              <a:t>부모 컴포넌트에 상대적인 회전을 지정함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D9AF8-73E5-479B-A38E-8CE0D6D1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9A8DE76-5F4E-4C73-A312-E70C8883B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979" y="4777252"/>
            <a:ext cx="5400040" cy="16502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452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처음으로 타임라인 만들고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Ptimeline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Ptimeline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7B08-5D7A-4216-98AB-A11F701A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타임라인과 선형 </a:t>
            </a:r>
            <a:r>
              <a:rPr lang="ko-KR" altLang="en-US" dirty="0" err="1">
                <a:solidFill>
                  <a:srgbClr val="0070C0"/>
                </a:solidFill>
              </a:rPr>
              <a:t>보간을</a:t>
            </a:r>
            <a:r>
              <a:rPr lang="ko-KR" altLang="en-US" dirty="0">
                <a:solidFill>
                  <a:srgbClr val="0070C0"/>
                </a:solidFill>
              </a:rPr>
              <a:t> 함께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2EBD-436A-4089-A060-03C6C306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타임라인과 선형 </a:t>
            </a:r>
            <a:r>
              <a:rPr lang="ko-KR" altLang="en-US" dirty="0" err="1"/>
              <a:t>보간을</a:t>
            </a:r>
            <a:r>
              <a:rPr lang="ko-KR" altLang="en-US" dirty="0"/>
              <a:t> 함께 사용하는 방법을 학습하자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CDDF7-8C41-4B2C-AFCE-C56E2E6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CB16F-F6E8-4B3B-8FEC-9B4819A1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보간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65374-8B76-48AB-ACE8-89B222BF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Lerp</a:t>
            </a:r>
          </a:p>
          <a:p>
            <a:pPr lvl="1"/>
            <a:r>
              <a:rPr lang="ko-KR" altLang="en-US" dirty="0"/>
              <a:t>선형 보간 </a:t>
            </a:r>
            <a:r>
              <a:rPr lang="en-US" altLang="ko-KR" dirty="0"/>
              <a:t>(Linear Interpolation)</a:t>
            </a:r>
          </a:p>
          <a:p>
            <a:pPr lvl="2"/>
            <a:r>
              <a:rPr lang="ko-KR" altLang="en-US" dirty="0"/>
              <a:t>두 지점 사이의 값을 선형 </a:t>
            </a:r>
            <a:r>
              <a:rPr lang="ko-KR" altLang="en-US" dirty="0" err="1"/>
              <a:t>보간함</a:t>
            </a:r>
            <a:endParaRPr lang="en-US" altLang="ko-KR" dirty="0"/>
          </a:p>
          <a:p>
            <a:pPr lvl="1"/>
            <a:r>
              <a:rPr lang="ko-KR" altLang="en-US" dirty="0"/>
              <a:t>선형 보간 함수 </a:t>
            </a:r>
            <a:r>
              <a:rPr lang="en-US" altLang="ko-KR" dirty="0"/>
              <a:t>: Lerp  </a:t>
            </a:r>
            <a:r>
              <a:rPr lang="en-US" altLang="ko-KR" sz="1400" dirty="0"/>
              <a:t>(</a:t>
            </a:r>
            <a:r>
              <a:rPr lang="el-GR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1400" dirty="0"/>
              <a:t> in [0,1])</a:t>
            </a:r>
            <a:endParaRPr lang="en-US" altLang="ko-KR" dirty="0"/>
          </a:p>
          <a:p>
            <a:pPr lvl="2"/>
            <a:r>
              <a:rPr lang="en-US" altLang="ko-KR" dirty="0"/>
              <a:t>Lerp(A, B,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dirty="0"/>
              <a:t>) = A*(1-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dirty="0"/>
              <a:t>)+B*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900" dirty="0"/>
              <a:t>      -- </a:t>
            </a:r>
            <a:r>
              <a:rPr lang="ko-KR" altLang="en-US" sz="900" dirty="0"/>
              <a:t>해석</a:t>
            </a:r>
            <a:r>
              <a:rPr lang="en-US" altLang="ko-KR" sz="900" dirty="0"/>
              <a:t>: A</a:t>
            </a:r>
            <a:r>
              <a:rPr lang="ko-KR" altLang="en-US" sz="900" dirty="0"/>
              <a:t>는 </a:t>
            </a:r>
            <a:r>
              <a:rPr lang="en-US" altLang="ko-KR" sz="900" dirty="0"/>
              <a:t>1-</a:t>
            </a:r>
            <a:r>
              <a:rPr lang="el-GR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900" dirty="0"/>
              <a:t> </a:t>
            </a:r>
            <a:r>
              <a:rPr lang="ko-KR" altLang="en-US" sz="900" dirty="0"/>
              <a:t>비율만큼 더하고</a:t>
            </a:r>
            <a:r>
              <a:rPr lang="en-US" altLang="ko-KR" sz="900" dirty="0"/>
              <a:t> B</a:t>
            </a:r>
            <a:r>
              <a:rPr lang="ko-KR" altLang="en-US" sz="900" dirty="0"/>
              <a:t>는 </a:t>
            </a:r>
            <a:r>
              <a:rPr lang="el-GR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900" dirty="0"/>
              <a:t> </a:t>
            </a:r>
            <a:r>
              <a:rPr lang="ko-KR" altLang="en-US" sz="900" dirty="0"/>
              <a:t>비율만큼 더함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                    = A + (B-A)*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dirty="0"/>
              <a:t>    </a:t>
            </a:r>
            <a:r>
              <a:rPr lang="en-US" altLang="ko-KR" sz="900" dirty="0"/>
              <a:t>-- </a:t>
            </a:r>
            <a:r>
              <a:rPr lang="ko-KR" altLang="en-US" sz="900" dirty="0"/>
              <a:t>해석</a:t>
            </a:r>
            <a:r>
              <a:rPr lang="en-US" altLang="ko-KR" sz="900" dirty="0"/>
              <a:t>: </a:t>
            </a:r>
            <a:r>
              <a:rPr lang="ko-KR" altLang="en-US" sz="900" dirty="0"/>
              <a:t>시작위치 </a:t>
            </a:r>
            <a:r>
              <a:rPr lang="en-US" altLang="ko-KR" sz="900" dirty="0"/>
              <a:t>A</a:t>
            </a:r>
            <a:r>
              <a:rPr lang="ko-KR" altLang="en-US" sz="900" dirty="0"/>
              <a:t>에 </a:t>
            </a:r>
            <a:r>
              <a:rPr lang="en-US" altLang="ko-KR" sz="900" dirty="0"/>
              <a:t>A</a:t>
            </a:r>
            <a:r>
              <a:rPr lang="ko-KR" altLang="en-US" sz="900" dirty="0"/>
              <a:t>에서 </a:t>
            </a:r>
            <a:r>
              <a:rPr lang="en-US" altLang="ko-KR" sz="900" dirty="0"/>
              <a:t>B</a:t>
            </a:r>
            <a:r>
              <a:rPr lang="ko-KR" altLang="en-US" sz="900" dirty="0"/>
              <a:t>까지의 길이인 </a:t>
            </a:r>
            <a:r>
              <a:rPr lang="en-US" altLang="ko-KR" sz="900" dirty="0"/>
              <a:t>B-A</a:t>
            </a:r>
            <a:r>
              <a:rPr lang="ko-KR" altLang="en-US" sz="900" dirty="0"/>
              <a:t>의</a:t>
            </a:r>
            <a:r>
              <a:rPr lang="en-US" altLang="ko-KR" sz="900" dirty="0"/>
              <a:t> </a:t>
            </a:r>
            <a:r>
              <a:rPr lang="el-GR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900" dirty="0"/>
              <a:t> </a:t>
            </a:r>
            <a:r>
              <a:rPr lang="ko-KR" altLang="en-US" sz="900" dirty="0"/>
              <a:t>비율만큼 더함</a:t>
            </a:r>
            <a:endParaRPr lang="en-US" altLang="ko-KR" sz="900" dirty="0"/>
          </a:p>
          <a:p>
            <a:pPr lvl="3"/>
            <a:endParaRPr lang="en-US" altLang="ko-KR" dirty="0"/>
          </a:p>
          <a:p>
            <a:r>
              <a:rPr lang="ko-KR" altLang="en-US" dirty="0"/>
              <a:t>키 </a:t>
            </a:r>
            <a:r>
              <a:rPr lang="ko-KR" altLang="en-US" dirty="0" err="1"/>
              <a:t>보간하기</a:t>
            </a:r>
            <a:endParaRPr lang="en-US" altLang="ko-KR" dirty="0"/>
          </a:p>
          <a:p>
            <a:pPr lvl="1"/>
            <a:r>
              <a:rPr lang="ko-KR" altLang="en-US" dirty="0"/>
              <a:t>선형</a:t>
            </a:r>
            <a:endParaRPr lang="en-US" altLang="ko-KR" dirty="0"/>
          </a:p>
          <a:p>
            <a:pPr lvl="1"/>
            <a:r>
              <a:rPr lang="ko-KR" altLang="en-US" dirty="0"/>
              <a:t>자동 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꺾임도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이즈인</a:t>
            </a:r>
            <a:r>
              <a:rPr lang="en-US" altLang="ko-KR" dirty="0"/>
              <a:t>/</a:t>
            </a:r>
            <a:r>
              <a:rPr lang="ko-KR" altLang="en-US" dirty="0" err="1"/>
              <a:t>이즈아웃</a:t>
            </a:r>
            <a:r>
              <a:rPr lang="ko-KR" altLang="en-US" dirty="0"/>
              <a:t> </a:t>
            </a:r>
            <a:r>
              <a:rPr lang="en-US" altLang="ko-KR" dirty="0"/>
              <a:t>(Ease In/Ease Out)</a:t>
            </a:r>
          </a:p>
          <a:p>
            <a:pPr lvl="2"/>
            <a:r>
              <a:rPr lang="ko-KR" altLang="en-US" dirty="0"/>
              <a:t>자연스러운 애니메이션이 되도록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03939A-38D3-48DD-9E28-425D0E03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2B04FDB-54B9-4A1F-B5A3-7E3A4374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1037" y="3808890"/>
            <a:ext cx="3381363" cy="20507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546CCD1-14DF-47FE-B667-E3641CD99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0872" y="1593788"/>
            <a:ext cx="2391527" cy="20507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D33FB-C704-4FA8-8721-64F89EBA9072}"/>
              </a:ext>
            </a:extLst>
          </p:cNvPr>
          <p:cNvSpPr txBox="1"/>
          <p:nvPr/>
        </p:nvSpPr>
        <p:spPr>
          <a:xfrm>
            <a:off x="6433636" y="1046464"/>
            <a:ext cx="29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ko-KR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D4966B-81FC-41BE-8529-60925741F903}"/>
              </a:ext>
            </a:extLst>
          </p:cNvPr>
          <p:cNvCxnSpPr/>
          <p:nvPr/>
        </p:nvCxnSpPr>
        <p:spPr>
          <a:xfrm>
            <a:off x="5644648" y="1380109"/>
            <a:ext cx="248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A2EB66-7243-4BF7-B2A8-842F0596F8EC}"/>
              </a:ext>
            </a:extLst>
          </p:cNvPr>
          <p:cNvCxnSpPr/>
          <p:nvPr/>
        </p:nvCxnSpPr>
        <p:spPr>
          <a:xfrm>
            <a:off x="6164424" y="1306286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5BE41-4DF4-43CC-9F41-90D288BE46D7}"/>
              </a:ext>
            </a:extLst>
          </p:cNvPr>
          <p:cNvCxnSpPr/>
          <p:nvPr/>
        </p:nvCxnSpPr>
        <p:spPr>
          <a:xfrm>
            <a:off x="7088158" y="1296133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5D26C3A-36B3-4965-A86E-45A2D08D7A92}"/>
              </a:ext>
            </a:extLst>
          </p:cNvPr>
          <p:cNvSpPr/>
          <p:nvPr/>
        </p:nvSpPr>
        <p:spPr>
          <a:xfrm>
            <a:off x="6501640" y="1347303"/>
            <a:ext cx="67355" cy="67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997FB-D197-4383-A23B-CD4094FF7AA1}"/>
              </a:ext>
            </a:extLst>
          </p:cNvPr>
          <p:cNvSpPr txBox="1"/>
          <p:nvPr/>
        </p:nvSpPr>
        <p:spPr>
          <a:xfrm>
            <a:off x="6014517" y="10030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FFA63-F300-4D19-95E5-BA4CB45BE746}"/>
              </a:ext>
            </a:extLst>
          </p:cNvPr>
          <p:cNvSpPr txBox="1"/>
          <p:nvPr/>
        </p:nvSpPr>
        <p:spPr>
          <a:xfrm>
            <a:off x="6956297" y="10195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63911D-2666-433B-8C1C-69510D7EC772}"/>
              </a:ext>
            </a:extLst>
          </p:cNvPr>
          <p:cNvCxnSpPr/>
          <p:nvPr/>
        </p:nvCxnSpPr>
        <p:spPr>
          <a:xfrm>
            <a:off x="5669891" y="2121610"/>
            <a:ext cx="248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72CE62-C338-4F14-9836-5B1BD695B0B2}"/>
              </a:ext>
            </a:extLst>
          </p:cNvPr>
          <p:cNvCxnSpPr/>
          <p:nvPr/>
        </p:nvCxnSpPr>
        <p:spPr>
          <a:xfrm>
            <a:off x="5965733" y="2047787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AD5270-7146-4023-AAD5-2CA9BEFD8779}"/>
              </a:ext>
            </a:extLst>
          </p:cNvPr>
          <p:cNvCxnSpPr/>
          <p:nvPr/>
        </p:nvCxnSpPr>
        <p:spPr>
          <a:xfrm>
            <a:off x="7741660" y="2037634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526D7F-A945-457D-8824-BB4FC097206D}"/>
              </a:ext>
            </a:extLst>
          </p:cNvPr>
          <p:cNvSpPr txBox="1"/>
          <p:nvPr/>
        </p:nvSpPr>
        <p:spPr>
          <a:xfrm>
            <a:off x="5815826" y="174453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04047A-2152-4209-9937-64C1E6AE7C55}"/>
              </a:ext>
            </a:extLst>
          </p:cNvPr>
          <p:cNvSpPr txBox="1"/>
          <p:nvPr/>
        </p:nvSpPr>
        <p:spPr>
          <a:xfrm>
            <a:off x="7609799" y="17610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905131-0D08-4FE0-9282-F336A6952046}"/>
              </a:ext>
            </a:extLst>
          </p:cNvPr>
          <p:cNvSpPr/>
          <p:nvPr/>
        </p:nvSpPr>
        <p:spPr>
          <a:xfrm>
            <a:off x="6673090" y="2087872"/>
            <a:ext cx="67355" cy="67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EEB1D7-0084-46CC-8DB3-C6705167B51B}"/>
              </a:ext>
            </a:extLst>
          </p:cNvPr>
          <p:cNvCxnSpPr>
            <a:cxnSpLocks/>
          </p:cNvCxnSpPr>
          <p:nvPr/>
        </p:nvCxnSpPr>
        <p:spPr>
          <a:xfrm>
            <a:off x="6548923" y="1447464"/>
            <a:ext cx="146221" cy="60032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40237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32864</TotalTime>
  <Words>713</Words>
  <Application>Microsoft Office PowerPoint</Application>
  <PresentationFormat>와이드스크린</PresentationFormat>
  <Paragraphs>146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Tempus Sans ITC</vt:lpstr>
      <vt:lpstr>Times New Roman</vt:lpstr>
      <vt:lpstr>Wingdings</vt:lpstr>
      <vt:lpstr>c00_preface</vt:lpstr>
      <vt:lpstr>16_ 타임라인</vt:lpstr>
      <vt:lpstr>16_ 타임라인</vt:lpstr>
      <vt:lpstr>1. 개요</vt:lpstr>
      <vt:lpstr>타임라인이란</vt:lpstr>
      <vt:lpstr>2. 처음으로 타임라인 만들고 사용하기</vt:lpstr>
      <vt:lpstr>타임라인 예시</vt:lpstr>
      <vt:lpstr>실습 [2. 처음으로 타임라인 만들고 사용하기]</vt:lpstr>
      <vt:lpstr>3. 타임라인과 선형 보간을 함께 사용하기</vt:lpstr>
      <vt:lpstr>키 보간</vt:lpstr>
      <vt:lpstr>타임라인 리버스 기능</vt:lpstr>
      <vt:lpstr>실습 [3. 타임라인과 선형 보간을 함께 사용하기]</vt:lpstr>
      <vt:lpstr>4. 타임라인에서 벡터 트랙 사용하기</vt:lpstr>
      <vt:lpstr>열리고 닫히는 미닫이문</vt:lpstr>
      <vt:lpstr>열리고 닫히는 미닫이문 구현</vt:lpstr>
      <vt:lpstr>실습 [4. 타임라인에서 벡터 트랙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1978</cp:revision>
  <dcterms:created xsi:type="dcterms:W3CDTF">2022-04-23T07:10:57Z</dcterms:created>
  <dcterms:modified xsi:type="dcterms:W3CDTF">2022-10-08T16:23:16Z</dcterms:modified>
</cp:coreProperties>
</file>