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61" r:id="rId2"/>
    <p:sldId id="717" r:id="rId3"/>
    <p:sldId id="718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19" r:id="rId12"/>
    <p:sldId id="409" r:id="rId13"/>
    <p:sldId id="720" r:id="rId14"/>
    <p:sldId id="723" r:id="rId15"/>
    <p:sldId id="721" r:id="rId16"/>
    <p:sldId id="731" r:id="rId17"/>
    <p:sldId id="732" r:id="rId18"/>
    <p:sldId id="72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4"/>
            <p14:sldId id="725"/>
            <p14:sldId id="726"/>
            <p14:sldId id="727"/>
            <p14:sldId id="728"/>
            <p14:sldId id="729"/>
            <p14:sldId id="730"/>
            <p14:sldId id="719"/>
            <p14:sldId id="409"/>
            <p14:sldId id="720"/>
            <p14:sldId id="723"/>
            <p14:sldId id="721"/>
            <p14:sldId id="731"/>
            <p14:sldId id="732"/>
            <p14:sldId id="722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17_ </a:t>
            </a:r>
            <a:r>
              <a:rPr lang="ko-KR" altLang="en-US"/>
              <a:t>콜리전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7A8B1-31F0-4802-B8B0-FD372BF3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77849-D7BA-4805-B51E-4C9D3E78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endParaRPr lang="en-US" altLang="ko-KR" dirty="0"/>
          </a:p>
          <a:p>
            <a:pPr lvl="1"/>
            <a:r>
              <a:rPr lang="ko-KR" altLang="en-US" dirty="0"/>
              <a:t>바닥</a:t>
            </a:r>
            <a:r>
              <a:rPr lang="en-US" altLang="ko-KR" dirty="0"/>
              <a:t>, 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기둥 등의 배경 물체들은 </a:t>
            </a:r>
            <a:r>
              <a:rPr lang="ko-KR" altLang="en-US" dirty="0" err="1"/>
              <a:t>콜리전</a:t>
            </a:r>
            <a:r>
              <a:rPr lang="ko-KR" altLang="en-US" dirty="0"/>
              <a:t> 관점에서 크게 다른 것이 아님</a:t>
            </a:r>
            <a:endParaRPr lang="en-US" altLang="ko-KR" dirty="0"/>
          </a:p>
          <a:p>
            <a:pPr lvl="2"/>
            <a:r>
              <a:rPr lang="ko-KR" altLang="en-US" dirty="0"/>
              <a:t>각 객체 채널들 간의 객체 반응을 미리 정해 놓으면 편리함 </a:t>
            </a:r>
            <a:r>
              <a:rPr lang="en-US" altLang="ko-KR" dirty="0"/>
              <a:t>(</a:t>
            </a:r>
            <a:r>
              <a:rPr lang="ko-KR" altLang="en-US" dirty="0"/>
              <a:t>이것을 </a:t>
            </a:r>
            <a:r>
              <a:rPr lang="en-US" altLang="ko-KR" dirty="0"/>
              <a:t>“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”</a:t>
            </a:r>
            <a:r>
              <a:rPr lang="ko-KR" altLang="en-US" dirty="0"/>
              <a:t>이라고 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→ ‘</a:t>
            </a:r>
            <a:r>
              <a:rPr lang="ko-KR" altLang="en-US" dirty="0"/>
              <a:t>배경 물체 전용 설정</a:t>
            </a:r>
            <a:r>
              <a:rPr lang="en-US" altLang="ko-KR" dirty="0"/>
              <a:t>’, ‘</a:t>
            </a:r>
            <a:r>
              <a:rPr lang="ko-KR" altLang="en-US" dirty="0"/>
              <a:t>차량 전용 설정‘</a:t>
            </a:r>
            <a:r>
              <a:rPr lang="en-US" altLang="ko-KR" dirty="0"/>
              <a:t>, ‘</a:t>
            </a:r>
            <a:r>
              <a:rPr lang="ko-KR" altLang="en-US" dirty="0"/>
              <a:t>트리거 전용 설정</a:t>
            </a:r>
            <a:r>
              <a:rPr lang="en-US" altLang="ko-KR" dirty="0"/>
              <a:t>’</a:t>
            </a:r>
            <a:r>
              <a:rPr lang="ko-KR" altLang="en-US" dirty="0"/>
              <a:t> 등을 미리 만들어 두고</a:t>
            </a:r>
            <a:r>
              <a:rPr lang="en-US" altLang="ko-KR" dirty="0"/>
              <a:t>, </a:t>
            </a:r>
          </a:p>
          <a:p>
            <a:pPr marL="1371600" lvl="3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이것을 각 해당 물체에 대해서 반복해서 사용하자</a:t>
            </a:r>
            <a:endParaRPr lang="en-US" altLang="ko-KR" dirty="0"/>
          </a:p>
          <a:p>
            <a:pPr lvl="1"/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 err="1"/>
              <a:t>콜리전</a:t>
            </a:r>
            <a:r>
              <a:rPr lang="ko-KR" altLang="en-US" dirty="0"/>
              <a:t> 관련 설정의 대부분의 일은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’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가지 종류</a:t>
            </a:r>
            <a:endParaRPr lang="en-US" altLang="ko-KR" dirty="0"/>
          </a:p>
          <a:p>
            <a:pPr lvl="2"/>
            <a:r>
              <a:rPr lang="ko-KR" altLang="en-US" dirty="0"/>
              <a:t>새로 추가하거나</a:t>
            </a:r>
            <a:r>
              <a:rPr lang="en-US" altLang="ko-KR" dirty="0"/>
              <a:t>, </a:t>
            </a:r>
            <a:r>
              <a:rPr lang="ko-KR" altLang="en-US" dirty="0"/>
              <a:t>기존을 변경하는 것도 가능함</a:t>
            </a:r>
            <a:endParaRPr lang="en-US" altLang="ko-KR" dirty="0"/>
          </a:p>
          <a:p>
            <a:pPr lvl="1"/>
            <a:r>
              <a:rPr lang="ko-KR" altLang="en-US" dirty="0"/>
              <a:t>매우 유용함</a:t>
            </a:r>
            <a:endParaRPr lang="en-US" altLang="ko-KR" dirty="0"/>
          </a:p>
          <a:p>
            <a:pPr lvl="2"/>
            <a:r>
              <a:rPr lang="ko-KR" altLang="en-US" dirty="0"/>
              <a:t>트리거나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 </a:t>
            </a:r>
            <a:r>
              <a:rPr lang="en-US" altLang="ko-KR" dirty="0"/>
              <a:t>: ‘</a:t>
            </a:r>
            <a:r>
              <a:rPr lang="en-US" altLang="ko-KR" dirty="0" err="1"/>
              <a:t>OverlapAll</a:t>
            </a:r>
            <a:r>
              <a:rPr lang="en-US" altLang="ko-KR" dirty="0"/>
              <a:t>’ </a:t>
            </a:r>
            <a:r>
              <a:rPr lang="ko-KR" altLang="en-US" dirty="0" err="1"/>
              <a:t>프리셋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/>
            <a:r>
              <a:rPr lang="ko-KR" altLang="en-US" dirty="0"/>
              <a:t>블로킹 볼륨 </a:t>
            </a:r>
            <a:r>
              <a:rPr lang="en-US" altLang="ko-KR" dirty="0"/>
              <a:t>: ‘</a:t>
            </a:r>
            <a:r>
              <a:rPr lang="en-US" altLang="ko-KR" dirty="0" err="1"/>
              <a:t>InvisibleWall</a:t>
            </a:r>
            <a:r>
              <a:rPr lang="en-US" altLang="ko-KR" dirty="0"/>
              <a:t>’ </a:t>
            </a:r>
            <a:r>
              <a:rPr lang="ko-KR" altLang="en-US" dirty="0" err="1"/>
              <a:t>프리셋</a:t>
            </a:r>
            <a:r>
              <a:rPr lang="ko-KR" altLang="en-US" dirty="0"/>
              <a:t>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CC20-719B-4FBB-B38A-AD6F8C1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44F14-2923-4866-B670-A45077B2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3284984"/>
            <a:ext cx="4619219" cy="20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FA45-AF63-4376-BE55-4C25A2E7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콜리전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프리셋으로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콜리전</a:t>
            </a:r>
            <a:r>
              <a:rPr lang="ko-KR" altLang="en-US" dirty="0">
                <a:solidFill>
                  <a:srgbClr val="0070C0"/>
                </a:solidFill>
              </a:rPr>
              <a:t> 반응 명시하기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7F79-C8F4-40D4-82A3-F0B90DF2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프리셋으로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반응을 명시하는 방법에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콜리전</a:t>
            </a:r>
            <a:r>
              <a:rPr lang="ko-KR" altLang="en-US" dirty="0"/>
              <a:t> 시에 관통하지 못하도록 하거나 무시하고 관통하는 방법도 배워보자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F600-64D4-4693-BC4A-119310F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3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프리셋으로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 명시하기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Pcollisioncube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Pcollisioncube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FA45-AF63-4376-BE55-4C25A2E7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오버랩 이벤트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7F79-C8F4-40D4-82A3-F0B90DF2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객체가 관통할 때에 오버랩 이벤트가 발생하도록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이벤트가 발생했을 때에는 우리의 이벤트 그래프가 호출해보자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F600-64D4-4693-BC4A-119310F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오버랩 이벤트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Poverlappickupitem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Poverlappickupitem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7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FA45-AF63-4376-BE55-4C25A2E7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 err="1">
                <a:solidFill>
                  <a:srgbClr val="0070C0"/>
                </a:solidFill>
              </a:rPr>
              <a:t>트레이스</a:t>
            </a:r>
            <a:r>
              <a:rPr lang="ko-KR" altLang="en-US" dirty="0">
                <a:solidFill>
                  <a:srgbClr val="0070C0"/>
                </a:solidFill>
              </a:rPr>
              <a:t> 채널 추가하고 라인 </a:t>
            </a:r>
            <a:r>
              <a:rPr lang="ko-KR" altLang="en-US" dirty="0" err="1">
                <a:solidFill>
                  <a:srgbClr val="0070C0"/>
                </a:solidFill>
              </a:rPr>
              <a:t>트레이스</a:t>
            </a:r>
            <a:r>
              <a:rPr lang="ko-KR" altLang="en-US" dirty="0">
                <a:solidFill>
                  <a:srgbClr val="0070C0"/>
                </a:solidFill>
              </a:rPr>
              <a:t>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7F79-C8F4-40D4-82A3-F0B90DF2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채널을 추가하고 라인 </a:t>
            </a:r>
            <a:r>
              <a:rPr lang="ko-KR" altLang="en-US" dirty="0" err="1"/>
              <a:t>트레이스를</a:t>
            </a:r>
            <a:r>
              <a:rPr lang="ko-KR" altLang="en-US" dirty="0"/>
              <a:t> 사용하는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F600-64D4-4693-BC4A-119310F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7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0DC8-ED67-48E6-98B7-C12C8BFA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54AC8-29C9-437B-919F-5BEF8B3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반응</a:t>
            </a:r>
            <a:endParaRPr lang="en-US" altLang="ko-KR" dirty="0"/>
          </a:p>
          <a:p>
            <a:pPr lvl="1"/>
            <a:r>
              <a:rPr lang="ko-KR" altLang="en-US" dirty="0" err="1"/>
              <a:t>콜라이더를</a:t>
            </a:r>
            <a:r>
              <a:rPr lang="ko-KR" altLang="en-US" dirty="0"/>
              <a:t> 움직여서 다른 </a:t>
            </a:r>
            <a:r>
              <a:rPr lang="ko-KR" altLang="en-US" dirty="0" err="1"/>
              <a:t>콜라이더와의</a:t>
            </a:r>
            <a:r>
              <a:rPr lang="ko-KR" altLang="en-US" dirty="0"/>
              <a:t> 접촉 반응을 확인함</a:t>
            </a:r>
            <a:endParaRPr lang="en-US" altLang="ko-KR" dirty="0"/>
          </a:p>
          <a:p>
            <a:pPr lvl="2"/>
            <a:r>
              <a:rPr lang="ko-KR" altLang="en-US" dirty="0"/>
              <a:t>오브젝트 채널별로 명시함 </a:t>
            </a:r>
            <a:r>
              <a:rPr lang="en-US" altLang="ko-KR" dirty="0"/>
              <a:t>(</a:t>
            </a:r>
            <a:r>
              <a:rPr lang="ko-KR" altLang="en-US" dirty="0"/>
              <a:t>오브젝트 채널 </a:t>
            </a:r>
            <a:r>
              <a:rPr lang="en-US" altLang="ko-KR" dirty="0"/>
              <a:t>= </a:t>
            </a:r>
            <a:r>
              <a:rPr lang="ko-KR" altLang="en-US" dirty="0"/>
              <a:t>동일한 </a:t>
            </a:r>
            <a:r>
              <a:rPr lang="ko-KR" altLang="en-US" dirty="0" err="1"/>
              <a:t>콜리전</a:t>
            </a:r>
            <a:r>
              <a:rPr lang="ko-KR" altLang="en-US" dirty="0"/>
              <a:t> 반응을 가지는 오브젝트 그룹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어떤 객체는 하나의 반응만으로는 표현이 부족할 수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공은 유리판을 통과하지 못함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시야나 레이저는 유리판을 통과함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철망은 물체를 </a:t>
            </a:r>
            <a:r>
              <a:rPr lang="ko-KR" altLang="en-US" dirty="0" err="1"/>
              <a:t>블록하지만</a:t>
            </a:r>
            <a:r>
              <a:rPr lang="ko-KR" altLang="en-US" dirty="0"/>
              <a:t> 시야나 총알은 철망을 통과함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시야나 레이저와 같은 특별한 경우를 위해서 별도의 반응을 두고 있음 </a:t>
            </a:r>
            <a:r>
              <a:rPr lang="en-US" altLang="ko-KR" dirty="0"/>
              <a:t>: ‘</a:t>
            </a:r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 err="1"/>
              <a:t>콜리전</a:t>
            </a:r>
            <a:r>
              <a:rPr lang="ko-KR" altLang="en-US" dirty="0"/>
              <a:t> 반응에는 </a:t>
            </a:r>
            <a:r>
              <a:rPr lang="en-US" altLang="ko-KR" dirty="0"/>
              <a:t>‘</a:t>
            </a:r>
            <a:r>
              <a:rPr lang="ko-KR" altLang="en-US" dirty="0"/>
              <a:t>오브젝트 반응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  <a:r>
              <a:rPr lang="en-US" altLang="ko-KR" dirty="0"/>
              <a:t>’</a:t>
            </a:r>
            <a:r>
              <a:rPr lang="ko-KR" altLang="en-US" dirty="0"/>
              <a:t>의 두가지가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  <a:endParaRPr lang="en-US" altLang="ko-KR" dirty="0"/>
          </a:p>
          <a:p>
            <a:pPr lvl="1"/>
            <a:r>
              <a:rPr lang="ko-KR" altLang="en-US" dirty="0"/>
              <a:t>레이저 포인터 빛을 </a:t>
            </a:r>
            <a:r>
              <a:rPr lang="ko-KR" altLang="en-US" dirty="0" err="1"/>
              <a:t>콜라이더로</a:t>
            </a:r>
            <a:r>
              <a:rPr lang="ko-KR" altLang="en-US" dirty="0"/>
              <a:t> 쏘고 레이저와 </a:t>
            </a:r>
            <a:r>
              <a:rPr lang="ko-KR" altLang="en-US" dirty="0" err="1"/>
              <a:t>콜라이더의</a:t>
            </a:r>
            <a:r>
              <a:rPr lang="ko-KR" altLang="en-US" dirty="0"/>
              <a:t> 반응을 확인</a:t>
            </a:r>
            <a:endParaRPr lang="en-US" altLang="ko-KR" dirty="0"/>
          </a:p>
          <a:p>
            <a:pPr lvl="1"/>
            <a:r>
              <a:rPr lang="ko-KR" altLang="en-US" dirty="0" err="1"/>
              <a:t>트레이스</a:t>
            </a:r>
            <a:r>
              <a:rPr lang="ko-KR" altLang="en-US" dirty="0"/>
              <a:t> 반응 </a:t>
            </a:r>
            <a:r>
              <a:rPr lang="en-US" altLang="ko-KR" dirty="0"/>
              <a:t>= </a:t>
            </a:r>
            <a:r>
              <a:rPr lang="ko-KR" altLang="en-US" dirty="0"/>
              <a:t>레이 캐스트 </a:t>
            </a:r>
            <a:r>
              <a:rPr lang="en-US" altLang="ko-KR" dirty="0"/>
              <a:t>= </a:t>
            </a:r>
            <a:r>
              <a:rPr lang="ko-KR" altLang="en-US" dirty="0"/>
              <a:t>라인 </a:t>
            </a:r>
            <a:r>
              <a:rPr lang="ko-KR" altLang="en-US" dirty="0" err="1"/>
              <a:t>트레이스</a:t>
            </a:r>
            <a:endParaRPr lang="en-US" altLang="ko-KR" dirty="0"/>
          </a:p>
          <a:p>
            <a:pPr lvl="1"/>
            <a:r>
              <a:rPr lang="ko-KR" altLang="en-US" dirty="0" err="1"/>
              <a:t>콜라이더는</a:t>
            </a:r>
            <a:r>
              <a:rPr lang="ko-KR" altLang="en-US" dirty="0"/>
              <a:t> </a:t>
            </a:r>
            <a:r>
              <a:rPr lang="ko-KR" altLang="en-US" dirty="0" err="1"/>
              <a:t>트레이스</a:t>
            </a:r>
            <a:r>
              <a:rPr lang="ko-KR" altLang="en-US" dirty="0"/>
              <a:t> 반응과 객체 반응 설정을 따로 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37FA1-F84B-4D36-A86E-81CDA505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6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F7E9-21F3-4C95-8AFF-5566DF48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873A-F116-4A11-A14A-71037E04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트레이스</a:t>
            </a:r>
            <a:r>
              <a:rPr lang="ko-KR" altLang="en-US" dirty="0"/>
              <a:t> 반응의 활용 방법</a:t>
            </a:r>
            <a:endParaRPr lang="en-US" altLang="ko-KR" dirty="0"/>
          </a:p>
          <a:p>
            <a:pPr lvl="1"/>
            <a:r>
              <a:rPr lang="ko-KR" altLang="en-US" dirty="0"/>
              <a:t>시야 체크 </a:t>
            </a:r>
            <a:r>
              <a:rPr lang="en-US" altLang="ko-KR" dirty="0"/>
              <a:t>: </a:t>
            </a:r>
            <a:r>
              <a:rPr lang="ko-KR" altLang="en-US" dirty="0"/>
              <a:t>한 캐릭터가 다른 캐릭터 또는 지점이 시야에 보이는지 확인</a:t>
            </a:r>
            <a:endParaRPr lang="en-US" altLang="ko-KR" dirty="0"/>
          </a:p>
          <a:p>
            <a:pPr lvl="1"/>
            <a:r>
              <a:rPr lang="ko-KR" altLang="en-US" dirty="0"/>
              <a:t>착탄 체크 </a:t>
            </a:r>
            <a:r>
              <a:rPr lang="en-US" altLang="ko-KR" dirty="0"/>
              <a:t>: </a:t>
            </a:r>
            <a:r>
              <a:rPr lang="ko-KR" altLang="en-US" dirty="0"/>
              <a:t>사격한 무기의 명중 판정을 수행 </a:t>
            </a:r>
            <a:r>
              <a:rPr lang="en-US" altLang="ko-KR" dirty="0"/>
              <a:t>(</a:t>
            </a:r>
            <a:r>
              <a:rPr lang="ko-KR" altLang="en-US" dirty="0"/>
              <a:t>총알은 시각적 </a:t>
            </a:r>
            <a:r>
              <a:rPr lang="ko-KR" altLang="en-US" dirty="0" err="1"/>
              <a:t>연출용임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차폐 체크 </a:t>
            </a:r>
            <a:r>
              <a:rPr lang="en-US" altLang="ko-KR" dirty="0"/>
              <a:t>: </a:t>
            </a:r>
            <a:r>
              <a:rPr lang="ko-KR" altLang="en-US" dirty="0"/>
              <a:t>수류탄 폭발 등의 범위 타격 공격에서 차폐물 등으로 몸을 지켰는 지의 여부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 채널과 마찬가지로 </a:t>
            </a:r>
            <a:r>
              <a:rPr lang="ko-KR" altLang="en-US" dirty="0" err="1"/>
              <a:t>트레이스</a:t>
            </a:r>
            <a:r>
              <a:rPr lang="ko-KR" altLang="en-US" dirty="0"/>
              <a:t> 채널이 있음</a:t>
            </a:r>
            <a:endParaRPr lang="en-US" altLang="ko-KR" dirty="0"/>
          </a:p>
          <a:p>
            <a:pPr lvl="1"/>
            <a:r>
              <a:rPr lang="ko-KR" altLang="en-US" dirty="0" err="1"/>
              <a:t>콜라이더에서</a:t>
            </a:r>
            <a:r>
              <a:rPr lang="ko-KR" altLang="en-US" dirty="0"/>
              <a:t> </a:t>
            </a:r>
            <a:r>
              <a:rPr lang="ko-KR" altLang="en-US" dirty="0" err="1"/>
              <a:t>트레이스</a:t>
            </a:r>
            <a:r>
              <a:rPr lang="ko-KR" altLang="en-US" dirty="0"/>
              <a:t> 채널마다 개별적인 응답을 하도록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76A42-3107-4722-A632-4077197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D845C-89CD-4BA4-B771-89B15984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27" y="2581320"/>
            <a:ext cx="2643673" cy="36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 err="1"/>
              <a:t>트레이스</a:t>
            </a:r>
            <a:r>
              <a:rPr lang="ko-KR" altLang="en-US" dirty="0"/>
              <a:t> 채널 추가하고 라인 </a:t>
            </a:r>
            <a:r>
              <a:rPr lang="ko-KR" altLang="en-US" dirty="0" err="1"/>
              <a:t>트레이스</a:t>
            </a:r>
            <a:r>
              <a:rPr lang="ko-KR" altLang="en-US" dirty="0"/>
              <a:t>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Plinetrace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Plinetrace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17_ </a:t>
            </a:r>
            <a:r>
              <a:rPr lang="ko-KR" altLang="en-US" dirty="0" err="1">
                <a:solidFill>
                  <a:srgbClr val="0070C0"/>
                </a:solidFill>
              </a:rPr>
              <a:t>콜리전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프리셋으로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 명시하기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오버랩 이벤트 사용하기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트레이스</a:t>
            </a:r>
            <a:r>
              <a:rPr lang="ko-KR" altLang="en-US" dirty="0"/>
              <a:t> 채널 추가하고 라인 </a:t>
            </a:r>
            <a:r>
              <a:rPr lang="ko-KR" altLang="en-US" dirty="0" err="1"/>
              <a:t>트레이스</a:t>
            </a:r>
            <a:r>
              <a:rPr lang="ko-KR" altLang="en-US" dirty="0"/>
              <a:t>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FA45-AF63-4376-BE55-4C25A2E7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7F79-C8F4-40D4-82A3-F0B90DF2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프리셋으로</a:t>
            </a:r>
            <a:r>
              <a:rPr lang="ko-KR" altLang="en-US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반응을 명시할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오버랩 이벤트를 사용할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트레이스</a:t>
            </a:r>
            <a:r>
              <a:rPr lang="ko-KR" altLang="en-US" dirty="0"/>
              <a:t> 채널 추가하고 라인 </a:t>
            </a:r>
            <a:r>
              <a:rPr lang="ko-KR" altLang="en-US" dirty="0" err="1"/>
              <a:t>트레이스를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F600-64D4-4693-BC4A-119310F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75DC3-C911-4A95-8EED-D3B7C1A1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5C813-D858-4763-8725-4C5A86D7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 err="1"/>
              <a:t>콜리전</a:t>
            </a:r>
            <a:r>
              <a:rPr lang="en-US" altLang="ko-KR" dirty="0"/>
              <a:t>(collision;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은 상호작용 구현의 가장 기본적인 방법임</a:t>
            </a:r>
            <a:endParaRPr lang="en-US" altLang="ko-KR" dirty="0"/>
          </a:p>
          <a:p>
            <a:pPr lvl="1"/>
            <a:r>
              <a:rPr lang="ko-KR" altLang="en-US" dirty="0" err="1"/>
              <a:t>콜리전을</a:t>
            </a:r>
            <a:r>
              <a:rPr lang="ko-KR" altLang="en-US" dirty="0"/>
              <a:t> 다루기 위한 방법</a:t>
            </a:r>
            <a:endParaRPr lang="en-US" altLang="ko-KR" dirty="0"/>
          </a:p>
          <a:p>
            <a:pPr lvl="2"/>
            <a:r>
              <a:rPr lang="ko-KR" altLang="en-US" dirty="0" err="1"/>
              <a:t>트러거</a:t>
            </a:r>
            <a:r>
              <a:rPr lang="ko-KR" altLang="en-US" dirty="0"/>
              <a:t> </a:t>
            </a:r>
            <a:r>
              <a:rPr lang="ko-KR" altLang="en-US" dirty="0" err="1"/>
              <a:t>액터를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또는 커스텀 </a:t>
            </a:r>
            <a:r>
              <a:rPr lang="ko-KR" altLang="en-US" dirty="0" err="1"/>
              <a:t>액터</a:t>
            </a:r>
            <a:r>
              <a:rPr lang="ko-KR" altLang="en-US" dirty="0"/>
              <a:t> 내에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컴포넌트를 추가하여 사용</a:t>
            </a:r>
            <a:endParaRPr lang="en-US" altLang="ko-KR" dirty="0"/>
          </a:p>
          <a:p>
            <a:pPr lvl="2"/>
            <a:r>
              <a:rPr lang="ko-KR" altLang="en-US" dirty="0"/>
              <a:t>이벤트 추가하여 그래프 작성 </a:t>
            </a:r>
            <a:r>
              <a:rPr lang="en-US" altLang="ko-KR" dirty="0"/>
              <a:t>: </a:t>
            </a:r>
            <a:r>
              <a:rPr lang="en-US" altLang="ko-KR" dirty="0" err="1"/>
              <a:t>OnActorBegin</a:t>
            </a:r>
            <a:r>
              <a:rPr lang="en-US" altLang="ko-KR" dirty="0"/>
              <a:t>(End)Overlap, </a:t>
            </a:r>
            <a:r>
              <a:rPr lang="en-US" altLang="ko-KR" dirty="0" err="1"/>
              <a:t>OnComponentBegin</a:t>
            </a:r>
            <a:r>
              <a:rPr lang="en-US" altLang="ko-KR" dirty="0"/>
              <a:t>(End)Overlap</a:t>
            </a:r>
          </a:p>
          <a:p>
            <a:endParaRPr lang="en-US" altLang="ko-KR" dirty="0"/>
          </a:p>
          <a:p>
            <a:r>
              <a:rPr lang="ko-KR" altLang="en-US" dirty="0" err="1"/>
              <a:t>콜리전</a:t>
            </a:r>
            <a:r>
              <a:rPr lang="ko-KR" altLang="en-US" dirty="0"/>
              <a:t> 문제</a:t>
            </a:r>
            <a:endParaRPr lang="en-US" altLang="ko-KR" dirty="0"/>
          </a:p>
          <a:p>
            <a:pPr lvl="1"/>
            <a:r>
              <a:rPr lang="ko-KR" altLang="en-US" dirty="0"/>
              <a:t>레벨에 배치되는 데이터는 복잡하고 복합적임</a:t>
            </a:r>
            <a:endParaRPr lang="en-US" altLang="ko-KR" dirty="0"/>
          </a:p>
          <a:p>
            <a:pPr lvl="2"/>
            <a:r>
              <a:rPr lang="ko-KR" altLang="en-US" dirty="0" err="1"/>
              <a:t>높이맵으로</a:t>
            </a:r>
            <a:r>
              <a:rPr lang="ko-KR" altLang="en-US" dirty="0"/>
              <a:t> 구축한 </a:t>
            </a:r>
            <a:r>
              <a:rPr lang="ko-KR" altLang="en-US" dirty="0" err="1"/>
              <a:t>랜드스케이프</a:t>
            </a:r>
            <a:r>
              <a:rPr lang="en-US" altLang="ko-KR" dirty="0"/>
              <a:t>, </a:t>
            </a:r>
            <a:r>
              <a:rPr lang="ko-KR" altLang="en-US" dirty="0"/>
              <a:t>레벨 에디터에서 구축한 </a:t>
            </a:r>
            <a:r>
              <a:rPr lang="ko-KR" altLang="en-US" dirty="0" err="1"/>
              <a:t>지오메트리</a:t>
            </a:r>
            <a:r>
              <a:rPr lang="en-US" altLang="ko-KR" dirty="0"/>
              <a:t>, </a:t>
            </a:r>
            <a:r>
              <a:rPr lang="ko-KR" altLang="en-US" dirty="0"/>
              <a:t>외부에서 가져와서 배치한 메시</a:t>
            </a:r>
            <a:r>
              <a:rPr lang="en-US" altLang="ko-KR" dirty="0"/>
              <a:t>, </a:t>
            </a:r>
            <a:r>
              <a:rPr lang="ko-KR" altLang="en-US" dirty="0"/>
              <a:t>움직이는 객체 등</a:t>
            </a:r>
            <a:endParaRPr lang="en-US" altLang="ko-KR" dirty="0"/>
          </a:p>
          <a:p>
            <a:pPr lvl="2"/>
            <a:r>
              <a:rPr lang="ko-KR" altLang="en-US" dirty="0"/>
              <a:t>효율성을 생각하면</a:t>
            </a:r>
            <a:r>
              <a:rPr lang="en-US" altLang="ko-KR" dirty="0"/>
              <a:t>, </a:t>
            </a:r>
            <a:r>
              <a:rPr lang="ko-KR" altLang="en-US" dirty="0"/>
              <a:t>전체에 대해서 정확히 동작하는 </a:t>
            </a:r>
            <a:r>
              <a:rPr lang="ko-KR" altLang="en-US" dirty="0" err="1"/>
              <a:t>콜리전</a:t>
            </a:r>
            <a:r>
              <a:rPr lang="ko-KR" altLang="en-US" dirty="0"/>
              <a:t> 방법이 좋은 것만은 아님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→ </a:t>
            </a:r>
            <a:r>
              <a:rPr lang="ko-KR" altLang="en-US" dirty="0"/>
              <a:t>성능을 고려한 유연한 </a:t>
            </a:r>
            <a:r>
              <a:rPr lang="ko-KR" altLang="en-US" dirty="0" err="1"/>
              <a:t>콜리전</a:t>
            </a:r>
            <a:r>
              <a:rPr lang="ko-KR" altLang="en-US" dirty="0"/>
              <a:t> 방법이 더 좋을 수 있음</a:t>
            </a:r>
            <a:endParaRPr lang="en-US" altLang="ko-KR" dirty="0"/>
          </a:p>
          <a:p>
            <a:pPr lvl="1"/>
            <a:r>
              <a:rPr lang="en-US" altLang="ko-KR" dirty="0"/>
              <a:t>UE</a:t>
            </a:r>
            <a:r>
              <a:rPr lang="ko-KR" altLang="en-US" dirty="0"/>
              <a:t>의 </a:t>
            </a:r>
            <a:r>
              <a:rPr lang="ko-KR" altLang="en-US" dirty="0" err="1"/>
              <a:t>콜리전</a:t>
            </a:r>
            <a:r>
              <a:rPr lang="ko-KR" altLang="en-US" dirty="0"/>
              <a:t> 해법 </a:t>
            </a:r>
            <a:r>
              <a:rPr lang="en-US" altLang="ko-KR" dirty="0"/>
              <a:t>: </a:t>
            </a:r>
            <a:r>
              <a:rPr lang="ko-KR" altLang="en-US" dirty="0"/>
              <a:t>오브젝트 채널 개념으로 해결해보자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객체마다 </a:t>
            </a:r>
            <a:r>
              <a:rPr lang="ko-KR" altLang="en-US" dirty="0" err="1"/>
              <a:t>콜리전</a:t>
            </a:r>
            <a:r>
              <a:rPr lang="ko-KR" altLang="en-US" dirty="0"/>
              <a:t> 반응을 명시하는 대신 그룹 단위로 명시하자</a:t>
            </a:r>
            <a:r>
              <a:rPr lang="en-US" altLang="ko-KR" dirty="0"/>
              <a:t>. (</a:t>
            </a:r>
            <a:r>
              <a:rPr lang="ko-KR" altLang="en-US" dirty="0"/>
              <a:t>그룹 </a:t>
            </a:r>
            <a:r>
              <a:rPr lang="en-US" altLang="ko-KR" dirty="0"/>
              <a:t>= </a:t>
            </a:r>
            <a:r>
              <a:rPr lang="ko-KR" altLang="en-US" dirty="0"/>
              <a:t>오브젝트 채널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B1D76-918B-47C7-865E-8EA7A3A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64DCC-94EC-46B6-B8D9-0BE3CE3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개요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7B7E7-8A80-49DB-B339-5C60B775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물리 엔진</a:t>
            </a:r>
            <a:r>
              <a:rPr lang="en-US" altLang="ko-KR" dirty="0"/>
              <a:t>‘</a:t>
            </a:r>
            <a:r>
              <a:rPr lang="ko-KR" altLang="en-US" dirty="0"/>
              <a:t>의 구분</a:t>
            </a:r>
            <a:endParaRPr lang="en-US" altLang="ko-KR" dirty="0"/>
          </a:p>
          <a:p>
            <a:pPr lvl="1"/>
            <a:r>
              <a:rPr lang="ko-KR" altLang="en-US" dirty="0" err="1"/>
              <a:t>콜리전과</a:t>
            </a:r>
            <a:r>
              <a:rPr lang="ko-KR" altLang="en-US" dirty="0"/>
              <a:t> 물리 엔진은 밀접한 관련이 있으나</a:t>
            </a:r>
            <a:r>
              <a:rPr lang="en-US" altLang="ko-KR" dirty="0"/>
              <a:t>, </a:t>
            </a:r>
            <a:r>
              <a:rPr lang="ko-KR" altLang="en-US" dirty="0"/>
              <a:t>그러나 차이가 있음</a:t>
            </a:r>
            <a:endParaRPr lang="en-US" altLang="ko-KR" dirty="0"/>
          </a:p>
          <a:p>
            <a:pPr lvl="1"/>
            <a:r>
              <a:rPr lang="ko-KR" altLang="en-US" dirty="0"/>
              <a:t>지우개를 벽에 던지면 </a:t>
            </a:r>
            <a:r>
              <a:rPr lang="en-US" altLang="ko-KR" dirty="0"/>
              <a:t>: (1) </a:t>
            </a:r>
            <a:r>
              <a:rPr lang="ko-KR" altLang="en-US" dirty="0"/>
              <a:t>지우개가 벽에 도달</a:t>
            </a:r>
            <a:r>
              <a:rPr lang="en-US" altLang="ko-KR" dirty="0"/>
              <a:t>, (2) </a:t>
            </a:r>
            <a:r>
              <a:rPr lang="ko-KR" altLang="en-US" dirty="0"/>
              <a:t>지우개와 벽이 충돌</a:t>
            </a:r>
            <a:r>
              <a:rPr lang="en-US" altLang="ko-KR" dirty="0"/>
              <a:t>, (3) </a:t>
            </a:r>
            <a:r>
              <a:rPr lang="ko-KR" altLang="en-US" dirty="0"/>
              <a:t>튕기면서 낙하</a:t>
            </a:r>
            <a:endParaRPr lang="en-US" altLang="ko-KR" dirty="0"/>
          </a:p>
          <a:p>
            <a:pPr lvl="2"/>
            <a:r>
              <a:rPr lang="en-US" altLang="ko-KR" dirty="0"/>
              <a:t>(1),(3)</a:t>
            </a:r>
            <a:r>
              <a:rPr lang="ko-KR" altLang="en-US" dirty="0"/>
              <a:t>은 물리 엔진 또는 </a:t>
            </a:r>
            <a:r>
              <a:rPr lang="ko-KR" altLang="en-US" dirty="0" err="1"/>
              <a:t>블루프린트가</a:t>
            </a:r>
            <a:r>
              <a:rPr lang="ko-KR" altLang="en-US" dirty="0"/>
              <a:t> 담당 </a:t>
            </a:r>
            <a:r>
              <a:rPr lang="en-US" altLang="ko-KR" dirty="0"/>
              <a:t>(</a:t>
            </a:r>
            <a:r>
              <a:rPr lang="ko-KR" altLang="en-US" dirty="0"/>
              <a:t>튕김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r>
              <a:rPr lang="en-US" altLang="ko-KR" dirty="0"/>
              <a:t>/</a:t>
            </a:r>
            <a:r>
              <a:rPr lang="ko-KR" altLang="en-US" dirty="0"/>
              <a:t>사라짐으로의 처리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(2)</a:t>
            </a:r>
            <a:r>
              <a:rPr lang="ko-KR" altLang="en-US" dirty="0"/>
              <a:t>는 </a:t>
            </a:r>
            <a:r>
              <a:rPr lang="ko-KR" altLang="en-US" dirty="0" err="1"/>
              <a:t>콜리전이</a:t>
            </a:r>
            <a:r>
              <a:rPr lang="ko-KR" altLang="en-US" dirty="0"/>
              <a:t> 담당함 </a:t>
            </a:r>
            <a:r>
              <a:rPr lang="en-US" altLang="ko-KR" dirty="0"/>
              <a:t>(</a:t>
            </a:r>
            <a:r>
              <a:rPr lang="ko-KR" altLang="en-US" dirty="0"/>
              <a:t>충돌 체크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‘</a:t>
            </a:r>
            <a:r>
              <a:rPr lang="ko-KR" altLang="en-US" dirty="0" err="1"/>
              <a:t>콜리전</a:t>
            </a:r>
            <a:r>
              <a:rPr lang="en-US" altLang="ko-KR" dirty="0"/>
              <a:t>’ </a:t>
            </a:r>
            <a:r>
              <a:rPr lang="ko-KR" altLang="en-US" dirty="0"/>
              <a:t>용어 사용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광범위한 </a:t>
            </a:r>
            <a:r>
              <a:rPr lang="en-US" altLang="ko-KR" dirty="0"/>
              <a:t>‘</a:t>
            </a:r>
            <a:r>
              <a:rPr lang="ko-KR" altLang="en-US" dirty="0"/>
              <a:t>충돌</a:t>
            </a:r>
            <a:r>
              <a:rPr lang="en-US" altLang="ko-KR" dirty="0"/>
              <a:t>’</a:t>
            </a:r>
            <a:r>
              <a:rPr lang="ko-KR" altLang="en-US" dirty="0"/>
              <a:t>의 의미로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으로 지칭하고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 err="1"/>
              <a:t>메시에</a:t>
            </a:r>
            <a:r>
              <a:rPr lang="ko-KR" altLang="en-US" dirty="0"/>
              <a:t> 추가하는 </a:t>
            </a:r>
            <a:r>
              <a:rPr lang="ko-KR" altLang="en-US" dirty="0" err="1"/>
              <a:t>콜리전</a:t>
            </a:r>
            <a:r>
              <a:rPr lang="ko-KR" altLang="en-US" dirty="0"/>
              <a:t> 형상은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 대신 </a:t>
            </a:r>
            <a:r>
              <a:rPr lang="en-US" altLang="ko-KR" dirty="0"/>
              <a:t>‘</a:t>
            </a:r>
            <a:r>
              <a:rPr lang="ko-KR" altLang="en-US" dirty="0" err="1"/>
              <a:t>콜라이더</a:t>
            </a:r>
            <a:r>
              <a:rPr lang="en-US" altLang="ko-KR" dirty="0"/>
              <a:t>‘</a:t>
            </a:r>
            <a:r>
              <a:rPr lang="ko-KR" altLang="en-US" dirty="0"/>
              <a:t>라고 하자</a:t>
            </a:r>
            <a:r>
              <a:rPr lang="en-US" altLang="ko-KR" dirty="0"/>
              <a:t>. (</a:t>
            </a:r>
            <a:r>
              <a:rPr lang="ko-KR" altLang="en-US" dirty="0" err="1"/>
              <a:t>콜라이더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액터는</a:t>
            </a:r>
            <a:r>
              <a:rPr lang="ko-KR" altLang="en-US" dirty="0"/>
              <a:t> 여러 개의 </a:t>
            </a:r>
            <a:r>
              <a:rPr lang="ko-KR" altLang="en-US" dirty="0" err="1"/>
              <a:t>콜라이더를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6A9E-FBF8-406D-9B14-E505CC4E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458B8-C036-4DBD-9EBA-68CA125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채널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57F45-4D2A-4323-BDD2-02076E1D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반응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/>
            <a:r>
              <a:rPr lang="ko-KR" altLang="en-US" dirty="0"/>
              <a:t>물체가 충돌할 때 어떻게 반응할 것인지를 설정해야 함</a:t>
            </a:r>
            <a:endParaRPr lang="en-US" altLang="ko-KR" dirty="0"/>
          </a:p>
          <a:p>
            <a:pPr lvl="2"/>
            <a:r>
              <a:rPr lang="ko-KR" altLang="en-US" dirty="0"/>
              <a:t>물체 간의 충돌 여부</a:t>
            </a:r>
            <a:r>
              <a:rPr lang="en-US" altLang="ko-KR" dirty="0"/>
              <a:t> : </a:t>
            </a:r>
            <a:r>
              <a:rPr lang="ko-KR" altLang="en-US" dirty="0"/>
              <a:t>지우개와 칠판은 충돌함</a:t>
            </a:r>
            <a:r>
              <a:rPr lang="en-US" altLang="ko-KR" dirty="0"/>
              <a:t>, </a:t>
            </a:r>
            <a:r>
              <a:rPr lang="ko-KR" altLang="en-US" dirty="0"/>
              <a:t>철망과 총알은 충돌하지 않음</a:t>
            </a:r>
            <a:r>
              <a:rPr lang="en-US" altLang="ko-KR" dirty="0"/>
              <a:t>, ..</a:t>
            </a:r>
          </a:p>
          <a:p>
            <a:r>
              <a:rPr lang="ko-KR" altLang="en-US" dirty="0"/>
              <a:t>객체 반응의 설정 방법 </a:t>
            </a:r>
            <a:r>
              <a:rPr lang="en-US" altLang="ko-KR" dirty="0"/>
              <a:t>: </a:t>
            </a:r>
            <a:r>
              <a:rPr lang="ko-KR" altLang="en-US" b="1" dirty="0"/>
              <a:t>오브젝트 채널</a:t>
            </a:r>
            <a:endParaRPr lang="en-US" altLang="ko-KR" b="1" dirty="0"/>
          </a:p>
          <a:p>
            <a:pPr lvl="1"/>
            <a:r>
              <a:rPr lang="ko-KR" altLang="en-US" dirty="0"/>
              <a:t>다양한 애셋들이 있음 </a:t>
            </a:r>
            <a:r>
              <a:rPr lang="en-US" altLang="ko-KR" dirty="0"/>
              <a:t>: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차량</a:t>
            </a:r>
            <a:r>
              <a:rPr lang="en-US" altLang="ko-KR" dirty="0"/>
              <a:t>, 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, </a:t>
            </a:r>
            <a:r>
              <a:rPr lang="ko-KR" altLang="en-US" dirty="0"/>
              <a:t>기둥</a:t>
            </a:r>
            <a:r>
              <a:rPr lang="en-US" altLang="ko-KR" dirty="0"/>
              <a:t>, </a:t>
            </a:r>
            <a:r>
              <a:rPr lang="ko-KR" altLang="en-US" dirty="0"/>
              <a:t>횃불</a:t>
            </a:r>
            <a:r>
              <a:rPr lang="en-US" altLang="ko-KR" dirty="0"/>
              <a:t>, </a:t>
            </a:r>
            <a:r>
              <a:rPr lang="ko-KR" altLang="en-US" dirty="0"/>
              <a:t>소품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상자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애셋들</a:t>
            </a:r>
            <a:r>
              <a:rPr lang="ko-KR" altLang="en-US" dirty="0"/>
              <a:t> 간의 충돌 여부를 모두 설정하기에는</a:t>
            </a:r>
            <a:r>
              <a:rPr lang="en-US" altLang="ko-KR" dirty="0"/>
              <a:t> </a:t>
            </a:r>
            <a:r>
              <a:rPr lang="ko-KR" altLang="en-US" dirty="0"/>
              <a:t>조합이 너무 많음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벽과 기둥은 충돌</a:t>
            </a:r>
            <a:r>
              <a:rPr lang="en-US" altLang="ko-KR" dirty="0"/>
              <a:t>, </a:t>
            </a:r>
            <a:r>
              <a:rPr lang="ko-KR" altLang="en-US" dirty="0"/>
              <a:t>코인과 코인은 충돌하지 않음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각 애셋들을 그룹화하고 </a:t>
            </a:r>
            <a:r>
              <a:rPr lang="ko-KR" altLang="en-US" dirty="0" err="1"/>
              <a:t>그룹끼리의</a:t>
            </a:r>
            <a:r>
              <a:rPr lang="ko-KR" altLang="en-US" dirty="0"/>
              <a:t> 반응을 설정하자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움직이지 않는 </a:t>
            </a:r>
            <a:r>
              <a:rPr lang="ko-KR" altLang="en-US" dirty="0" err="1"/>
              <a:t>배경물</a:t>
            </a:r>
            <a:r>
              <a:rPr lang="ko-KR" altLang="en-US" dirty="0"/>
              <a:t> 그룹 </a:t>
            </a:r>
            <a:r>
              <a:rPr lang="en-US" altLang="ko-KR" dirty="0"/>
              <a:t>= {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, </a:t>
            </a:r>
            <a:r>
              <a:rPr lang="ko-KR" altLang="en-US" dirty="0"/>
              <a:t>기둥</a:t>
            </a:r>
            <a:r>
              <a:rPr lang="en-US" altLang="ko-KR" dirty="0"/>
              <a:t>, ..},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이러한 그룹을 </a:t>
            </a:r>
            <a:r>
              <a:rPr lang="en-US" altLang="ko-KR" dirty="0"/>
              <a:t>‘</a:t>
            </a:r>
            <a:r>
              <a:rPr lang="ko-KR" altLang="en-US" b="1" dirty="0"/>
              <a:t>오브젝트 채널</a:t>
            </a:r>
            <a:r>
              <a:rPr lang="en-US" altLang="ko-KR" dirty="0"/>
              <a:t>’(Object Channel)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434BF-A8DB-401C-87B1-B503FD7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6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CB4F-7F61-4756-A1CC-7356BD70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채널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F265D-2896-490B-A5A7-6429F540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 채널들 </a:t>
            </a:r>
            <a:r>
              <a:rPr lang="en-US" altLang="ko-KR" dirty="0"/>
              <a:t>: </a:t>
            </a:r>
            <a:r>
              <a:rPr lang="ko-KR" altLang="en-US" dirty="0"/>
              <a:t>디폴트로 제공되는 채널 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 + </a:t>
            </a:r>
            <a:r>
              <a:rPr lang="ko-KR" altLang="en-US" dirty="0"/>
              <a:t>사용자 정의 채널</a:t>
            </a:r>
            <a:endParaRPr lang="en-US" altLang="ko-KR" dirty="0"/>
          </a:p>
          <a:p>
            <a:pPr lvl="1"/>
            <a:r>
              <a:rPr lang="en-US" altLang="ko-KR" dirty="0" err="1"/>
              <a:t>WorldStatic</a:t>
            </a:r>
            <a:r>
              <a:rPr lang="en-US" altLang="ko-KR" dirty="0"/>
              <a:t> : </a:t>
            </a:r>
            <a:r>
              <a:rPr lang="ko-KR" altLang="en-US" dirty="0" err="1"/>
              <a:t>맵에</a:t>
            </a:r>
            <a:r>
              <a:rPr lang="ko-KR" altLang="en-US" dirty="0"/>
              <a:t> 배치한 </a:t>
            </a:r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  <a:r>
              <a:rPr lang="en-US" altLang="ko-KR" dirty="0"/>
              <a:t>, </a:t>
            </a:r>
            <a:r>
              <a:rPr lang="ko-KR" altLang="en-US" dirty="0"/>
              <a:t>브러시</a:t>
            </a:r>
            <a:r>
              <a:rPr lang="en-US" altLang="ko-KR" dirty="0"/>
              <a:t>, </a:t>
            </a:r>
            <a:r>
              <a:rPr lang="ko-KR" altLang="en-US" dirty="0"/>
              <a:t>정적인 </a:t>
            </a:r>
            <a:r>
              <a:rPr lang="ko-KR" altLang="en-US" dirty="0" err="1"/>
              <a:t>배경물</a:t>
            </a:r>
            <a:endParaRPr lang="en-US" altLang="ko-KR" dirty="0"/>
          </a:p>
          <a:p>
            <a:pPr lvl="1"/>
            <a:r>
              <a:rPr lang="en-US" altLang="ko-KR" dirty="0" err="1"/>
              <a:t>WorldDynamic</a:t>
            </a:r>
            <a:r>
              <a:rPr lang="en-US" altLang="ko-KR" dirty="0"/>
              <a:t> : ‘</a:t>
            </a:r>
            <a:r>
              <a:rPr lang="ko-KR" altLang="en-US" dirty="0" err="1"/>
              <a:t>모빌리티</a:t>
            </a:r>
            <a:r>
              <a:rPr lang="en-US" altLang="ko-KR" dirty="0"/>
              <a:t>’ </a:t>
            </a:r>
            <a:r>
              <a:rPr lang="ko-KR" altLang="en-US" dirty="0"/>
              <a:t>설정이 </a:t>
            </a:r>
            <a:r>
              <a:rPr lang="en-US" altLang="ko-KR" dirty="0"/>
              <a:t>‘</a:t>
            </a:r>
            <a:r>
              <a:rPr lang="ko-KR" altLang="en-US" dirty="0" err="1"/>
              <a:t>무버블</a:t>
            </a:r>
            <a:r>
              <a:rPr lang="en-US" altLang="ko-KR" dirty="0"/>
              <a:t>‘</a:t>
            </a:r>
            <a:r>
              <a:rPr lang="ko-KR" altLang="en-US" dirty="0"/>
              <a:t>로 되어 있는 </a:t>
            </a:r>
            <a:r>
              <a:rPr lang="ko-KR" altLang="en-US" dirty="0" err="1"/>
              <a:t>스태틱</a:t>
            </a:r>
            <a:r>
              <a:rPr lang="ko-KR" altLang="en-US" dirty="0"/>
              <a:t> 메시 또는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1"/>
            <a:r>
              <a:rPr lang="en-US" altLang="ko-KR" dirty="0"/>
              <a:t>Pawn : </a:t>
            </a:r>
            <a:r>
              <a:rPr lang="ko-KR" altLang="en-US" dirty="0"/>
              <a:t>플레이어 또는 </a:t>
            </a:r>
            <a:r>
              <a:rPr lang="en-US" altLang="ko-KR" dirty="0"/>
              <a:t>AI</a:t>
            </a:r>
            <a:r>
              <a:rPr lang="ko-KR" altLang="en-US" dirty="0"/>
              <a:t>가 컨트롤하는 게임 캐릭터 </a:t>
            </a:r>
            <a:r>
              <a:rPr lang="en-US" altLang="ko-KR" dirty="0"/>
              <a:t>Pawn</a:t>
            </a:r>
          </a:p>
          <a:p>
            <a:pPr lvl="1"/>
            <a:r>
              <a:rPr lang="en-US" altLang="ko-KR" dirty="0" err="1"/>
              <a:t>PhysicsBody</a:t>
            </a:r>
            <a:r>
              <a:rPr lang="en-US" altLang="ko-KR" dirty="0"/>
              <a:t> : </a:t>
            </a:r>
            <a:r>
              <a:rPr lang="ko-KR" altLang="en-US" dirty="0"/>
              <a:t>이전 장에서의 골판지 상자처럼 물리 엔진에게 제어를 맡긴 강체</a:t>
            </a:r>
            <a:endParaRPr lang="en-US" altLang="ko-KR" dirty="0"/>
          </a:p>
          <a:p>
            <a:pPr lvl="1"/>
            <a:r>
              <a:rPr lang="en-US" altLang="ko-KR" dirty="0"/>
              <a:t>Vehicle : Pawn</a:t>
            </a:r>
            <a:r>
              <a:rPr lang="ko-KR" altLang="en-US" dirty="0"/>
              <a:t>이 탑승하는 탑승 기구</a:t>
            </a:r>
            <a:endParaRPr lang="en-US" altLang="ko-KR" dirty="0"/>
          </a:p>
          <a:p>
            <a:pPr lvl="1"/>
            <a:r>
              <a:rPr lang="en-US" altLang="ko-KR" dirty="0"/>
              <a:t>Destructible : </a:t>
            </a:r>
            <a:r>
              <a:rPr lang="ko-KR" altLang="en-US" dirty="0"/>
              <a:t>물리 엔진의 기능으로 파괴되는 물체</a:t>
            </a:r>
            <a:endParaRPr lang="en-US" altLang="ko-KR" dirty="0"/>
          </a:p>
          <a:p>
            <a:pPr lvl="1"/>
            <a:r>
              <a:rPr lang="ko-KR" altLang="en-US" dirty="0"/>
              <a:t>기타 </a:t>
            </a:r>
            <a:r>
              <a:rPr lang="en-US" altLang="ko-KR" dirty="0"/>
              <a:t>: </a:t>
            </a:r>
            <a:r>
              <a:rPr lang="ko-KR" altLang="en-US" dirty="0"/>
              <a:t>위의 </a:t>
            </a:r>
            <a:r>
              <a:rPr lang="en-US" altLang="ko-KR" dirty="0"/>
              <a:t>5</a:t>
            </a:r>
            <a:r>
              <a:rPr lang="ko-KR" altLang="en-US" dirty="0"/>
              <a:t>개에 소속되지 못한 것은 보통 </a:t>
            </a:r>
            <a:r>
              <a:rPr lang="en-US" altLang="ko-KR" dirty="0" err="1"/>
              <a:t>WorldDynamic</a:t>
            </a:r>
            <a:r>
              <a:rPr lang="ko-KR" altLang="en-US" dirty="0"/>
              <a:t>으로 지정함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 err="1"/>
              <a:t>콜리전</a:t>
            </a:r>
            <a:r>
              <a:rPr lang="ko-KR" altLang="en-US" dirty="0"/>
              <a:t> 설정 방법 </a:t>
            </a:r>
            <a:r>
              <a:rPr lang="en-US" altLang="ko-KR" dirty="0"/>
              <a:t>: </a:t>
            </a:r>
            <a:r>
              <a:rPr lang="ko-KR" altLang="en-US" dirty="0"/>
              <a:t>객체의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’ </a:t>
            </a:r>
            <a:r>
              <a:rPr lang="ko-KR" altLang="en-US" dirty="0"/>
              <a:t>속성에서 지정함</a:t>
            </a:r>
            <a:endParaRPr lang="en-US" altLang="ko-KR" dirty="0"/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콜라이더에</a:t>
            </a:r>
            <a:r>
              <a:rPr lang="ko-KR" altLang="en-US" dirty="0"/>
              <a:t> 대해서 오브젝트 채널을 지정하는 일을 해야 함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 err="1"/>
              <a:t>콜라이더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오브젝트 타입</a:t>
            </a:r>
            <a:r>
              <a:rPr lang="en-US" altLang="ko-KR" dirty="0"/>
              <a:t>’ </a:t>
            </a:r>
            <a:r>
              <a:rPr lang="ko-KR" altLang="en-US" dirty="0"/>
              <a:t>속성에 오브젝트 채널을 설정하면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움직일 수 있는 획득 가능한 코인은 </a:t>
            </a:r>
            <a:r>
              <a:rPr lang="en-US" altLang="ko-KR" dirty="0" err="1"/>
              <a:t>WorldDynamic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충돌할 때의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반응</a:t>
            </a:r>
            <a:r>
              <a:rPr lang="en-US" altLang="ko-KR" dirty="0"/>
              <a:t>’</a:t>
            </a:r>
            <a:r>
              <a:rPr lang="ko-KR" altLang="en-US" dirty="0"/>
              <a:t>은 오브젝트 </a:t>
            </a:r>
            <a:r>
              <a:rPr lang="ko-KR" altLang="en-US" dirty="0" err="1"/>
              <a:t>채널간에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WorldDynamic</a:t>
            </a:r>
            <a:r>
              <a:rPr lang="ko-KR" altLang="en-US" dirty="0"/>
              <a:t>은 </a:t>
            </a:r>
            <a:r>
              <a:rPr lang="en-US" altLang="ko-KR" dirty="0"/>
              <a:t>Vehicle</a:t>
            </a:r>
            <a:r>
              <a:rPr lang="ko-KR" altLang="en-US" dirty="0"/>
              <a:t>과는 충돌하지 않지만</a:t>
            </a:r>
            <a:r>
              <a:rPr lang="en-US" altLang="ko-KR" dirty="0"/>
              <a:t>, Pawn</a:t>
            </a:r>
            <a:r>
              <a:rPr lang="ko-KR" altLang="en-US" dirty="0"/>
              <a:t>과는 </a:t>
            </a:r>
            <a:r>
              <a:rPr lang="ko-KR" altLang="en-US" dirty="0" err="1"/>
              <a:t>오버랩한다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66783-A0FE-47CD-8721-B7AEF7E1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AA32F-A759-45DD-98A7-45304F3A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457" y="4077072"/>
            <a:ext cx="2815167" cy="1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0697-6B4D-4B3B-8C20-023C2673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반응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AAB5B-D931-448E-8F5B-89A6144B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반응</a:t>
            </a:r>
            <a:endParaRPr lang="en-US" altLang="ko-KR" dirty="0"/>
          </a:p>
          <a:p>
            <a:pPr lvl="1"/>
            <a:r>
              <a:rPr lang="ko-KR" altLang="en-US" dirty="0"/>
              <a:t>오브젝트 채널 단위로 결정함</a:t>
            </a:r>
            <a:endParaRPr lang="en-US" altLang="ko-KR" dirty="0"/>
          </a:p>
          <a:p>
            <a:pPr lvl="1"/>
            <a:r>
              <a:rPr lang="ko-KR" altLang="en-US" dirty="0"/>
              <a:t>각 오브젝트 채널에 다음 </a:t>
            </a:r>
            <a:r>
              <a:rPr lang="en-US" altLang="ko-KR" dirty="0"/>
              <a:t>3</a:t>
            </a:r>
            <a:r>
              <a:rPr lang="ko-KR" altLang="en-US" dirty="0"/>
              <a:t>가지 중 하나를 지정함 </a:t>
            </a:r>
            <a:r>
              <a:rPr lang="en-US" altLang="ko-KR" dirty="0"/>
              <a:t>: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겹침</a:t>
            </a:r>
            <a:r>
              <a:rPr lang="en-US" altLang="ko-KR" dirty="0"/>
              <a:t>, </a:t>
            </a:r>
            <a:r>
              <a:rPr lang="ko-KR" altLang="en-US" dirty="0"/>
              <a:t>무시</a:t>
            </a:r>
            <a:endParaRPr lang="en-US" altLang="ko-KR" dirty="0"/>
          </a:p>
          <a:p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반응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 파고들지 않게 막음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서로를 대하는 방식</a:t>
            </a:r>
            <a:r>
              <a:rPr lang="en-US" altLang="ko-KR" dirty="0"/>
              <a:t>(</a:t>
            </a:r>
            <a:r>
              <a:rPr lang="ko-KR" altLang="en-US" dirty="0" err="1"/>
              <a:t>콜리전</a:t>
            </a:r>
            <a:r>
              <a:rPr lang="ko-KR" altLang="en-US" dirty="0"/>
              <a:t> 반응</a:t>
            </a:r>
            <a:r>
              <a:rPr lang="en-US" altLang="ko-KR" dirty="0"/>
              <a:t>)</a:t>
            </a:r>
            <a:r>
              <a:rPr lang="ko-KR" altLang="en-US" dirty="0"/>
              <a:t>이 모두 블록이어야 함</a:t>
            </a:r>
            <a:endParaRPr lang="en-US" altLang="ko-KR" dirty="0"/>
          </a:p>
          <a:p>
            <a:pPr lvl="1"/>
            <a:r>
              <a:rPr lang="ko-KR" altLang="en-US" dirty="0"/>
              <a:t>히트 이벤트 </a:t>
            </a:r>
            <a:r>
              <a:rPr lang="en-US" altLang="ko-KR" dirty="0"/>
              <a:t>: </a:t>
            </a:r>
            <a:r>
              <a:rPr lang="ko-KR" altLang="en-US" dirty="0"/>
              <a:t>블록의 경우 충돌 시점에서 발생하는 이벤트임</a:t>
            </a:r>
            <a:endParaRPr lang="en-US" altLang="ko-KR" dirty="0"/>
          </a:p>
          <a:p>
            <a:pPr lvl="2"/>
            <a:r>
              <a:rPr lang="en-US" altLang="ko-KR" dirty="0" err="1"/>
              <a:t>OnComponentHit</a:t>
            </a:r>
            <a:r>
              <a:rPr lang="en-US" altLang="ko-KR" dirty="0"/>
              <a:t> </a:t>
            </a:r>
            <a:r>
              <a:rPr lang="ko-KR" altLang="en-US" dirty="0"/>
              <a:t>이벤트 호출됨</a:t>
            </a:r>
            <a:endParaRPr lang="en-US" altLang="ko-KR" dirty="0"/>
          </a:p>
          <a:p>
            <a:pPr lvl="2"/>
            <a:r>
              <a:rPr lang="ko-KR" altLang="en-US" dirty="0" err="1"/>
              <a:t>콜라이더의</a:t>
            </a:r>
            <a:r>
              <a:rPr lang="ko-KR" altLang="en-US" dirty="0"/>
              <a:t> </a:t>
            </a:r>
            <a:r>
              <a:rPr lang="en-US" altLang="ko-KR" dirty="0"/>
              <a:t>‘Generate Hit Event’ </a:t>
            </a:r>
            <a:r>
              <a:rPr lang="ko-KR" altLang="en-US" dirty="0"/>
              <a:t>프로퍼티에 체크해야 발생됨</a:t>
            </a:r>
            <a:endParaRPr lang="en-US" altLang="ko-KR" dirty="0"/>
          </a:p>
          <a:p>
            <a:pPr lvl="2"/>
            <a:r>
              <a:rPr lang="ko-KR" altLang="en-US" dirty="0"/>
              <a:t>사용 예시</a:t>
            </a:r>
            <a:r>
              <a:rPr lang="en-US" altLang="ko-KR" dirty="0"/>
              <a:t>: </a:t>
            </a:r>
            <a:r>
              <a:rPr lang="ko-KR" altLang="en-US" dirty="0"/>
              <a:t>공가 벽에 충돌했을 때</a:t>
            </a:r>
            <a:r>
              <a:rPr lang="en-US" altLang="ko-KR" dirty="0"/>
              <a:t>, </a:t>
            </a:r>
            <a:r>
              <a:rPr lang="ko-KR" altLang="en-US" dirty="0"/>
              <a:t>공을 소멸시키거나</a:t>
            </a:r>
            <a:r>
              <a:rPr lang="en-US" altLang="ko-KR" dirty="0"/>
              <a:t>, </a:t>
            </a:r>
            <a:r>
              <a:rPr lang="ko-KR" altLang="en-US" dirty="0"/>
              <a:t>반사하게 만드는 처리를 함</a:t>
            </a:r>
            <a:endParaRPr lang="en-US" altLang="ko-KR" dirty="0"/>
          </a:p>
          <a:p>
            <a:r>
              <a:rPr lang="ko-KR" altLang="en-US" dirty="0"/>
              <a:t>겹침</a:t>
            </a:r>
            <a:r>
              <a:rPr lang="en-US" altLang="ko-KR" dirty="0"/>
              <a:t>(Overlap) </a:t>
            </a:r>
            <a:r>
              <a:rPr lang="ko-KR" altLang="en-US" dirty="0"/>
              <a:t>반응</a:t>
            </a:r>
            <a:endParaRPr lang="en-US" altLang="ko-KR" dirty="0"/>
          </a:p>
          <a:p>
            <a:pPr lvl="1"/>
            <a:r>
              <a:rPr lang="ko-KR" altLang="en-US" dirty="0" err="1"/>
              <a:t>콜라이더끼리의</a:t>
            </a:r>
            <a:r>
              <a:rPr lang="ko-KR" altLang="en-US" dirty="0"/>
              <a:t> 겹침을 허용하지만</a:t>
            </a:r>
            <a:r>
              <a:rPr lang="en-US" altLang="ko-KR" dirty="0"/>
              <a:t>, </a:t>
            </a:r>
            <a:r>
              <a:rPr lang="ko-KR" altLang="en-US" dirty="0"/>
              <a:t>겹침 여부를 활용함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서로를 대하는 방식</a:t>
            </a:r>
            <a:r>
              <a:rPr lang="en-US" altLang="ko-KR" dirty="0"/>
              <a:t>(</a:t>
            </a:r>
            <a:r>
              <a:rPr lang="ko-KR" altLang="en-US" dirty="0" err="1"/>
              <a:t>콜리전</a:t>
            </a:r>
            <a:r>
              <a:rPr lang="ko-KR" altLang="en-US" dirty="0"/>
              <a:t> 반응</a:t>
            </a:r>
            <a:r>
              <a:rPr lang="en-US" altLang="ko-KR" dirty="0"/>
              <a:t>)</a:t>
            </a:r>
            <a:r>
              <a:rPr lang="ko-KR" altLang="en-US" dirty="0"/>
              <a:t>이 모두 </a:t>
            </a:r>
            <a:r>
              <a:rPr lang="ko-KR" altLang="en-US" dirty="0" err="1"/>
              <a:t>겹침이어야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겹침의 경우 충돌 시점에서 </a:t>
            </a:r>
            <a:r>
              <a:rPr lang="en-US" altLang="ko-KR" dirty="0"/>
              <a:t>‘</a:t>
            </a:r>
            <a:r>
              <a:rPr lang="ko-KR" altLang="en-US" dirty="0"/>
              <a:t>겹침 이벤트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ko-KR" altLang="en-US" dirty="0" err="1"/>
              <a:t>발생됩</a:t>
            </a:r>
            <a:endParaRPr lang="en-US" altLang="ko-KR" dirty="0"/>
          </a:p>
          <a:p>
            <a:pPr lvl="2"/>
            <a:r>
              <a:rPr lang="en-US" altLang="ko-KR" dirty="0" err="1"/>
              <a:t>OnComponentBegin</a:t>
            </a:r>
            <a:r>
              <a:rPr lang="en-US" altLang="ko-KR" dirty="0"/>
              <a:t>(End)Overlap </a:t>
            </a:r>
            <a:r>
              <a:rPr lang="ko-KR" altLang="en-US" dirty="0"/>
              <a:t>이벤트 호출됨</a:t>
            </a:r>
            <a:endParaRPr lang="en-US" altLang="ko-KR" dirty="0"/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 err="1"/>
              <a:t>OnActorBegin</a:t>
            </a:r>
            <a:r>
              <a:rPr lang="en-US" altLang="ko-KR" dirty="0"/>
              <a:t>(End)Overlap : Actor</a:t>
            </a:r>
            <a:r>
              <a:rPr lang="ko-KR" altLang="en-US" dirty="0"/>
              <a:t>가 가진 모든 </a:t>
            </a:r>
            <a:r>
              <a:rPr lang="ko-KR" altLang="en-US" dirty="0" err="1"/>
              <a:t>콜라이더에</a:t>
            </a:r>
            <a:r>
              <a:rPr lang="ko-KR" altLang="en-US" dirty="0"/>
              <a:t> 대해서</a:t>
            </a:r>
            <a:r>
              <a:rPr lang="en-US" altLang="ko-KR" dirty="0"/>
              <a:t> </a:t>
            </a:r>
            <a:r>
              <a:rPr lang="ko-KR" altLang="en-US" dirty="0"/>
              <a:t>발생한 겹침에 대해서 호출됨</a:t>
            </a:r>
            <a:endParaRPr lang="en-US" altLang="ko-KR" dirty="0"/>
          </a:p>
          <a:p>
            <a:pPr lvl="2"/>
            <a:r>
              <a:rPr lang="ko-KR" altLang="en-US" dirty="0" err="1"/>
              <a:t>콜라이더의</a:t>
            </a:r>
            <a:r>
              <a:rPr lang="ko-KR" altLang="en-US" dirty="0"/>
              <a:t> </a:t>
            </a:r>
            <a:r>
              <a:rPr lang="en-US" altLang="ko-KR" dirty="0"/>
              <a:t>‘Generate Overlap Events’ </a:t>
            </a:r>
            <a:r>
              <a:rPr lang="ko-KR" altLang="en-US" dirty="0"/>
              <a:t>프로퍼티에 체크해야 발생됨</a:t>
            </a:r>
            <a:endParaRPr lang="en-US" altLang="ko-KR" dirty="0"/>
          </a:p>
          <a:p>
            <a:pPr lvl="3"/>
            <a:r>
              <a:rPr lang="ko-KR" altLang="en-US" dirty="0"/>
              <a:t>트리거로 활용하려면 꼭 체크해야 함</a:t>
            </a:r>
            <a:endParaRPr lang="en-US" altLang="ko-KR" dirty="0"/>
          </a:p>
          <a:p>
            <a:r>
              <a:rPr lang="ko-KR" altLang="en-US" dirty="0"/>
              <a:t>무시</a:t>
            </a:r>
            <a:r>
              <a:rPr lang="en-US" altLang="ko-KR" dirty="0"/>
              <a:t>(Ignore) </a:t>
            </a:r>
            <a:r>
              <a:rPr lang="ko-KR" altLang="en-US" dirty="0"/>
              <a:t>반응</a:t>
            </a:r>
            <a:endParaRPr lang="en-US" altLang="ko-KR" dirty="0"/>
          </a:p>
          <a:p>
            <a:pPr lvl="1"/>
            <a:r>
              <a:rPr lang="ko-KR" altLang="en-US" dirty="0"/>
              <a:t>서로를 없는 것처럼 무시함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2D29A-1BA9-4B45-B40B-5B641B6D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A6466-4235-4C7D-8579-5D05A527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511" y="1150611"/>
            <a:ext cx="2650889" cy="35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CBCC-1EB5-4707-A099-4B31F2D2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콜라이더의</a:t>
            </a:r>
            <a:r>
              <a:rPr lang="ko-KR" altLang="en-US" dirty="0"/>
              <a:t> 충돌 여부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AB91E-08EA-4113-B60A-1E38761C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콜라이더의</a:t>
            </a:r>
            <a:r>
              <a:rPr lang="ko-KR" altLang="en-US" dirty="0"/>
              <a:t> 충돌 여부 설정</a:t>
            </a:r>
            <a:endParaRPr lang="en-US" altLang="ko-KR" dirty="0"/>
          </a:p>
          <a:p>
            <a:pPr lvl="1"/>
            <a:r>
              <a:rPr lang="en-US" altLang="ko-KR" dirty="0"/>
              <a:t>‘Collision Enabled’ </a:t>
            </a:r>
            <a:r>
              <a:rPr lang="ko-KR" altLang="en-US" dirty="0"/>
              <a:t>프로퍼티</a:t>
            </a:r>
            <a:endParaRPr lang="en-US" altLang="ko-KR" dirty="0"/>
          </a:p>
          <a:p>
            <a:pPr lvl="1"/>
            <a:r>
              <a:rPr lang="ko-KR" altLang="en-US" dirty="0" err="1"/>
              <a:t>콜라이더가</a:t>
            </a:r>
            <a:r>
              <a:rPr lang="ko-KR" altLang="en-US" dirty="0"/>
              <a:t> </a:t>
            </a:r>
            <a:r>
              <a:rPr lang="ko-KR" altLang="en-US" dirty="0" err="1"/>
              <a:t>콜리전을</a:t>
            </a:r>
            <a:r>
              <a:rPr lang="ko-KR" altLang="en-US" dirty="0"/>
              <a:t> 가능하게 할 지를 설정함</a:t>
            </a:r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en-US" altLang="ko-KR" dirty="0"/>
              <a:t>: Collision Enabled (Query and Physics) : </a:t>
            </a:r>
            <a:r>
              <a:rPr lang="ko-KR" altLang="en-US" dirty="0" err="1"/>
              <a:t>콜리전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No Collision : </a:t>
            </a:r>
            <a:r>
              <a:rPr lang="ko-KR" altLang="en-US" dirty="0" err="1"/>
              <a:t>콜리전을</a:t>
            </a:r>
            <a:r>
              <a:rPr lang="ko-KR" altLang="en-US" dirty="0"/>
              <a:t> 비활성화함</a:t>
            </a:r>
            <a:r>
              <a:rPr lang="en-US" altLang="ko-KR" dirty="0"/>
              <a:t>. </a:t>
            </a:r>
            <a:r>
              <a:rPr lang="ko-KR" altLang="en-US" dirty="0"/>
              <a:t>객체 반응 설정 등은 모두 무시됨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Query Only : </a:t>
            </a:r>
            <a:r>
              <a:rPr lang="ko-KR" altLang="en-US" dirty="0"/>
              <a:t>공간 쿼리에만 사용됨</a:t>
            </a:r>
            <a:r>
              <a:rPr lang="en-US" altLang="ko-KR" dirty="0"/>
              <a:t>. </a:t>
            </a:r>
            <a:r>
              <a:rPr lang="ko-KR" altLang="en-US" dirty="0"/>
              <a:t>겹침을 처리할 수 있고 블록을 처리할 수 없음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Physics Only : </a:t>
            </a:r>
            <a:r>
              <a:rPr lang="ko-KR" altLang="en-US" dirty="0"/>
              <a:t>물리 시뮬레이션에만 사용됨</a:t>
            </a:r>
            <a:r>
              <a:rPr lang="en-US" altLang="ko-KR" dirty="0"/>
              <a:t>. </a:t>
            </a:r>
            <a:r>
              <a:rPr lang="ko-KR" altLang="en-US" dirty="0"/>
              <a:t>블록을 처리할 수 있고 겹침을 처리할 수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41774-EC4F-4EA5-8B39-B7E8675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214C4-ECD5-45B0-94A3-FE41089D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38" y="1222435"/>
            <a:ext cx="3090862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02706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32045</TotalTime>
  <Words>1243</Words>
  <Application>Microsoft Office PowerPoint</Application>
  <PresentationFormat>와이드스크린</PresentationFormat>
  <Paragraphs>167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Tempus Sans ITC</vt:lpstr>
      <vt:lpstr>Times New Roman</vt:lpstr>
      <vt:lpstr>Wingdings</vt:lpstr>
      <vt:lpstr>c00_preface</vt:lpstr>
      <vt:lpstr>17_ 콜리전</vt:lpstr>
      <vt:lpstr>17_ 콜리전</vt:lpstr>
      <vt:lpstr>1. 개요</vt:lpstr>
      <vt:lpstr>콜리전 개요</vt:lpstr>
      <vt:lpstr>콜리전 개요’</vt:lpstr>
      <vt:lpstr>오브젝트 채널</vt:lpstr>
      <vt:lpstr>오브젝트 채널’</vt:lpstr>
      <vt:lpstr>콜리전 반응 설정하기</vt:lpstr>
      <vt:lpstr>콜라이더의 충돌 여부 설정</vt:lpstr>
      <vt:lpstr>콜리전 프리셋</vt:lpstr>
      <vt:lpstr>2. 콜리전 프리셋으로 콜리전 반응 명시하기 </vt:lpstr>
      <vt:lpstr>실습 [2. 콜리전 프리셋으로 콜리전 반응 명시하기 ]</vt:lpstr>
      <vt:lpstr>3. 오버랩 이벤트 사용하기</vt:lpstr>
      <vt:lpstr>실습 [3. 오버랩 이벤트 사용하기]</vt:lpstr>
      <vt:lpstr>4. 트레이스 채널 추가하고 라인 트레이스 사용하기</vt:lpstr>
      <vt:lpstr>트레이스 반응</vt:lpstr>
      <vt:lpstr>트레이스 반응’</vt:lpstr>
      <vt:lpstr>실습 [4. 트레이스 채널 추가하고 라인 트레이스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1975</cp:revision>
  <dcterms:created xsi:type="dcterms:W3CDTF">2022-04-23T07:10:57Z</dcterms:created>
  <dcterms:modified xsi:type="dcterms:W3CDTF">2022-10-25T17:54:49Z</dcterms:modified>
</cp:coreProperties>
</file>