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61" r:id="rId2"/>
    <p:sldId id="717" r:id="rId3"/>
    <p:sldId id="718" r:id="rId4"/>
    <p:sldId id="724" r:id="rId5"/>
    <p:sldId id="725" r:id="rId6"/>
    <p:sldId id="726" r:id="rId7"/>
    <p:sldId id="727" r:id="rId8"/>
    <p:sldId id="719" r:id="rId9"/>
    <p:sldId id="728" r:id="rId10"/>
    <p:sldId id="731" r:id="rId11"/>
    <p:sldId id="733" r:id="rId12"/>
    <p:sldId id="409" r:id="rId13"/>
    <p:sldId id="720" r:id="rId14"/>
    <p:sldId id="729" r:id="rId15"/>
    <p:sldId id="734" r:id="rId16"/>
    <p:sldId id="722" r:id="rId17"/>
    <p:sldId id="721" r:id="rId18"/>
    <p:sldId id="732" r:id="rId19"/>
    <p:sldId id="72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4"/>
            <p14:sldId id="725"/>
            <p14:sldId id="726"/>
            <p14:sldId id="727"/>
            <p14:sldId id="719"/>
            <p14:sldId id="728"/>
            <p14:sldId id="731"/>
            <p14:sldId id="733"/>
            <p14:sldId id="409"/>
            <p14:sldId id="720"/>
            <p14:sldId id="729"/>
            <p14:sldId id="734"/>
            <p14:sldId id="722"/>
            <p14:sldId id="721"/>
            <p14:sldId id="732"/>
            <p14:sldId id="723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18_ </a:t>
            </a:r>
            <a:r>
              <a:rPr lang="ko-KR" altLang="en-US"/>
              <a:t>물리 엔진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D56D9-BB6F-423A-8B4D-81EFC4D4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엔진 적용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0711A-77B3-4043-98D0-BC340434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 엔진 적용 방법 </a:t>
            </a:r>
            <a:r>
              <a:rPr lang="en-US" altLang="ko-KR" dirty="0"/>
              <a:t>: </a:t>
            </a:r>
            <a:r>
              <a:rPr lang="ko-KR" altLang="en-US" dirty="0">
                <a:latin typeface="+mn-ea"/>
              </a:rPr>
              <a:t>에디터에서 </a:t>
            </a:r>
            <a:r>
              <a:rPr lang="ko-KR" altLang="en-US" dirty="0" err="1">
                <a:latin typeface="+mn-ea"/>
              </a:rPr>
              <a:t>액터의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디테일</a:t>
            </a:r>
            <a:r>
              <a:rPr lang="ko-KR" altLang="en-US" dirty="0">
                <a:latin typeface="+mn-ea"/>
              </a:rPr>
              <a:t> 탭에서 다음을 수행</a:t>
            </a:r>
            <a:endParaRPr lang="en-US" altLang="ko-KR" dirty="0"/>
          </a:p>
          <a:p>
            <a:pPr lvl="1"/>
            <a:r>
              <a:rPr lang="ko-KR" altLang="en-US" b="1" dirty="0" err="1">
                <a:latin typeface="+mn-ea"/>
              </a:rPr>
              <a:t>피직스</a:t>
            </a:r>
            <a:r>
              <a:rPr lang="ko-KR" altLang="en-US" dirty="0">
                <a:latin typeface="+mn-ea"/>
              </a:rPr>
              <a:t> 영역에 있는 </a:t>
            </a:r>
            <a:r>
              <a:rPr lang="en-US" altLang="ko-KR" b="1" dirty="0">
                <a:latin typeface="+mn-ea"/>
              </a:rPr>
              <a:t>Simulate Physics</a:t>
            </a:r>
            <a:r>
              <a:rPr lang="ko-KR" altLang="en-US" dirty="0">
                <a:latin typeface="+mn-ea"/>
              </a:rPr>
              <a:t> 속성을 활성화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체크하면 </a:t>
            </a:r>
            <a:r>
              <a:rPr lang="ko-KR" altLang="en-US" dirty="0" err="1">
                <a:latin typeface="+mn-ea"/>
              </a:rPr>
              <a:t>액터의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1" dirty="0" err="1"/>
              <a:t>모빌리티</a:t>
            </a:r>
            <a:r>
              <a:rPr lang="ko-KR" altLang="en-US" dirty="0"/>
              <a:t> 속성도 동시에 </a:t>
            </a:r>
            <a:r>
              <a:rPr lang="ko-KR" altLang="en-US" b="1" dirty="0"/>
              <a:t>무버블</a:t>
            </a:r>
            <a:r>
              <a:rPr lang="ko-KR" altLang="en-US" dirty="0"/>
              <a:t>로 바뀜</a:t>
            </a:r>
            <a:endParaRPr lang="en-US" altLang="ko-KR" dirty="0"/>
          </a:p>
          <a:p>
            <a:pPr lvl="2"/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3165EE-1011-4DAB-9AE2-DEB0BDF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3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60ACF-5BAD-430A-9AF9-5DC6434B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dirty="0" err="1"/>
              <a:t>피직스</a:t>
            </a:r>
            <a:r>
              <a:rPr lang="ko-KR" altLang="en-US" dirty="0"/>
              <a:t> 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E43D1-C72D-4BF7-B6B1-5EF64B6D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dirty="0" err="1"/>
              <a:t>피직스</a:t>
            </a:r>
            <a:r>
              <a:rPr lang="en-US" altLang="ko-KR" dirty="0"/>
              <a:t> </a:t>
            </a:r>
            <a:r>
              <a:rPr lang="ko-KR" altLang="en-US" dirty="0"/>
              <a:t>프로퍼티</a:t>
            </a:r>
            <a:endParaRPr lang="en-US" altLang="ko-KR" dirty="0"/>
          </a:p>
          <a:p>
            <a:pPr lvl="1"/>
            <a:r>
              <a:rPr lang="en-US" altLang="ko-KR" dirty="0"/>
              <a:t>Start Awake</a:t>
            </a:r>
          </a:p>
          <a:p>
            <a:pPr lvl="2"/>
            <a:r>
              <a:rPr lang="ko-KR" altLang="en-US" dirty="0"/>
              <a:t>게임 시작 또는 </a:t>
            </a:r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dirty="0" err="1"/>
              <a:t>스폰과</a:t>
            </a:r>
            <a:r>
              <a:rPr lang="ko-KR" altLang="en-US" dirty="0"/>
              <a:t> 동시에 </a:t>
            </a:r>
            <a:r>
              <a:rPr lang="ko-KR" altLang="en-US" dirty="0" err="1"/>
              <a:t>피직스</a:t>
            </a:r>
            <a:r>
              <a:rPr lang="ko-KR" altLang="en-US" dirty="0"/>
              <a:t> 시뮬레이션이 시작됨</a:t>
            </a:r>
            <a:endParaRPr lang="en-US" altLang="ko-KR" dirty="0"/>
          </a:p>
          <a:p>
            <a:pPr lvl="3"/>
            <a:r>
              <a:rPr lang="ko-KR" altLang="en-US" dirty="0"/>
              <a:t>시작함과 동시에 움직이도록 해야 할 때에 지정함</a:t>
            </a:r>
            <a:r>
              <a:rPr lang="en-US" altLang="ko-KR" dirty="0"/>
              <a:t>, </a:t>
            </a:r>
            <a:r>
              <a:rPr lang="ko-KR" altLang="en-US" dirty="0"/>
              <a:t>시작 시에 마찰에 의해 정지한 상태여야 하는 것은 </a:t>
            </a:r>
            <a:r>
              <a:rPr lang="ko-KR" altLang="en-US" dirty="0" err="1"/>
              <a:t>언체크</a:t>
            </a:r>
            <a:endParaRPr lang="en-US" altLang="ko-KR" dirty="0"/>
          </a:p>
          <a:p>
            <a:pPr lvl="1"/>
            <a:r>
              <a:rPr lang="en-US" altLang="ko-KR" dirty="0"/>
              <a:t>Mass in Kg</a:t>
            </a:r>
          </a:p>
          <a:p>
            <a:pPr lvl="2"/>
            <a:r>
              <a:rPr lang="ko-KR" altLang="en-US" dirty="0" err="1"/>
              <a:t>액터의</a:t>
            </a:r>
            <a:r>
              <a:rPr lang="ko-KR" altLang="en-US" dirty="0"/>
              <a:t> 질량은 </a:t>
            </a:r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머티리얼의</a:t>
            </a:r>
            <a:r>
              <a:rPr lang="ko-KR" altLang="en-US" dirty="0"/>
              <a:t> </a:t>
            </a:r>
            <a:r>
              <a:rPr lang="en-US" altLang="ko-KR" dirty="0"/>
              <a:t>Density </a:t>
            </a:r>
            <a:r>
              <a:rPr lang="ko-KR" altLang="en-US" dirty="0"/>
              <a:t>설정과 메시의 부피를 기반으로 자동 계산됨</a:t>
            </a:r>
            <a:endParaRPr lang="en-US" altLang="ko-KR" dirty="0"/>
          </a:p>
          <a:p>
            <a:pPr lvl="2"/>
            <a:r>
              <a:rPr lang="ko-KR" altLang="en-US" dirty="0"/>
              <a:t>그러나 </a:t>
            </a:r>
            <a:r>
              <a:rPr lang="en-US" altLang="ko-KR" dirty="0"/>
              <a:t>Mass in Kg</a:t>
            </a:r>
            <a:r>
              <a:rPr lang="ko-KR" altLang="en-US" dirty="0"/>
              <a:t>에 체크하고 무게</a:t>
            </a:r>
            <a:r>
              <a:rPr lang="en-US" altLang="ko-KR" dirty="0"/>
              <a:t>(Kg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r>
              <a:rPr lang="ko-KR" altLang="en-US" dirty="0"/>
              <a:t>를 직접 지정하면</a:t>
            </a:r>
            <a:r>
              <a:rPr lang="en-US" altLang="ko-KR" dirty="0"/>
              <a:t>, </a:t>
            </a:r>
            <a:r>
              <a:rPr lang="ko-KR" altLang="en-US" dirty="0"/>
              <a:t>이 값을 우선하여 사용함</a:t>
            </a:r>
            <a:endParaRPr lang="en-US" altLang="ko-KR" dirty="0"/>
          </a:p>
          <a:p>
            <a:pPr lvl="1"/>
            <a:r>
              <a:rPr lang="en-US" altLang="ko-KR" dirty="0"/>
              <a:t>Enable Gravity</a:t>
            </a:r>
          </a:p>
          <a:p>
            <a:pPr lvl="2"/>
            <a:r>
              <a:rPr lang="ko-KR" altLang="en-US" dirty="0"/>
              <a:t>중력을 적용할 지의 여부</a:t>
            </a:r>
            <a:r>
              <a:rPr lang="en-US" altLang="ko-KR" dirty="0"/>
              <a:t>. </a:t>
            </a:r>
            <a:r>
              <a:rPr lang="ko-KR" altLang="en-US" dirty="0"/>
              <a:t>우주 공간에서는 </a:t>
            </a:r>
            <a:r>
              <a:rPr lang="ko-KR" altLang="en-US" dirty="0" err="1"/>
              <a:t>언체크</a:t>
            </a:r>
            <a:endParaRPr lang="en-US" altLang="ko-KR" dirty="0"/>
          </a:p>
          <a:p>
            <a:pPr lvl="1"/>
            <a:r>
              <a:rPr lang="en-US" altLang="ko-KR" dirty="0"/>
              <a:t>Center of Mass Offset</a:t>
            </a:r>
          </a:p>
          <a:p>
            <a:pPr lvl="2"/>
            <a:r>
              <a:rPr lang="ko-KR" altLang="en-US" dirty="0" err="1"/>
              <a:t>액터의</a:t>
            </a:r>
            <a:r>
              <a:rPr lang="ko-KR" altLang="en-US" dirty="0"/>
              <a:t> 무게 중심은 메시의 형태를 기반으로 자동 결정됨</a:t>
            </a:r>
            <a:endParaRPr lang="en-US" altLang="ko-KR" dirty="0"/>
          </a:p>
          <a:p>
            <a:pPr lvl="2"/>
            <a:r>
              <a:rPr lang="ko-KR" altLang="en-US" dirty="0"/>
              <a:t>이것을 체크하면 중심을 이동시킬 수 있음</a:t>
            </a:r>
            <a:endParaRPr lang="en-US" altLang="ko-KR" dirty="0"/>
          </a:p>
          <a:p>
            <a:pPr lvl="3"/>
            <a:r>
              <a:rPr lang="ko-KR" altLang="en-US" dirty="0"/>
              <a:t>밀도가 균일하지 않은 메시의 움직임 구현에 사용됨</a:t>
            </a:r>
            <a:endParaRPr lang="en-US" altLang="ko-KR" dirty="0"/>
          </a:p>
          <a:p>
            <a:pPr lvl="4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물이 들어있는 항아리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85D2D2-2476-4A15-8628-1A342110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7931980-B8BC-4E49-934C-320C97A2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1788" y="3394896"/>
            <a:ext cx="4557239" cy="239651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3167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물리 엔진 처음으로 사용해보기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Pphysicsfirst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Pphysicsfirst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06033-9489-421D-B4DE-5B8A2497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 err="1">
                <a:solidFill>
                  <a:srgbClr val="0070C0"/>
                </a:solidFill>
              </a:rPr>
              <a:t>피지컬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머티리얼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56561-AD7F-4172-BF0A-6C3EA994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머티리얼에</a:t>
            </a:r>
            <a:r>
              <a:rPr lang="ko-KR" altLang="en-US" dirty="0"/>
              <a:t>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0DCF4-5E8A-49F1-859B-69A904A7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6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56517-58DA-4927-9CD0-8F37377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E027D-BDCD-498F-AF44-07E4ABB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머리티얼</a:t>
            </a:r>
            <a:endParaRPr lang="en-US" altLang="ko-KR" dirty="0"/>
          </a:p>
          <a:p>
            <a:pPr lvl="1"/>
            <a:r>
              <a:rPr lang="ko-KR" altLang="en-US" dirty="0"/>
              <a:t>마찰 관련된 물리 </a:t>
            </a:r>
            <a:r>
              <a:rPr lang="ko-KR" altLang="en-US" dirty="0" err="1"/>
              <a:t>인자값은</a:t>
            </a:r>
            <a:r>
              <a:rPr lang="ko-KR" altLang="en-US" dirty="0"/>
              <a:t> 재질에 따라 결정됨</a:t>
            </a:r>
            <a:endParaRPr lang="en-US" altLang="ko-KR" dirty="0"/>
          </a:p>
          <a:p>
            <a:pPr lvl="1"/>
            <a:r>
              <a:rPr lang="ko-KR" altLang="en-US" dirty="0"/>
              <a:t>물리 </a:t>
            </a:r>
            <a:r>
              <a:rPr lang="ko-KR" altLang="en-US" dirty="0" err="1"/>
              <a:t>인자값을</a:t>
            </a:r>
            <a:r>
              <a:rPr lang="ko-KR" altLang="en-US" dirty="0"/>
              <a:t> 메시마다 설정하지 말고 </a:t>
            </a:r>
            <a:r>
              <a:rPr lang="en-US" altLang="ko-KR" dirty="0"/>
              <a:t>“</a:t>
            </a:r>
            <a:r>
              <a:rPr lang="ko-KR" altLang="en-US" dirty="0"/>
              <a:t>물리 </a:t>
            </a:r>
            <a:r>
              <a:rPr lang="ko-KR" altLang="en-US" dirty="0" err="1"/>
              <a:t>인자값을</a:t>
            </a:r>
            <a:r>
              <a:rPr lang="ko-KR" altLang="en-US" dirty="0"/>
              <a:t> 입력할 수 있는 전용 </a:t>
            </a:r>
            <a:r>
              <a:rPr lang="ko-KR" altLang="en-US" dirty="0" err="1"/>
              <a:t>애셋</a:t>
            </a:r>
            <a:r>
              <a:rPr lang="en-US" altLang="ko-KR" dirty="0"/>
              <a:t>”</a:t>
            </a:r>
            <a:r>
              <a:rPr lang="ko-KR" altLang="en-US" dirty="0"/>
              <a:t>을 사용하자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물리 </a:t>
            </a:r>
            <a:r>
              <a:rPr lang="ko-KR" altLang="en-US" dirty="0" err="1"/>
              <a:t>인자값을</a:t>
            </a:r>
            <a:r>
              <a:rPr lang="ko-KR" altLang="en-US" dirty="0"/>
              <a:t> 입력할 수 있는 전용 </a:t>
            </a:r>
            <a:r>
              <a:rPr lang="ko-KR" altLang="en-US" dirty="0" err="1"/>
              <a:t>애셋</a:t>
            </a:r>
            <a:r>
              <a:rPr lang="en-US" altLang="ko-KR" dirty="0"/>
              <a:t>” = “</a:t>
            </a:r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머티리얼을</a:t>
            </a:r>
            <a:r>
              <a:rPr lang="ko-KR" altLang="en-US" dirty="0"/>
              <a:t> 사용하면 동일 재질의 메시들에 한꺼번에 물리 </a:t>
            </a:r>
            <a:r>
              <a:rPr lang="ko-KR" altLang="en-US" dirty="0" err="1"/>
              <a:t>인자값을</a:t>
            </a:r>
            <a:r>
              <a:rPr lang="ko-KR" altLang="en-US" dirty="0"/>
              <a:t> 적용할 수 있음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‘</a:t>
            </a:r>
            <a:r>
              <a:rPr lang="ko-KR" altLang="en-US" dirty="0"/>
              <a:t>엔진 콘텐츠‘</a:t>
            </a:r>
            <a:r>
              <a:rPr lang="en-US" altLang="ko-KR" dirty="0"/>
              <a:t>&gt;’</a:t>
            </a:r>
            <a:r>
              <a:rPr lang="en-US" altLang="ko-KR" dirty="0" err="1"/>
              <a:t>EngineMaterials</a:t>
            </a:r>
            <a:r>
              <a:rPr lang="en-US" altLang="ko-KR" dirty="0"/>
              <a:t>’</a:t>
            </a:r>
            <a:r>
              <a:rPr lang="ko-KR" altLang="en-US" dirty="0"/>
              <a:t>에 자주 사용하는 </a:t>
            </a:r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머티리얼들이</a:t>
            </a:r>
            <a:r>
              <a:rPr lang="ko-KR" altLang="en-US" dirty="0"/>
              <a:t> 준비되어 있음</a:t>
            </a:r>
            <a:endParaRPr lang="en-US" altLang="ko-KR" dirty="0"/>
          </a:p>
          <a:p>
            <a:pPr lvl="2"/>
            <a:r>
              <a:rPr lang="ko-KR" altLang="en-US" dirty="0"/>
              <a:t>얼음</a:t>
            </a:r>
            <a:r>
              <a:rPr lang="en-US" altLang="ko-KR" dirty="0"/>
              <a:t>, </a:t>
            </a:r>
            <a:r>
              <a:rPr lang="ko-KR" altLang="en-US" dirty="0"/>
              <a:t>금속</a:t>
            </a:r>
            <a:r>
              <a:rPr lang="en-US" altLang="ko-KR" dirty="0"/>
              <a:t>, </a:t>
            </a:r>
            <a:r>
              <a:rPr lang="ko-KR" altLang="en-US" dirty="0"/>
              <a:t>고무</a:t>
            </a:r>
            <a:r>
              <a:rPr lang="en-US" altLang="ko-KR" dirty="0"/>
              <a:t>, </a:t>
            </a:r>
            <a:r>
              <a:rPr lang="ko-KR" altLang="en-US" dirty="0"/>
              <a:t>골판지 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F7930-2DCD-45B0-81A6-8C26BACD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0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EF3E5-2B13-4142-AA33-9D0D9087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머티리얼의</a:t>
            </a:r>
            <a:r>
              <a:rPr lang="ko-KR" altLang="en-US" dirty="0"/>
              <a:t> 주요 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90256-C1B4-4518-86F7-D48E5EC6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마찰계수 </a:t>
            </a:r>
            <a:r>
              <a:rPr lang="en-US" altLang="ko-KR" dirty="0"/>
              <a:t>(Friction)</a:t>
            </a:r>
          </a:p>
          <a:p>
            <a:pPr lvl="1"/>
            <a:r>
              <a:rPr lang="ko-KR" altLang="en-US" dirty="0"/>
              <a:t>마찰계수</a:t>
            </a:r>
            <a:r>
              <a:rPr lang="en-US" altLang="ko-KR" dirty="0"/>
              <a:t>: 0(</a:t>
            </a:r>
            <a:r>
              <a:rPr lang="ko-KR" altLang="en-US" dirty="0"/>
              <a:t>마찰력 약함</a:t>
            </a:r>
            <a:r>
              <a:rPr lang="en-US" altLang="ko-KR" dirty="0"/>
              <a:t>)~1(</a:t>
            </a:r>
            <a:r>
              <a:rPr lang="ko-KR" altLang="en-US" dirty="0"/>
              <a:t>마찰력 강함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UE</a:t>
            </a:r>
            <a:r>
              <a:rPr lang="ko-KR" altLang="en-US" dirty="0"/>
              <a:t>에서의 물리 엔진에서는 단순화를 위해서 정지 마찰계수와 운동 마찰계수를 구분하지 않음</a:t>
            </a:r>
            <a:endParaRPr lang="en-US" altLang="ko-KR" dirty="0"/>
          </a:p>
          <a:p>
            <a:r>
              <a:rPr lang="ko-KR" altLang="en-US" dirty="0"/>
              <a:t>마찰 합성 모드 </a:t>
            </a:r>
            <a:r>
              <a:rPr lang="en-US" altLang="ko-KR" dirty="0"/>
              <a:t>(Friction Combine Mode)</a:t>
            </a:r>
          </a:p>
          <a:p>
            <a:pPr lvl="1"/>
            <a:r>
              <a:rPr lang="ko-KR" altLang="en-US" dirty="0"/>
              <a:t>마찰력은 두 강체의 접촉면에서 발생함 </a:t>
            </a:r>
            <a:r>
              <a:rPr lang="en-US" altLang="ko-KR" dirty="0"/>
              <a:t>→ </a:t>
            </a:r>
            <a:r>
              <a:rPr lang="ko-KR" altLang="en-US" dirty="0"/>
              <a:t>따라서 두 강체의 마찰 특성을 모두 고려해야 함</a:t>
            </a:r>
            <a:endParaRPr lang="en-US" altLang="ko-KR" dirty="0"/>
          </a:p>
          <a:p>
            <a:pPr lvl="2"/>
            <a:r>
              <a:rPr lang="ko-KR" altLang="en-US" dirty="0"/>
              <a:t>물리 엔진은 계산의 단순화를 위해서 두 마찰 특성을 간단한 공식으로 합성하여 계산함 → 마찰 합성 모드</a:t>
            </a:r>
            <a:endParaRPr lang="en-US" altLang="ko-KR" dirty="0"/>
          </a:p>
          <a:p>
            <a:pPr lvl="1"/>
            <a:r>
              <a:rPr lang="en-US" altLang="ko-KR" dirty="0"/>
              <a:t>UE</a:t>
            </a:r>
            <a:r>
              <a:rPr lang="ko-KR" altLang="en-US" dirty="0"/>
              <a:t>에서의 </a:t>
            </a:r>
            <a:r>
              <a:rPr lang="en-US" altLang="ko-KR" dirty="0"/>
              <a:t>4</a:t>
            </a:r>
            <a:r>
              <a:rPr lang="ko-KR" altLang="en-US" dirty="0"/>
              <a:t>개의 마찰 합성 모드</a:t>
            </a:r>
            <a:endParaRPr lang="en-US" altLang="ko-KR" dirty="0"/>
          </a:p>
          <a:p>
            <a:pPr lvl="2"/>
            <a:r>
              <a:rPr lang="en-US" altLang="ko-KR" dirty="0"/>
              <a:t>Average(</a:t>
            </a:r>
            <a:r>
              <a:rPr lang="ko-KR" altLang="en-US" dirty="0"/>
              <a:t>디폴트</a:t>
            </a:r>
            <a:r>
              <a:rPr lang="en-US" altLang="ko-KR" dirty="0"/>
              <a:t>) : </a:t>
            </a:r>
            <a:r>
              <a:rPr lang="ko-KR" altLang="en-US" dirty="0"/>
              <a:t>두 </a:t>
            </a:r>
            <a:r>
              <a:rPr lang="en-US" altLang="ko-KR" dirty="0"/>
              <a:t>Friction</a:t>
            </a:r>
            <a:r>
              <a:rPr lang="ko-KR" altLang="en-US" dirty="0"/>
              <a:t>값을 평균을 사용</a:t>
            </a:r>
            <a:r>
              <a:rPr lang="en-US" altLang="ko-KR" dirty="0"/>
              <a:t>. (</a:t>
            </a:r>
            <a:r>
              <a:rPr lang="ko-KR" altLang="en-US" dirty="0"/>
              <a:t>일반적임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Multiply : </a:t>
            </a:r>
            <a:r>
              <a:rPr lang="ko-KR" altLang="en-US" dirty="0"/>
              <a:t>곱해서사용 </a:t>
            </a:r>
            <a:r>
              <a:rPr lang="en-US" altLang="ko-KR" dirty="0"/>
              <a:t>(</a:t>
            </a:r>
            <a:r>
              <a:rPr lang="ko-KR" altLang="en-US" dirty="0"/>
              <a:t>값이 </a:t>
            </a:r>
            <a:r>
              <a:rPr lang="ko-KR" altLang="en-US" dirty="0" err="1"/>
              <a:t>작아짐</a:t>
            </a:r>
            <a:r>
              <a:rPr lang="en-US" altLang="ko-KR" dirty="0"/>
              <a:t>). (Friction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 넘거나 </a:t>
            </a:r>
            <a:r>
              <a:rPr lang="en-US" altLang="ko-KR" dirty="0"/>
              <a:t>0</a:t>
            </a:r>
            <a:r>
              <a:rPr lang="ko-KR" altLang="en-US" dirty="0"/>
              <a:t>인 경우와 같은 특수한 </a:t>
            </a:r>
            <a:r>
              <a:rPr lang="ko-KR" altLang="en-US" dirty="0" err="1"/>
              <a:t>존에서</a:t>
            </a:r>
            <a:r>
              <a:rPr lang="ko-KR" altLang="en-US" dirty="0"/>
              <a:t> 유용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Max : </a:t>
            </a:r>
            <a:r>
              <a:rPr lang="ko-KR" altLang="en-US" dirty="0"/>
              <a:t>큰 값을 사용</a:t>
            </a:r>
            <a:r>
              <a:rPr lang="en-US" altLang="ko-KR" dirty="0"/>
              <a:t>. </a:t>
            </a:r>
            <a:r>
              <a:rPr lang="ko-KR" altLang="en-US" dirty="0"/>
              <a:t>움직임을 억제하고자 할 때에 사용</a:t>
            </a:r>
            <a:r>
              <a:rPr lang="en-US" altLang="ko-KR" dirty="0"/>
              <a:t>. (</a:t>
            </a:r>
            <a:r>
              <a:rPr lang="ko-KR" altLang="en-US" dirty="0"/>
              <a:t>얼음 위에서 너무 많이 미끄러지지 않도록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Min : </a:t>
            </a:r>
            <a:r>
              <a:rPr lang="ko-KR" altLang="en-US" dirty="0"/>
              <a:t>작은 값을 사용</a:t>
            </a:r>
            <a:r>
              <a:rPr lang="en-US" altLang="ko-KR" dirty="0"/>
              <a:t>. </a:t>
            </a:r>
            <a:r>
              <a:rPr lang="ko-KR" altLang="en-US" dirty="0"/>
              <a:t>더 움직이고자 할 때 사용</a:t>
            </a:r>
            <a:r>
              <a:rPr lang="en-US" altLang="ko-KR" dirty="0"/>
              <a:t>. (</a:t>
            </a:r>
            <a:r>
              <a:rPr lang="ko-KR" altLang="en-US" dirty="0"/>
              <a:t>모래 사막에서도 공이 구르도록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반발계수 </a:t>
            </a:r>
            <a:r>
              <a:rPr lang="en-US" altLang="ko-KR" dirty="0"/>
              <a:t>(Restitution)</a:t>
            </a:r>
          </a:p>
          <a:p>
            <a:pPr lvl="1"/>
            <a:r>
              <a:rPr lang="ko-KR" altLang="en-US" dirty="0"/>
              <a:t>반발계수</a:t>
            </a:r>
            <a:r>
              <a:rPr lang="en-US" altLang="ko-KR" dirty="0"/>
              <a:t>: 0(</a:t>
            </a:r>
            <a:r>
              <a:rPr lang="ko-KR" altLang="en-US" dirty="0"/>
              <a:t>반발 약함</a:t>
            </a:r>
            <a:r>
              <a:rPr lang="en-US" altLang="ko-KR" dirty="0"/>
              <a:t>)~1(</a:t>
            </a:r>
            <a:r>
              <a:rPr lang="ko-KR" altLang="en-US" dirty="0"/>
              <a:t>반발 강함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탁구공이 탁구대에서는 잘 튕기지만</a:t>
            </a:r>
            <a:r>
              <a:rPr lang="en-US" altLang="ko-KR" dirty="0"/>
              <a:t>(1)</a:t>
            </a:r>
            <a:r>
              <a:rPr lang="ko-KR" altLang="en-US" dirty="0"/>
              <a:t> 이불에서는 튕기지 않음</a:t>
            </a:r>
            <a:r>
              <a:rPr lang="en-US" altLang="ko-KR" dirty="0"/>
              <a:t>(0).</a:t>
            </a:r>
          </a:p>
          <a:p>
            <a:pPr lvl="2"/>
            <a:r>
              <a:rPr lang="ko-KR" altLang="en-US" dirty="0"/>
              <a:t>반발계수 </a:t>
            </a:r>
            <a:r>
              <a:rPr lang="en-US" altLang="ko-KR" dirty="0"/>
              <a:t>1</a:t>
            </a:r>
            <a:r>
              <a:rPr lang="ko-KR" altLang="en-US" dirty="0"/>
              <a:t>이면 받은 에너지를 그대로 돌려주는 효과임</a:t>
            </a:r>
            <a:r>
              <a:rPr lang="en-US" altLang="ko-KR" dirty="0"/>
              <a:t>, 1</a:t>
            </a:r>
            <a:r>
              <a:rPr lang="ko-KR" altLang="en-US" dirty="0"/>
              <a:t>보다 큰 값도 설정 가능함</a:t>
            </a:r>
            <a:endParaRPr lang="en-US" altLang="ko-KR" dirty="0"/>
          </a:p>
          <a:p>
            <a:r>
              <a:rPr lang="ko-KR" altLang="en-US" dirty="0"/>
              <a:t>밀도 </a:t>
            </a:r>
            <a:r>
              <a:rPr lang="en-US" altLang="ko-KR" dirty="0"/>
              <a:t>(Density)</a:t>
            </a:r>
          </a:p>
          <a:p>
            <a:pPr lvl="1"/>
            <a:r>
              <a:rPr lang="ko-KR" altLang="en-US" dirty="0"/>
              <a:t>마찰력 </a:t>
            </a:r>
            <a:r>
              <a:rPr lang="en-US" altLang="ko-KR" dirty="0"/>
              <a:t>= </a:t>
            </a:r>
            <a:r>
              <a:rPr lang="ko-KR" altLang="en-US" dirty="0"/>
              <a:t>마찰계수 </a:t>
            </a:r>
            <a:r>
              <a:rPr lang="en-US" altLang="ko-KR" dirty="0"/>
              <a:t>* </a:t>
            </a:r>
            <a:r>
              <a:rPr lang="ko-KR" altLang="en-US" dirty="0"/>
              <a:t>질량</a:t>
            </a:r>
            <a:endParaRPr lang="en-US" altLang="ko-KR" dirty="0"/>
          </a:p>
          <a:p>
            <a:pPr lvl="2"/>
            <a:r>
              <a:rPr lang="ko-KR" altLang="en-US" dirty="0"/>
              <a:t>동일한 얼음 위해서는 가벼운 상자가 무거운 상자보다 더 멀리 </a:t>
            </a:r>
            <a:r>
              <a:rPr lang="ko-KR" altLang="en-US" dirty="0" err="1"/>
              <a:t>미끌어짐</a:t>
            </a:r>
            <a:endParaRPr lang="en-US" altLang="ko-KR" dirty="0"/>
          </a:p>
          <a:p>
            <a:pPr lvl="1"/>
            <a:r>
              <a:rPr lang="ko-KR" altLang="en-US" dirty="0"/>
              <a:t>물체의 질량은 물리에서 매우 중요함</a:t>
            </a:r>
            <a:endParaRPr lang="en-US" altLang="ko-KR" dirty="0"/>
          </a:p>
          <a:p>
            <a:pPr lvl="2"/>
            <a:r>
              <a:rPr lang="ko-KR" altLang="en-US" dirty="0"/>
              <a:t>매 액터마다 질량을 모두 입력하는 것은 힘듦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→ </a:t>
            </a:r>
            <a:r>
              <a:rPr lang="ko-KR" altLang="en-US" dirty="0"/>
              <a:t>밀도를 설정하고</a:t>
            </a:r>
            <a:r>
              <a:rPr lang="en-US" altLang="ko-KR" dirty="0"/>
              <a:t>, </a:t>
            </a:r>
            <a:r>
              <a:rPr lang="ko-KR" altLang="en-US" dirty="0"/>
              <a:t>질량은 메시의 부피를 기반으로 자동 계산하자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36C18-7CED-40B5-A1C5-E143580D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Pphysicsmaterial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Pphysicsmaterial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9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06033-9489-421D-B4DE-5B8A2497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>
                <a:solidFill>
                  <a:srgbClr val="0070C0"/>
                </a:solidFill>
              </a:rPr>
              <a:t>동적으로 물리 상태 변경하고 힘 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56561-AD7F-4172-BF0A-6C3EA994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동적으로 물리 상태를 변경하고 힘을 가하는 방법을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0DCF4-5E8A-49F1-859B-69A904A7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3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D56D9-BB6F-423A-8B4D-81EFC4D4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엔진 적용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0711A-77B3-4043-98D0-BC340434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 엔진 적용 방법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복습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에디터에서 적용하는 방법 </a:t>
            </a:r>
            <a:r>
              <a:rPr lang="en-US" altLang="ko-KR" dirty="0">
                <a:latin typeface="+mn-ea"/>
              </a:rPr>
              <a:t>:</a:t>
            </a:r>
          </a:p>
          <a:p>
            <a:pPr lvl="2"/>
            <a:r>
              <a:rPr lang="ko-KR" altLang="en-US" dirty="0" err="1">
                <a:latin typeface="+mn-ea"/>
              </a:rPr>
              <a:t>액터의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디테일</a:t>
            </a:r>
            <a:r>
              <a:rPr lang="ko-KR" altLang="en-US" dirty="0">
                <a:latin typeface="+mn-ea"/>
              </a:rPr>
              <a:t> 탭에서 </a:t>
            </a:r>
            <a:r>
              <a:rPr lang="ko-KR" altLang="en-US" b="1" dirty="0" err="1">
                <a:latin typeface="+mn-ea"/>
              </a:rPr>
              <a:t>피직스</a:t>
            </a:r>
            <a:r>
              <a:rPr lang="ko-KR" altLang="en-US" dirty="0">
                <a:latin typeface="+mn-ea"/>
              </a:rPr>
              <a:t> 영역에 있는 </a:t>
            </a:r>
            <a:r>
              <a:rPr lang="en-US" altLang="ko-KR" b="1" dirty="0">
                <a:latin typeface="+mn-ea"/>
              </a:rPr>
              <a:t>Simulate Physics</a:t>
            </a:r>
            <a:r>
              <a:rPr lang="ko-KR" altLang="en-US" dirty="0">
                <a:latin typeface="+mn-ea"/>
              </a:rPr>
              <a:t> 속성을 활성화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동적으로 물리 상태를 변경하는 방법</a:t>
            </a:r>
            <a:endParaRPr lang="en-US" altLang="ko-KR" dirty="0"/>
          </a:p>
          <a:p>
            <a:pPr lvl="2"/>
            <a:r>
              <a:rPr lang="en-US" altLang="ko-KR" b="1" dirty="0"/>
              <a:t>Set Simulate Physics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b="1" dirty="0" err="1"/>
              <a:t>모빌리티</a:t>
            </a:r>
            <a:r>
              <a:rPr lang="ko-KR" altLang="en-US" dirty="0"/>
              <a:t> 속성이 </a:t>
            </a:r>
            <a:r>
              <a:rPr lang="ko-KR" altLang="en-US" b="1" dirty="0"/>
              <a:t>무버블</a:t>
            </a:r>
            <a:r>
              <a:rPr lang="ko-KR" altLang="en-US" dirty="0"/>
              <a:t>로 되어 있어야 함</a:t>
            </a:r>
          </a:p>
          <a:p>
            <a:r>
              <a:rPr lang="ko-KR" altLang="en-US" dirty="0"/>
              <a:t>힘을 가하기</a:t>
            </a:r>
            <a:endParaRPr lang="en-US" altLang="ko-KR" dirty="0"/>
          </a:p>
          <a:p>
            <a:pPr lvl="1"/>
            <a:r>
              <a:rPr lang="ko-KR" altLang="en-US" dirty="0"/>
              <a:t>중력 외에 외부에서 임으로 힘을 가할 수 있음</a:t>
            </a:r>
            <a:endParaRPr lang="en-US" altLang="ko-KR" dirty="0"/>
          </a:p>
          <a:p>
            <a:pPr lvl="1"/>
            <a:r>
              <a:rPr lang="ko-KR" altLang="en-US" dirty="0"/>
              <a:t>순간적인 힘을 </a:t>
            </a:r>
            <a:r>
              <a:rPr lang="ko-KR" altLang="en-US" dirty="0" err="1"/>
              <a:t>충력량</a:t>
            </a:r>
            <a:r>
              <a:rPr lang="ko-KR" altLang="en-US" dirty="0"/>
              <a:t> 또는 </a:t>
            </a:r>
            <a:r>
              <a:rPr lang="ko-KR" altLang="en-US" dirty="0" err="1"/>
              <a:t>임펄스</a:t>
            </a:r>
            <a:r>
              <a:rPr lang="en-US" altLang="ko-KR" dirty="0"/>
              <a:t>(impulse)</a:t>
            </a:r>
            <a:r>
              <a:rPr lang="ko-KR" altLang="en-US" dirty="0" err="1"/>
              <a:t>라고함</a:t>
            </a:r>
            <a:endParaRPr lang="en-US" altLang="ko-KR" dirty="0"/>
          </a:p>
          <a:p>
            <a:pPr lvl="1"/>
            <a:r>
              <a:rPr lang="ko-KR" altLang="en-US" dirty="0"/>
              <a:t>힘을 가하기 </a:t>
            </a:r>
            <a:r>
              <a:rPr lang="en-US" altLang="ko-KR" dirty="0"/>
              <a:t>: </a:t>
            </a:r>
            <a:r>
              <a:rPr lang="en-US" altLang="ko-KR" b="1" dirty="0"/>
              <a:t>Add Impulse</a:t>
            </a:r>
            <a:r>
              <a:rPr lang="en-US" altLang="ko-KR" dirty="0"/>
              <a:t> 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pPr lvl="2"/>
            <a:r>
              <a:rPr lang="ko-KR" altLang="en-US" dirty="0" err="1"/>
              <a:t>임펄스를</a:t>
            </a:r>
            <a:r>
              <a:rPr lang="ko-KR" altLang="en-US" dirty="0"/>
              <a:t> 벡터 형식으로 함수에 입력해줌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3165EE-1011-4DAB-9AE2-DEB0BDF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68A102-0E56-4B1B-9AB7-5A5BEA0C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13" y="1241174"/>
            <a:ext cx="2280587" cy="15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8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/>
              <a:t>동적으로 물리 상태 변경하고 힘 가하기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Pimpluse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Pimpluse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18_ </a:t>
            </a:r>
            <a:r>
              <a:rPr lang="ko-KR" altLang="en-US" dirty="0">
                <a:solidFill>
                  <a:srgbClr val="0070C0"/>
                </a:solidFill>
              </a:rPr>
              <a:t>물리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물리 엔진 처음으로 사용해보기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동적으로 물리 상태 변경하고 힘 가하기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06033-9489-421D-B4DE-5B8A2497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56561-AD7F-4172-BF0A-6C3EA994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물리 엔진을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머티리얼을</a:t>
            </a:r>
            <a:r>
              <a:rPr lang="ko-KR" altLang="en-US" dirty="0"/>
              <a:t> 만들고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동적으로 물리 상태를 변경하고 힘을 가할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0DCF4-5E8A-49F1-859B-69A904A7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5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C4D9-6BE9-4D25-B73F-46EF9BA1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객체를 움직이기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B568E-153F-45A9-BD5D-4C421DC6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게임 세계에서 객체를 움직이는 방법</a:t>
            </a:r>
          </a:p>
          <a:p>
            <a:pPr lvl="1" fontAlgn="base"/>
            <a:r>
              <a:rPr lang="ko-KR" altLang="en-US" dirty="0"/>
              <a:t>매 프레임의 좌표를 변경 </a:t>
            </a:r>
            <a:r>
              <a:rPr lang="en-US" altLang="ko-KR" dirty="0"/>
              <a:t>: Tick </a:t>
            </a:r>
            <a:r>
              <a:rPr lang="ko-KR" altLang="en-US" dirty="0"/>
              <a:t>이벤트 노드를 사용하여 매번 위치를 변경함</a:t>
            </a:r>
            <a:endParaRPr lang="en-US" altLang="ko-KR" dirty="0"/>
          </a:p>
          <a:p>
            <a:pPr lvl="2" fontAlgn="base"/>
            <a:r>
              <a:rPr lang="ko-KR" altLang="en-US" dirty="0"/>
              <a:t>매번 위치를 변경해야 하므로 세밀한 수작업이 많음</a:t>
            </a:r>
          </a:p>
          <a:p>
            <a:pPr lvl="1" fontAlgn="base"/>
            <a:r>
              <a:rPr lang="ko-KR" altLang="en-US" dirty="0"/>
              <a:t>타임라인을 사용하는 방법</a:t>
            </a:r>
            <a:endParaRPr lang="en-US" altLang="ko-KR" dirty="0"/>
          </a:p>
          <a:p>
            <a:pPr lvl="2" fontAlgn="base"/>
            <a:r>
              <a:rPr lang="ko-KR" altLang="en-US" dirty="0"/>
              <a:t>타임라인에서 키 프레임 지정하고 키 프레임 사이에서는 자동으로 보간</a:t>
            </a:r>
            <a:endParaRPr lang="en-US" altLang="ko-KR" dirty="0"/>
          </a:p>
          <a:p>
            <a:pPr lvl="2" fontAlgn="base"/>
            <a:r>
              <a:rPr lang="ko-KR" altLang="en-US" dirty="0"/>
              <a:t>상호작용성이 없음 </a:t>
            </a:r>
            <a:r>
              <a:rPr lang="en-US" altLang="ko-KR" dirty="0"/>
              <a:t>: </a:t>
            </a:r>
            <a:r>
              <a:rPr lang="ko-KR" altLang="en-US" dirty="0"/>
              <a:t>사용자에 반응하지 않는 </a:t>
            </a:r>
            <a:r>
              <a:rPr lang="ko-KR" altLang="en-US" dirty="0" err="1"/>
              <a:t>액터의</a:t>
            </a:r>
            <a:r>
              <a:rPr lang="ko-KR" altLang="en-US" dirty="0"/>
              <a:t> 움직임에만 사용할 수 있음</a:t>
            </a:r>
            <a:endParaRPr lang="en-US" altLang="ko-KR" dirty="0"/>
          </a:p>
          <a:p>
            <a:pPr lvl="1" fontAlgn="base"/>
            <a:r>
              <a:rPr lang="ko-KR" altLang="en-US" dirty="0" err="1"/>
              <a:t>무브먼트</a:t>
            </a:r>
            <a:r>
              <a:rPr lang="ko-KR" altLang="en-US" dirty="0"/>
              <a:t> 컴포넌트를 사용하는 방법 </a:t>
            </a:r>
            <a:r>
              <a:rPr lang="en-US" altLang="ko-KR" dirty="0"/>
              <a:t>: </a:t>
            </a:r>
            <a:r>
              <a:rPr lang="ko-KR" altLang="en-US" dirty="0" err="1"/>
              <a:t>액터나</a:t>
            </a:r>
            <a:r>
              <a:rPr lang="ko-KR" altLang="en-US" dirty="0"/>
              <a:t> 캐릭터 내부에 </a:t>
            </a:r>
            <a:r>
              <a:rPr lang="ko-KR" altLang="en-US" dirty="0" err="1"/>
              <a:t>무브먼트</a:t>
            </a:r>
            <a:r>
              <a:rPr lang="ko-KR" altLang="en-US" dirty="0"/>
              <a:t> 컴포넌트를 추가</a:t>
            </a:r>
            <a:endParaRPr lang="en-US" altLang="ko-KR" dirty="0"/>
          </a:p>
          <a:p>
            <a:pPr lvl="2" fontAlgn="base"/>
            <a:r>
              <a:rPr lang="ko-KR" altLang="en-US" dirty="0" err="1"/>
              <a:t>무브먼트</a:t>
            </a:r>
            <a:r>
              <a:rPr lang="ko-KR" altLang="en-US" dirty="0"/>
              <a:t> 컴포넌트는 자신이 속한 </a:t>
            </a:r>
            <a:r>
              <a:rPr lang="ko-KR" altLang="en-US" dirty="0" err="1"/>
              <a:t>액터에</a:t>
            </a:r>
            <a:r>
              <a:rPr lang="ko-KR" altLang="en-US" dirty="0"/>
              <a:t> 이동 기능을 제공하는 컴포넌트임</a:t>
            </a:r>
            <a:endParaRPr lang="en-US" altLang="ko-KR" dirty="0"/>
          </a:p>
          <a:p>
            <a:pPr lvl="3" fontAlgn="base"/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캐릭터 </a:t>
            </a:r>
            <a:r>
              <a:rPr lang="ko-KR" altLang="en-US" dirty="0" err="1"/>
              <a:t>무브먼트</a:t>
            </a:r>
            <a:r>
              <a:rPr lang="ko-KR" altLang="en-US" dirty="0"/>
              <a:t> 컴포넌트에는 캐릭터의 걷기 이동 등의 기능이 포함되어 있음</a:t>
            </a:r>
            <a:endParaRPr lang="en-US" altLang="ko-KR" dirty="0"/>
          </a:p>
          <a:p>
            <a:pPr lvl="2" fontAlgn="base"/>
            <a:r>
              <a:rPr lang="ko-KR" altLang="en-US" dirty="0"/>
              <a:t>속성값을 적절히 설정하고 이동 함수를 호출하면 됨</a:t>
            </a:r>
          </a:p>
          <a:p>
            <a:pPr lvl="1" fontAlgn="base"/>
            <a:r>
              <a:rPr lang="ko-KR" altLang="en-US" dirty="0"/>
              <a:t>물리 엔진을 사용하는 방법</a:t>
            </a:r>
            <a:endParaRPr lang="en-US" altLang="ko-KR" dirty="0"/>
          </a:p>
          <a:p>
            <a:pPr lvl="2" fontAlgn="base"/>
            <a:r>
              <a:rPr lang="ko-KR" altLang="en-US" dirty="0"/>
              <a:t>객체에 </a:t>
            </a:r>
            <a:r>
              <a:rPr lang="ko-KR" altLang="en-US" dirty="0" err="1"/>
              <a:t>피지컬</a:t>
            </a:r>
            <a:r>
              <a:rPr lang="ko-KR" altLang="en-US" dirty="0"/>
              <a:t> 파라메터를 지정한 후에 물리 엔진에게 모든 처리를 맡김</a:t>
            </a:r>
            <a:endParaRPr lang="en-US" altLang="ko-KR" dirty="0"/>
          </a:p>
          <a:p>
            <a:pPr lvl="2" fontAlgn="base"/>
            <a:r>
              <a:rPr lang="ko-KR" altLang="en-US" dirty="0"/>
              <a:t>속성값을 적절히 설정하고 물리엔진에 이동을 맡김</a:t>
            </a:r>
            <a:endParaRPr lang="en-US" altLang="ko-KR" dirty="0"/>
          </a:p>
          <a:p>
            <a:pPr lvl="2" fontAlgn="base"/>
            <a:r>
              <a:rPr lang="ko-KR" altLang="en-US" dirty="0"/>
              <a:t>현실 세계의 물리 현상을 </a:t>
            </a:r>
            <a:r>
              <a:rPr lang="ko-KR" altLang="en-US" dirty="0" err="1"/>
              <a:t>시뮬레이션하는</a:t>
            </a:r>
            <a:r>
              <a:rPr lang="ko-KR" altLang="en-US" dirty="0"/>
              <a:t> 것에 집중함</a:t>
            </a:r>
            <a:endParaRPr lang="en-US" altLang="ko-KR" dirty="0"/>
          </a:p>
          <a:p>
            <a:r>
              <a:rPr lang="ko-KR" altLang="en-US" dirty="0"/>
              <a:t>물리 엔진을 사용하는 방법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: </a:t>
            </a:r>
            <a:r>
              <a:rPr lang="ko-KR" altLang="en-US" dirty="0"/>
              <a:t>예측 불가능한 부분이 많음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다른 방법에 비해서 물리 엔진의 경우에는 특별히 작업해줄 것이 없음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레벨이 커지고 복잡해지면 일일이 작업하는 것이 불가능해짐 →</a:t>
            </a:r>
            <a:r>
              <a:rPr lang="en-US" altLang="ko-KR" dirty="0"/>
              <a:t> </a:t>
            </a:r>
            <a:r>
              <a:rPr lang="ko-KR" altLang="en-US" dirty="0"/>
              <a:t>물리 엔진을 사용할 수 밖에 없음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C53658-6B28-4D04-8880-A3DB317F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6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2CA56-9EEC-47BA-BE88-D4506265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게임에서 물리 엔진 사용의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539A1-D0D3-4FD1-949F-FD9DFB86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게임은</a:t>
            </a:r>
            <a:endParaRPr lang="en-US" altLang="ko-KR" dirty="0"/>
          </a:p>
          <a:p>
            <a:pPr lvl="1"/>
            <a:r>
              <a:rPr lang="ko-KR" altLang="en-US" dirty="0"/>
              <a:t>사실적으로 구현하는 것이 좋음</a:t>
            </a:r>
            <a:endParaRPr lang="en-US" altLang="ko-KR" dirty="0"/>
          </a:p>
          <a:p>
            <a:pPr lvl="2"/>
            <a:r>
              <a:rPr lang="ko-KR" altLang="en-US" dirty="0"/>
              <a:t>플레이어가 배경</a:t>
            </a:r>
            <a:r>
              <a:rPr lang="en-US" altLang="ko-KR" dirty="0"/>
              <a:t>(</a:t>
            </a:r>
            <a:r>
              <a:rPr lang="ko-KR" altLang="en-US" dirty="0"/>
              <a:t>벽</a:t>
            </a:r>
            <a:r>
              <a:rPr lang="en-US" altLang="ko-KR" dirty="0"/>
              <a:t>)</a:t>
            </a:r>
            <a:r>
              <a:rPr lang="ko-KR" altLang="en-US" dirty="0"/>
              <a:t>에 가까이 있는 적에게 검을 휘두른다면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벽</a:t>
            </a:r>
            <a:r>
              <a:rPr lang="en-US" altLang="ko-KR" dirty="0"/>
              <a:t>)</a:t>
            </a:r>
            <a:r>
              <a:rPr lang="ko-KR" altLang="en-US" dirty="0"/>
              <a:t>의 일부와 함께 적이 날아가며 벽을 튕겨 계단을 굴러가는 모습으로 구현되어야 함</a:t>
            </a:r>
            <a:endParaRPr lang="en-US" altLang="ko-KR" dirty="0"/>
          </a:p>
          <a:p>
            <a:pPr lvl="1"/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세부적인 물리 현상들을 모두 구현하기에는 개발이 너무 어려움</a:t>
            </a:r>
            <a:endParaRPr lang="en-US" altLang="ko-KR" dirty="0"/>
          </a:p>
          <a:p>
            <a:pPr lvl="2"/>
            <a:r>
              <a:rPr lang="ko-KR" altLang="en-US" dirty="0"/>
              <a:t>해결 방법 </a:t>
            </a:r>
            <a:r>
              <a:rPr lang="en-US" altLang="ko-KR" dirty="0"/>
              <a:t>: </a:t>
            </a:r>
            <a:r>
              <a:rPr lang="ko-KR" altLang="en-US" dirty="0"/>
              <a:t>물리 엔진을 사용하자</a:t>
            </a:r>
            <a:endParaRPr lang="en-US" altLang="ko-KR" dirty="0"/>
          </a:p>
          <a:p>
            <a:pPr lvl="3"/>
            <a:r>
              <a:rPr lang="ko-KR" altLang="en-US" dirty="0"/>
              <a:t>물리 엔진이 실제 역학을 최대한 정확하게 재현해줌</a:t>
            </a:r>
            <a:endParaRPr lang="en-US" altLang="ko-KR" dirty="0"/>
          </a:p>
          <a:p>
            <a:pPr lvl="3"/>
            <a:r>
              <a:rPr lang="ko-KR" altLang="en-US" dirty="0"/>
              <a:t>게임 프로그램에서는 게임의 즐거움의 구현에 집중하면 됨</a:t>
            </a:r>
          </a:p>
          <a:p>
            <a:pPr lvl="1"/>
            <a:r>
              <a:rPr lang="ko-KR" altLang="en-US" dirty="0"/>
              <a:t>물리 엔진 사용 지침</a:t>
            </a:r>
            <a:endParaRPr lang="en-US" altLang="ko-KR" dirty="0"/>
          </a:p>
          <a:p>
            <a:pPr lvl="2"/>
            <a:r>
              <a:rPr lang="ko-KR" altLang="en-US" dirty="0"/>
              <a:t>물리 시뮬레이션을 적용하는 것이 좋은가를 먼저 고민하자</a:t>
            </a:r>
            <a:endParaRPr lang="en-US" altLang="ko-KR" dirty="0"/>
          </a:p>
          <a:p>
            <a:pPr lvl="3"/>
            <a:r>
              <a:rPr lang="ko-KR" altLang="en-US" dirty="0"/>
              <a:t>경우에 따라서 물리 엔진을 사용하자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A521D-8867-4031-B3A2-EEE23DA5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9975-2504-4D80-B19D-5AE9ED1D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엔진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968D1-B65F-4B67-888D-61D1DF09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물리엔진</a:t>
            </a:r>
            <a:endParaRPr lang="en-US" altLang="ko-KR" dirty="0"/>
          </a:p>
          <a:p>
            <a:pPr lvl="1"/>
            <a:r>
              <a:rPr lang="en-US" altLang="ko-KR" dirty="0"/>
              <a:t>PhysX (PhysX SDK)</a:t>
            </a:r>
          </a:p>
          <a:p>
            <a:pPr lvl="2"/>
            <a:r>
              <a:rPr lang="en-US" altLang="ko-KR" dirty="0"/>
              <a:t>Owned by Nvidia (2008~)</a:t>
            </a:r>
          </a:p>
          <a:p>
            <a:pPr lvl="2"/>
            <a:r>
              <a:rPr lang="en-US" altLang="ko-KR" dirty="0"/>
              <a:t>PC/</a:t>
            </a:r>
            <a:r>
              <a:rPr lang="ko-KR" altLang="en-US" dirty="0"/>
              <a:t>콘솔 버전 무료</a:t>
            </a:r>
            <a:r>
              <a:rPr lang="en-US" altLang="ko-KR" dirty="0"/>
              <a:t>, </a:t>
            </a:r>
            <a:r>
              <a:rPr lang="ko-KR" altLang="en-US" dirty="0"/>
              <a:t>오픈소스임 </a:t>
            </a:r>
            <a:r>
              <a:rPr lang="en-US" altLang="ko-KR" dirty="0"/>
              <a:t>(2018~)</a:t>
            </a:r>
          </a:p>
          <a:p>
            <a:pPr lvl="2"/>
            <a:r>
              <a:rPr lang="en-US" altLang="ko-KR" dirty="0"/>
              <a:t>GPU </a:t>
            </a:r>
            <a:r>
              <a:rPr lang="ko-KR" altLang="en-US" dirty="0"/>
              <a:t>가속기능을 사용함 </a:t>
            </a:r>
            <a:r>
              <a:rPr lang="en-US" altLang="ko-KR" dirty="0"/>
              <a:t>(GPU</a:t>
            </a:r>
            <a:r>
              <a:rPr lang="ko-KR" altLang="en-US" dirty="0"/>
              <a:t>에 의존됨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언리얼엔진</a:t>
            </a:r>
            <a:r>
              <a:rPr lang="en-US" altLang="ko-KR" dirty="0"/>
              <a:t>, </a:t>
            </a:r>
            <a:r>
              <a:rPr lang="ko-KR" altLang="en-US" dirty="0"/>
              <a:t>유니티에 탑재되었음</a:t>
            </a:r>
            <a:endParaRPr lang="en-US" altLang="ko-KR" dirty="0"/>
          </a:p>
          <a:p>
            <a:pPr lvl="1"/>
            <a:r>
              <a:rPr lang="en-US" altLang="ko-KR" dirty="0"/>
              <a:t>Havok</a:t>
            </a:r>
          </a:p>
          <a:p>
            <a:pPr lvl="2"/>
            <a:r>
              <a:rPr lang="en-US" altLang="ko-KR" dirty="0"/>
              <a:t>Owned by Microsoft (2015~)</a:t>
            </a:r>
          </a:p>
          <a:p>
            <a:pPr lvl="2"/>
            <a:r>
              <a:rPr lang="ko-KR" altLang="en-US" dirty="0"/>
              <a:t>명성 있음</a:t>
            </a:r>
            <a:r>
              <a:rPr lang="en-US" altLang="ko-KR" dirty="0"/>
              <a:t>, </a:t>
            </a:r>
            <a:r>
              <a:rPr lang="ko-KR" altLang="en-US" dirty="0"/>
              <a:t>오픈소스 아님</a:t>
            </a:r>
            <a:endParaRPr lang="en-US" altLang="ko-KR" dirty="0"/>
          </a:p>
          <a:p>
            <a:pPr lvl="2"/>
            <a:r>
              <a:rPr lang="en-US" altLang="ko-KR" dirty="0"/>
              <a:t>GPU</a:t>
            </a:r>
            <a:r>
              <a:rPr lang="ko-KR" altLang="en-US" dirty="0"/>
              <a:t>가속을 사용하지 않고 </a:t>
            </a:r>
            <a:r>
              <a:rPr lang="en-US" altLang="ko-KR" dirty="0"/>
              <a:t>CPU</a:t>
            </a:r>
            <a:r>
              <a:rPr lang="ko-KR" altLang="en-US" dirty="0"/>
              <a:t>만으로 연산함 </a:t>
            </a:r>
            <a:r>
              <a:rPr lang="en-US" altLang="ko-KR" dirty="0"/>
              <a:t>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AI </a:t>
            </a:r>
            <a:r>
              <a:rPr lang="ko-KR" altLang="en-US" dirty="0"/>
              <a:t>툴</a:t>
            </a:r>
            <a:r>
              <a:rPr lang="en-US" altLang="ko-KR" dirty="0"/>
              <a:t>, </a:t>
            </a:r>
            <a:r>
              <a:rPr lang="ko-KR" altLang="en-US" dirty="0"/>
              <a:t>애니메이션 툴 등도 보유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 물리엔진</a:t>
            </a:r>
            <a:endParaRPr lang="en-US" altLang="ko-KR" dirty="0"/>
          </a:p>
          <a:p>
            <a:pPr lvl="1"/>
            <a:r>
              <a:rPr lang="en-US" altLang="ko-KR" dirty="0"/>
              <a:t>ODE (Open Dynamics Engine)</a:t>
            </a:r>
          </a:p>
          <a:p>
            <a:pPr lvl="2"/>
            <a:r>
              <a:rPr lang="en-US" altLang="ko-KR" dirty="0"/>
              <a:t>C/C++ </a:t>
            </a:r>
            <a:r>
              <a:rPr lang="ko-KR" altLang="en-US" dirty="0"/>
              <a:t>오픈 소스 물리 엔진</a:t>
            </a:r>
            <a:r>
              <a:rPr lang="en-US" altLang="ko-KR" dirty="0"/>
              <a:t>, Russel Smith</a:t>
            </a:r>
            <a:r>
              <a:rPr lang="ko-KR" altLang="en-US" dirty="0"/>
              <a:t>가 </a:t>
            </a:r>
            <a:r>
              <a:rPr lang="en-US" altLang="ko-KR" dirty="0"/>
              <a:t>2001</a:t>
            </a:r>
            <a:r>
              <a:rPr lang="ko-KR" altLang="en-US" dirty="0"/>
              <a:t>년 개발</a:t>
            </a:r>
            <a:endParaRPr lang="en-US" altLang="ko-KR" dirty="0"/>
          </a:p>
          <a:p>
            <a:pPr lvl="2"/>
            <a:r>
              <a:rPr lang="ko-KR" altLang="en-US" dirty="0"/>
              <a:t>게임 엔진 개발자들이 참조하는 듯 함</a:t>
            </a:r>
            <a:endParaRPr lang="en-US" altLang="ko-KR" dirty="0"/>
          </a:p>
          <a:p>
            <a:pPr lvl="1"/>
            <a:r>
              <a:rPr lang="en-US" altLang="ko-KR" dirty="0"/>
              <a:t>Newton Game Dynamics</a:t>
            </a:r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 오픈 소스 물리 엔진</a:t>
            </a:r>
            <a:r>
              <a:rPr lang="en-US" altLang="ko-KR" dirty="0"/>
              <a:t>, Julio Jerez &amp; Alain Suero</a:t>
            </a:r>
            <a:r>
              <a:rPr lang="ko-KR" altLang="en-US" dirty="0"/>
              <a:t>가 </a:t>
            </a:r>
            <a:r>
              <a:rPr lang="en-US" altLang="ko-KR" dirty="0"/>
              <a:t>2011</a:t>
            </a:r>
            <a:r>
              <a:rPr lang="ko-KR" altLang="en-US" dirty="0"/>
              <a:t>년 개발</a:t>
            </a:r>
            <a:endParaRPr lang="en-US" altLang="ko-KR" dirty="0"/>
          </a:p>
          <a:p>
            <a:pPr lvl="1"/>
            <a:r>
              <a:rPr lang="en-US" altLang="ko-KR" dirty="0"/>
              <a:t>Bullet Physics Library</a:t>
            </a:r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 오픈 소스 물리 엔진</a:t>
            </a:r>
            <a:r>
              <a:rPr lang="en-US" altLang="ko-KR" dirty="0"/>
              <a:t>, Erwin</a:t>
            </a:r>
            <a:r>
              <a:rPr lang="ko-KR" altLang="en-US" dirty="0"/>
              <a:t> </a:t>
            </a:r>
            <a:r>
              <a:rPr lang="en-US" altLang="ko-KR" dirty="0" err="1"/>
              <a:t>Coumans</a:t>
            </a:r>
            <a:r>
              <a:rPr lang="ko-KR" altLang="en-US" dirty="0"/>
              <a:t>가 </a:t>
            </a:r>
            <a:r>
              <a:rPr lang="en-US" altLang="ko-KR" dirty="0"/>
              <a:t>2013</a:t>
            </a:r>
            <a:r>
              <a:rPr lang="ko-KR" altLang="en-US" dirty="0"/>
              <a:t>년</a:t>
            </a:r>
            <a:r>
              <a:rPr lang="en-US" altLang="ko-KR" dirty="0"/>
              <a:t>-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DCD228-5181-4807-A131-AD33FC4A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4" descr="numb_released_titles">
            <a:extLst>
              <a:ext uri="{FF2B5EF4-FFF2-40B4-BE49-F238E27FC236}">
                <a16:creationId xmlns:a16="http://schemas.microsoft.com/office/drawing/2014/main" id="{5B742775-2EFF-49D7-9D16-42FF0CA7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30" y="1046178"/>
            <a:ext cx="4099570" cy="29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6A1D7-BCB4-4CD4-B3AA-66E195C2B8E9}"/>
              </a:ext>
            </a:extLst>
          </p:cNvPr>
          <p:cNvSpPr txBox="1"/>
          <p:nvPr/>
        </p:nvSpPr>
        <p:spPr>
          <a:xfrm>
            <a:off x="10416480" y="37890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999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45A12-954C-49A0-BF14-80E7BE34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엔진의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06D53-4476-4FC0-BFDB-BE6BE5C9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 엔진의 단점</a:t>
            </a:r>
            <a:endParaRPr lang="en-US" altLang="ko-KR" dirty="0"/>
          </a:p>
          <a:p>
            <a:pPr lvl="1"/>
            <a:r>
              <a:rPr lang="ko-KR" altLang="en-US" dirty="0"/>
              <a:t>재현성이 낮음</a:t>
            </a:r>
            <a:endParaRPr lang="en-US" altLang="ko-KR" dirty="0"/>
          </a:p>
          <a:p>
            <a:pPr lvl="2"/>
            <a:r>
              <a:rPr lang="ko-KR" altLang="en-US" dirty="0"/>
              <a:t>물리 엔진은 재현성이 없음 </a:t>
            </a:r>
            <a:r>
              <a:rPr lang="en-US" altLang="ko-KR" dirty="0"/>
              <a:t>(</a:t>
            </a:r>
            <a:r>
              <a:rPr lang="ko-KR" altLang="en-US" dirty="0"/>
              <a:t>결과가 초기화 순서</a:t>
            </a:r>
            <a:r>
              <a:rPr lang="en-US" altLang="ko-KR" dirty="0"/>
              <a:t>, CPU </a:t>
            </a:r>
            <a:r>
              <a:rPr lang="ko-KR" altLang="en-US" dirty="0"/>
              <a:t>부하 등에 따라서 달라짐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제어성이 매우 낮음</a:t>
            </a:r>
            <a:endParaRPr lang="en-US" altLang="ko-KR" dirty="0"/>
          </a:p>
          <a:p>
            <a:pPr lvl="2"/>
            <a:r>
              <a:rPr lang="ko-KR" altLang="en-US" dirty="0"/>
              <a:t>힘과 토크를 가했을 때 발생하는 움직임이 어떻게 나올지 예측이 힘들다</a:t>
            </a:r>
            <a:endParaRPr lang="en-US" altLang="ko-KR" dirty="0"/>
          </a:p>
          <a:p>
            <a:pPr lvl="3"/>
            <a:r>
              <a:rPr lang="ko-KR" altLang="en-US" dirty="0"/>
              <a:t>힘과 토크로 발생하는 움직임은 강체의 형태</a:t>
            </a:r>
            <a:r>
              <a:rPr lang="en-US" altLang="ko-KR" dirty="0"/>
              <a:t>, </a:t>
            </a:r>
            <a:r>
              <a:rPr lang="ko-KR" altLang="en-US" dirty="0"/>
              <a:t>무게중심</a:t>
            </a:r>
            <a:r>
              <a:rPr lang="en-US" altLang="ko-KR" dirty="0"/>
              <a:t>, </a:t>
            </a:r>
            <a:r>
              <a:rPr lang="ko-KR" altLang="en-US" dirty="0"/>
              <a:t>밀도 등의 여러 물리적 특성에 의존됨</a:t>
            </a:r>
            <a:endParaRPr lang="en-US" altLang="ko-KR" dirty="0"/>
          </a:p>
          <a:p>
            <a:pPr lvl="1"/>
            <a:r>
              <a:rPr lang="ko-KR" altLang="en-US" dirty="0"/>
              <a:t>정밀한 시뮬레이션이 어려움</a:t>
            </a:r>
            <a:endParaRPr lang="en-US" altLang="ko-KR" dirty="0"/>
          </a:p>
          <a:p>
            <a:pPr lvl="2"/>
            <a:r>
              <a:rPr lang="ko-KR" altLang="en-US" dirty="0"/>
              <a:t>게임 엔진에서 제공하는 물리 엔진은 범용으로 특정 부분에 특화되어 있지 않음</a:t>
            </a:r>
            <a:endParaRPr lang="en-US" altLang="ko-KR" dirty="0"/>
          </a:p>
          <a:p>
            <a:pPr lvl="3"/>
            <a:r>
              <a:rPr lang="ko-KR" altLang="en-US" dirty="0" err="1"/>
              <a:t>핀볼</a:t>
            </a:r>
            <a:r>
              <a:rPr lang="en-US" altLang="ko-KR" dirty="0"/>
              <a:t>, </a:t>
            </a:r>
            <a:r>
              <a:rPr lang="ko-KR" altLang="en-US" dirty="0" err="1"/>
              <a:t>젠가처럼</a:t>
            </a:r>
            <a:r>
              <a:rPr lang="ko-KR" altLang="en-US" dirty="0"/>
              <a:t> 특정 강체 역할을 사용하는 게임의 경우에는 자신만의 물리 엔진을 다시 만드는 것이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게임과 물리 엔진의 </a:t>
            </a:r>
            <a:r>
              <a:rPr lang="ko-KR" altLang="en-US" dirty="0" err="1"/>
              <a:t>상반성</a:t>
            </a:r>
            <a:endParaRPr lang="en-US" altLang="ko-KR" dirty="0"/>
          </a:p>
          <a:p>
            <a:pPr lvl="1"/>
            <a:r>
              <a:rPr lang="ko-KR" altLang="en-US" dirty="0"/>
              <a:t>게임은 즐거움을 설계하는 것임</a:t>
            </a:r>
            <a:endParaRPr lang="en-US" altLang="ko-KR" dirty="0"/>
          </a:p>
          <a:p>
            <a:pPr lvl="2"/>
            <a:r>
              <a:rPr lang="ko-KR" altLang="en-US" dirty="0"/>
              <a:t>물리 엔진은 재현성이 낮고</a:t>
            </a:r>
            <a:r>
              <a:rPr lang="en-US" altLang="ko-KR" dirty="0"/>
              <a:t>, </a:t>
            </a:r>
            <a:r>
              <a:rPr lang="ko-KR" altLang="en-US" dirty="0"/>
              <a:t>돌발적인 운동이 일어날 수 있음</a:t>
            </a:r>
            <a:endParaRPr lang="en-US" altLang="ko-KR" dirty="0"/>
          </a:p>
          <a:p>
            <a:pPr lvl="3"/>
            <a:r>
              <a:rPr lang="ko-KR" altLang="en-US" dirty="0"/>
              <a:t>게임의 의도된 방향으로 흘러가지 않을 수 있음</a:t>
            </a:r>
            <a:endParaRPr lang="en-US" altLang="ko-KR" dirty="0"/>
          </a:p>
          <a:p>
            <a:pPr lvl="1"/>
            <a:r>
              <a:rPr lang="ko-KR" altLang="en-US" dirty="0"/>
              <a:t>그럼 어떻게</a:t>
            </a:r>
            <a:r>
              <a:rPr lang="en-US" altLang="ko-KR" dirty="0"/>
              <a:t>..</a:t>
            </a:r>
          </a:p>
          <a:p>
            <a:pPr lvl="2"/>
            <a:r>
              <a:rPr lang="ko-KR" altLang="en-US" dirty="0"/>
              <a:t>게임의 흐름과 상관없는 부분은 물리 엔진에 맡기자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날아가는 배경 요소</a:t>
            </a:r>
            <a:r>
              <a:rPr lang="en-US" altLang="ko-KR" dirty="0"/>
              <a:t>, </a:t>
            </a:r>
            <a:r>
              <a:rPr lang="ko-KR" altLang="en-US" dirty="0"/>
              <a:t>적의 시체</a:t>
            </a:r>
            <a:r>
              <a:rPr lang="en-US" altLang="ko-KR" dirty="0"/>
              <a:t>, </a:t>
            </a:r>
            <a:r>
              <a:rPr lang="ko-KR" altLang="en-US" dirty="0"/>
              <a:t>캐릭터의 망토의 날림</a:t>
            </a:r>
            <a:r>
              <a:rPr lang="en-US" altLang="ko-KR" dirty="0"/>
              <a:t>, </a:t>
            </a:r>
            <a:r>
              <a:rPr lang="ko-KR" altLang="en-US" dirty="0"/>
              <a:t>머리카락 움직임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C0E077-95C8-4445-B353-D8A3F9D2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1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06033-9489-421D-B4DE-5B8A2497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물리 엔진 처음으로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56561-AD7F-4172-BF0A-6C3EA994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 엔진을 사용하는 방법에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0DCF4-5E8A-49F1-859B-69A904A7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9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C631-1AD1-41C9-A09B-DE6B3E8F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엔진과 </a:t>
            </a:r>
            <a:r>
              <a:rPr lang="ko-KR" altLang="en-US" dirty="0" err="1"/>
              <a:t>콜리전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93867-DCE6-4553-B0B4-1F7D3B6B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 엔진을 적용할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r>
              <a:rPr lang="ko-KR" altLang="en-US" dirty="0" err="1"/>
              <a:t>액터는</a:t>
            </a:r>
            <a:r>
              <a:rPr lang="ko-KR" altLang="en-US" dirty="0"/>
              <a:t> 강체라고 가정함</a:t>
            </a:r>
            <a:endParaRPr lang="en-US" altLang="ko-KR" dirty="0"/>
          </a:p>
          <a:p>
            <a:pPr lvl="1"/>
            <a:r>
              <a:rPr lang="ko-KR" altLang="en-US" dirty="0"/>
              <a:t>물리 엔진은 </a:t>
            </a:r>
            <a:r>
              <a:rPr lang="ko-KR" altLang="en-US" dirty="0" err="1"/>
              <a:t>메시에</a:t>
            </a:r>
            <a:r>
              <a:rPr lang="ko-KR" altLang="en-US" dirty="0"/>
              <a:t> 적용하는 것이 아니라 </a:t>
            </a:r>
            <a:r>
              <a:rPr lang="ko-KR" altLang="en-US" dirty="0" err="1"/>
              <a:t>콜리전</a:t>
            </a:r>
            <a:r>
              <a:rPr lang="ko-KR" altLang="en-US" dirty="0"/>
              <a:t> 볼륨에 적용함</a:t>
            </a:r>
            <a:endParaRPr lang="en-US" altLang="ko-KR" dirty="0"/>
          </a:p>
          <a:p>
            <a:pPr lvl="1"/>
            <a:r>
              <a:rPr lang="ko-KR" altLang="en-US" dirty="0"/>
              <a:t>따라서 메시 </a:t>
            </a:r>
            <a:r>
              <a:rPr lang="ko-KR" altLang="en-US" dirty="0" err="1"/>
              <a:t>액터에</a:t>
            </a:r>
            <a:r>
              <a:rPr lang="ko-KR" altLang="en-US" dirty="0"/>
              <a:t> 반드시 </a:t>
            </a:r>
            <a:r>
              <a:rPr lang="ko-KR" altLang="en-US" dirty="0" err="1"/>
              <a:t>콜리전</a:t>
            </a:r>
            <a:r>
              <a:rPr lang="ko-KR" altLang="en-US" dirty="0"/>
              <a:t> 볼륨이 있어야 함</a:t>
            </a:r>
            <a:endParaRPr lang="en-US" altLang="ko-KR" dirty="0"/>
          </a:p>
          <a:p>
            <a:r>
              <a:rPr lang="ko-KR" altLang="en-US" dirty="0"/>
              <a:t>물리 적용을 위한 </a:t>
            </a:r>
            <a:r>
              <a:rPr lang="ko-KR" altLang="en-US" dirty="0" err="1"/>
              <a:t>콜리전</a:t>
            </a:r>
            <a:r>
              <a:rPr lang="ko-KR" altLang="en-US" dirty="0"/>
              <a:t> 볼륨</a:t>
            </a:r>
            <a:endParaRPr lang="en-US" altLang="ko-KR" dirty="0"/>
          </a:p>
          <a:p>
            <a:pPr lvl="1"/>
            <a:r>
              <a:rPr lang="ko-KR" altLang="en-US" dirty="0" err="1"/>
              <a:t>콜리전</a:t>
            </a:r>
            <a:r>
              <a:rPr lang="ko-KR" altLang="en-US" dirty="0"/>
              <a:t> 볼륨을 너무 복잡하게 만들면 좋지 않음</a:t>
            </a:r>
            <a:endParaRPr lang="en-US" altLang="ko-KR" dirty="0"/>
          </a:p>
          <a:p>
            <a:pPr lvl="2"/>
            <a:r>
              <a:rPr lang="ko-KR" altLang="en-US" dirty="0" err="1"/>
              <a:t>콜리전</a:t>
            </a:r>
            <a:r>
              <a:rPr lang="ko-KR" altLang="en-US" dirty="0"/>
              <a:t> 볼륨이 복잡할수록 물리 엔진의 부하가 증가하고 오히려 움직임이 이상해질 수 있음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가급적 단순한 형태의 </a:t>
            </a:r>
            <a:r>
              <a:rPr lang="ko-KR" altLang="en-US" dirty="0" err="1"/>
              <a:t>콜리전</a:t>
            </a:r>
            <a:r>
              <a:rPr lang="ko-KR" altLang="en-US" dirty="0"/>
              <a:t> 볼륨이 좋음</a:t>
            </a:r>
            <a:endParaRPr lang="en-US" altLang="ko-KR" dirty="0"/>
          </a:p>
          <a:p>
            <a:pPr lvl="2"/>
            <a:r>
              <a:rPr lang="ko-KR" altLang="en-US" dirty="0" err="1"/>
              <a:t>스태틱</a:t>
            </a:r>
            <a:r>
              <a:rPr lang="ko-KR" altLang="en-US" dirty="0"/>
              <a:t> 메시 에디터의 </a:t>
            </a:r>
            <a:r>
              <a:rPr lang="ko-KR" altLang="en-US" dirty="0" err="1"/>
              <a:t>콜리전</a:t>
            </a:r>
            <a:r>
              <a:rPr lang="ko-KR" altLang="en-US" dirty="0"/>
              <a:t> 볼륨 자동 생성 기능을 사용해도 좋음</a:t>
            </a:r>
            <a:endParaRPr lang="en-US" altLang="ko-KR" dirty="0"/>
          </a:p>
          <a:p>
            <a:pPr lvl="3"/>
            <a:r>
              <a:rPr lang="ko-KR" altLang="en-US" dirty="0"/>
              <a:t>물리 엔진의 적용을 고려하여 적절한 수준의 </a:t>
            </a:r>
            <a:r>
              <a:rPr lang="ko-KR" altLang="en-US" dirty="0" err="1"/>
              <a:t>콜리전</a:t>
            </a:r>
            <a:r>
              <a:rPr lang="ko-KR" altLang="en-US" dirty="0"/>
              <a:t> 볼륨을 생성해줌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7155E-2F03-45B4-A78F-A2F5009B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06285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32330</TotalTime>
  <Words>1261</Words>
  <Application>Microsoft Office PowerPoint</Application>
  <PresentationFormat>와이드스크린</PresentationFormat>
  <Paragraphs>197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Tempus Sans ITC</vt:lpstr>
      <vt:lpstr>Times New Roman</vt:lpstr>
      <vt:lpstr>Wingdings</vt:lpstr>
      <vt:lpstr>c00_preface</vt:lpstr>
      <vt:lpstr>18_ 물리 엔진</vt:lpstr>
      <vt:lpstr>18_ 물리 엔진</vt:lpstr>
      <vt:lpstr>1. 개요</vt:lpstr>
      <vt:lpstr>객체를 움직이기</vt:lpstr>
      <vt:lpstr>게임에서 물리 엔진 사용의 필요성</vt:lpstr>
      <vt:lpstr>물리 엔진 현황</vt:lpstr>
      <vt:lpstr>물리 엔진의 장단점</vt:lpstr>
      <vt:lpstr>2. 물리 엔진 처음으로 사용해보기</vt:lpstr>
      <vt:lpstr>물리 엔진과 콜리전</vt:lpstr>
      <vt:lpstr>물리 엔진 적용 방법</vt:lpstr>
      <vt:lpstr>액터의 피직스 프로퍼티</vt:lpstr>
      <vt:lpstr>실습 [2. 물리 엔진 처음으로 사용해보기]</vt:lpstr>
      <vt:lpstr>3. 피지컬 머티리얼</vt:lpstr>
      <vt:lpstr>피지컬 머티리얼</vt:lpstr>
      <vt:lpstr>피지컬 머티리얼의 주요 프로퍼티</vt:lpstr>
      <vt:lpstr>실습 [3. 피지컬 머티리얼]</vt:lpstr>
      <vt:lpstr>4. 동적으로 물리 상태 변경하고 힘 가하기</vt:lpstr>
      <vt:lpstr>물리 엔진 적용 방법</vt:lpstr>
      <vt:lpstr>실습 [4. 동적으로 물리 상태 변경하고 힘 가하기]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1962</cp:revision>
  <dcterms:created xsi:type="dcterms:W3CDTF">2022-04-23T07:10:57Z</dcterms:created>
  <dcterms:modified xsi:type="dcterms:W3CDTF">2022-10-25T18:19:50Z</dcterms:modified>
</cp:coreProperties>
</file>