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61" r:id="rId2"/>
    <p:sldId id="717" r:id="rId3"/>
    <p:sldId id="718" r:id="rId4"/>
    <p:sldId id="719" r:id="rId5"/>
    <p:sldId id="723" r:id="rId6"/>
    <p:sldId id="724" r:id="rId7"/>
    <p:sldId id="405" r:id="rId8"/>
    <p:sldId id="720" r:id="rId9"/>
    <p:sldId id="725" r:id="rId10"/>
    <p:sldId id="726" r:id="rId11"/>
    <p:sldId id="728" r:id="rId12"/>
    <p:sldId id="722" r:id="rId13"/>
    <p:sldId id="721" r:id="rId14"/>
    <p:sldId id="727" r:id="rId15"/>
    <p:sldId id="40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3"/>
            <p14:sldId id="724"/>
            <p14:sldId id="405"/>
            <p14:sldId id="720"/>
            <p14:sldId id="725"/>
            <p14:sldId id="726"/>
            <p14:sldId id="728"/>
            <p14:sldId id="722"/>
            <p14:sldId id="721"/>
            <p14:sldId id="727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20_ </a:t>
            </a:r>
            <a:r>
              <a:rPr lang="ko-KR" altLang="en-US" dirty="0"/>
              <a:t>내비게이션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7337-5523-4B63-9D3C-AC2E2752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폰을 이동시키기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438D-AAF6-46D3-A1A1-282A8B10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폰을 이동시키기</a:t>
            </a:r>
            <a:endParaRPr lang="en-US" altLang="ko-KR" dirty="0"/>
          </a:p>
          <a:p>
            <a:pPr lvl="1"/>
            <a:r>
              <a:rPr lang="en-US" altLang="ko-KR" b="1" dirty="0" err="1"/>
              <a:t>AIMoveTo</a:t>
            </a:r>
            <a:r>
              <a:rPr lang="en-US" altLang="ko-KR" dirty="0"/>
              <a:t> </a:t>
            </a:r>
            <a:r>
              <a:rPr lang="ko-KR" altLang="en-US" dirty="0"/>
              <a:t>노드를 사용하면 됨</a:t>
            </a:r>
            <a:endParaRPr lang="en-US" altLang="ko-KR" dirty="0"/>
          </a:p>
          <a:p>
            <a:pPr lvl="2"/>
            <a:r>
              <a:rPr lang="ko-KR" altLang="en-US" dirty="0" err="1"/>
              <a:t>내비</a:t>
            </a:r>
            <a:r>
              <a:rPr lang="ko-KR" altLang="en-US" dirty="0"/>
              <a:t> 메시 정보를 사용하여 폰을 자동으로 목적지까지 이동시킴</a:t>
            </a:r>
          </a:p>
          <a:p>
            <a:pPr lvl="1"/>
            <a:r>
              <a:rPr lang="ko-KR" altLang="en-US" dirty="0"/>
              <a:t>목적지를 명시하는 방법 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Destination </a:t>
            </a:r>
            <a:r>
              <a:rPr lang="ko-KR" altLang="en-US" dirty="0" err="1"/>
              <a:t>입력핀에</a:t>
            </a:r>
            <a:r>
              <a:rPr lang="ko-KR" altLang="en-US" dirty="0"/>
              <a:t> 벡터 유형의 위치좌표로 명시하거나 또는</a:t>
            </a:r>
            <a:endParaRPr lang="en-US" altLang="ko-KR" dirty="0"/>
          </a:p>
          <a:p>
            <a:pPr lvl="2"/>
            <a:r>
              <a:rPr lang="en-US" altLang="ko-KR" dirty="0"/>
              <a:t>Target Actor </a:t>
            </a:r>
            <a:r>
              <a:rPr lang="ko-KR" altLang="en-US" dirty="0" err="1"/>
              <a:t>입력핀에</a:t>
            </a:r>
            <a:r>
              <a:rPr lang="ko-KR" altLang="en-US" dirty="0"/>
              <a:t> 추적할 </a:t>
            </a:r>
            <a:r>
              <a:rPr lang="ko-KR" altLang="en-US" dirty="0" err="1"/>
              <a:t>액터를</a:t>
            </a:r>
            <a:r>
              <a:rPr lang="ko-KR" altLang="en-US" dirty="0"/>
              <a:t> 명시하면 됨</a:t>
            </a:r>
            <a:endParaRPr lang="en-US" altLang="ko-KR" dirty="0"/>
          </a:p>
          <a:p>
            <a:pPr lvl="3"/>
            <a:r>
              <a:rPr lang="en-US" altLang="ko-KR" dirty="0"/>
              <a:t>Target Actor</a:t>
            </a:r>
            <a:r>
              <a:rPr lang="ko-KR" altLang="en-US" dirty="0"/>
              <a:t>의 현재 위치를 동적으로 반영하면서 추적함</a:t>
            </a:r>
            <a:endParaRPr lang="en-US" altLang="ko-KR" dirty="0"/>
          </a:p>
          <a:p>
            <a:pPr lvl="1"/>
            <a:r>
              <a:rPr lang="ko-KR" altLang="en-US" dirty="0"/>
              <a:t>기타 </a:t>
            </a:r>
            <a:r>
              <a:rPr lang="en-US" altLang="ko-KR" dirty="0"/>
              <a:t>: Acceptance Radius</a:t>
            </a:r>
          </a:p>
          <a:p>
            <a:pPr lvl="2"/>
            <a:r>
              <a:rPr lang="ko-KR" altLang="en-US" dirty="0"/>
              <a:t>목적지 위치에 얼마나 정확히 도달해야 도착으로 인정할 지의 판단 허용 범위를 설정함</a:t>
            </a:r>
            <a:endParaRPr lang="en-US" altLang="ko-KR" dirty="0"/>
          </a:p>
          <a:p>
            <a:pPr lvl="3"/>
            <a:r>
              <a:rPr lang="ko-KR" altLang="en-US" dirty="0"/>
              <a:t>폰의 물리적인 크기보다 충분히 더 큰 값으로 명시해주는 것이 좋음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157D7-3A81-4B72-B3D5-EB7489C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F0BD58D-4E89-413E-9DD3-AC9CA91C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6052" y="4498564"/>
            <a:ext cx="4739894" cy="172732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203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F8427-F74B-40D1-BF5B-DEC07EF5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0D925-3F50-40FE-A52F-9DF711AA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내비게이션 테스트를 위한 레벨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F59B8-FB3D-4740-8B5D-CA42FF3F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09E51E-AD2E-4737-B6AE-59A0FD00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12" y="1614814"/>
            <a:ext cx="4645373" cy="46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5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 err="1"/>
              <a:t>내비</a:t>
            </a:r>
            <a:r>
              <a:rPr lang="ko-KR" altLang="en-US" dirty="0"/>
              <a:t> 메시를 배치하고 폰을 이동시키기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Paimoveto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Paimoveto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6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542A-3A04-446B-82C9-7EA2C5A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폰을 통한 컨트롤러로의 속성값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8FBC4-8E1D-4EF3-971A-4BB3220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폰을 통해 컨트롤러로 속성값을 전달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0107C-70F3-4A3F-8D62-41C76B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1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077B2-0A16-4C5C-951B-8F812273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폰을 통한 컨트롤러로의 속성값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49DE7-62AC-4314-AB44-ED9E662C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이전 예제에서 </a:t>
            </a:r>
            <a:r>
              <a:rPr lang="en-US" altLang="ko-KR" dirty="0"/>
              <a:t>: </a:t>
            </a:r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</a:t>
            </a:r>
            <a:r>
              <a:rPr lang="en-US" altLang="ko-KR" b="1" dirty="0" err="1"/>
              <a:t>AIMoveTo</a:t>
            </a:r>
            <a:r>
              <a:rPr lang="ko-KR" altLang="en-US" dirty="0"/>
              <a:t> 함수를 호출하였음</a:t>
            </a:r>
            <a:endParaRPr lang="en-US" altLang="ko-KR" dirty="0"/>
          </a:p>
          <a:p>
            <a:pPr lvl="1" fontAlgn="base"/>
            <a:r>
              <a:rPr lang="ko-KR" altLang="en-US" dirty="0"/>
              <a:t>따라서 목적지를 지정할 때에 레벨에 배치된 특정 </a:t>
            </a:r>
            <a:r>
              <a:rPr lang="ko-KR" altLang="en-US" dirty="0" err="1"/>
              <a:t>액터를</a:t>
            </a:r>
            <a:r>
              <a:rPr lang="ko-KR" altLang="en-US" dirty="0"/>
              <a:t> 목적지로 쉽게 지정할 수가 있었음</a:t>
            </a:r>
            <a:endParaRPr lang="en-US" altLang="ko-KR" dirty="0"/>
          </a:p>
          <a:p>
            <a:pPr lvl="2" fontAlgn="base"/>
            <a:r>
              <a:rPr lang="ko-KR" altLang="en-US" dirty="0"/>
              <a:t>노드 그래프 격자판으로 </a:t>
            </a:r>
            <a:r>
              <a:rPr lang="ko-KR" altLang="en-US" dirty="0" err="1"/>
              <a:t>드래그하면</a:t>
            </a:r>
            <a:r>
              <a:rPr lang="ko-KR" altLang="en-US" dirty="0"/>
              <a:t> </a:t>
            </a:r>
            <a:r>
              <a:rPr lang="ko-KR" altLang="en-US" dirty="0" err="1"/>
              <a:t>액터의</a:t>
            </a:r>
            <a:r>
              <a:rPr lang="ko-KR" altLang="en-US" dirty="0"/>
              <a:t> 레퍼런스 노드가 배치됨</a:t>
            </a:r>
            <a:endParaRPr lang="en-US" altLang="ko-KR" dirty="0"/>
          </a:p>
          <a:p>
            <a:pPr lvl="1" fontAlgn="base"/>
            <a:r>
              <a:rPr lang="ko-KR" altLang="en-US" dirty="0"/>
              <a:t>그러나 적 캐릭터를 움직이는 인공지능 구현 작업은 </a:t>
            </a:r>
            <a:r>
              <a:rPr lang="en-US" altLang="ko-KR" dirty="0"/>
              <a:t>AI </a:t>
            </a:r>
            <a:r>
              <a:rPr lang="ko-KR" altLang="en-US" dirty="0"/>
              <a:t>컨트롤러에서 수행하는 것이 적절함</a:t>
            </a:r>
            <a:endParaRPr lang="en-US" altLang="ko-KR" dirty="0"/>
          </a:p>
          <a:p>
            <a:pPr lvl="2" fontAlgn="base"/>
            <a:r>
              <a:rPr lang="ko-KR" altLang="en-US" dirty="0"/>
              <a:t>따라서 </a:t>
            </a:r>
            <a:r>
              <a:rPr lang="en-US" altLang="ko-KR" dirty="0"/>
              <a:t>AI </a:t>
            </a:r>
            <a:r>
              <a:rPr lang="ko-KR" altLang="en-US" dirty="0"/>
              <a:t>컨트롤러에서 </a:t>
            </a:r>
            <a:r>
              <a:rPr lang="en-US" altLang="ko-KR" b="1" dirty="0" err="1"/>
              <a:t>AIMoveTo</a:t>
            </a:r>
            <a:r>
              <a:rPr lang="ko-KR" altLang="en-US" dirty="0"/>
              <a:t> 함수를 호출하도록 해야함</a:t>
            </a:r>
            <a:endParaRPr lang="en-US" altLang="ko-KR" dirty="0"/>
          </a:p>
          <a:p>
            <a:pPr lvl="2" fontAlgn="base"/>
            <a:r>
              <a:rPr lang="en-US" altLang="ko-KR" dirty="0"/>
              <a:t>AI </a:t>
            </a:r>
            <a:r>
              <a:rPr lang="ko-KR" altLang="en-US" dirty="0"/>
              <a:t>컨트롤러에서 </a:t>
            </a:r>
            <a:r>
              <a:rPr lang="en-US" altLang="ko-KR" b="1" dirty="0" err="1"/>
              <a:t>AIMoveTo</a:t>
            </a:r>
            <a:r>
              <a:rPr lang="ko-KR" altLang="en-US" dirty="0"/>
              <a:t> 함수를 호출하기 위해서는 </a:t>
            </a:r>
            <a:r>
              <a:rPr lang="en-US" altLang="ko-KR" dirty="0"/>
              <a:t>AI </a:t>
            </a:r>
            <a:r>
              <a:rPr lang="ko-KR" altLang="en-US" dirty="0"/>
              <a:t>컨트롤러가 목적지 </a:t>
            </a:r>
            <a:r>
              <a:rPr lang="ko-KR" altLang="en-US" dirty="0" err="1"/>
              <a:t>액터를</a:t>
            </a:r>
            <a:r>
              <a:rPr lang="ko-KR" altLang="en-US" dirty="0"/>
              <a:t> 알아야 함</a:t>
            </a:r>
            <a:endParaRPr lang="en-US" altLang="ko-KR" dirty="0"/>
          </a:p>
          <a:p>
            <a:pPr lvl="3" fontAlgn="base"/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레벨에 배치된 </a:t>
            </a:r>
            <a:r>
              <a:rPr lang="ko-KR" altLang="en-US" dirty="0" err="1"/>
              <a:t>액터의</a:t>
            </a:r>
            <a:r>
              <a:rPr lang="ko-KR" altLang="en-US" dirty="0"/>
              <a:t> 레퍼런스를 </a:t>
            </a:r>
            <a:r>
              <a:rPr lang="ko-KR" altLang="en-US" dirty="0" err="1"/>
              <a:t>드래그하여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컨트롤러와 같은 클래스 </a:t>
            </a:r>
            <a:r>
              <a:rPr lang="ko-KR" altLang="en-US" dirty="0" err="1"/>
              <a:t>블루프린트에</a:t>
            </a:r>
            <a:r>
              <a:rPr lang="ko-KR" altLang="en-US" dirty="0"/>
              <a:t> 배치할 수는 없음</a:t>
            </a:r>
            <a:endParaRPr lang="en-US" altLang="ko-KR" dirty="0"/>
          </a:p>
          <a:p>
            <a:pPr fontAlgn="base"/>
            <a:r>
              <a:rPr lang="ko-KR" altLang="en-US" dirty="0"/>
              <a:t>목적지 위치 정보를 </a:t>
            </a:r>
            <a:r>
              <a:rPr lang="en-US" altLang="ko-KR" dirty="0"/>
              <a:t>AI </a:t>
            </a:r>
            <a:r>
              <a:rPr lang="ko-KR" altLang="en-US" dirty="0"/>
              <a:t>컨트롤러에게 지정해주는 방법</a:t>
            </a:r>
            <a:endParaRPr lang="en-US" altLang="ko-KR" dirty="0"/>
          </a:p>
          <a:p>
            <a:pPr lvl="1" fontAlgn="base"/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레벨에 배치된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타깃 포인트</a:t>
            </a:r>
            <a:r>
              <a:rPr lang="en-US" altLang="ko-KR" dirty="0"/>
              <a:t>)</a:t>
            </a:r>
            <a:r>
              <a:rPr lang="ko-KR" altLang="en-US" dirty="0"/>
              <a:t>를 목적지로 설정하려고 함</a:t>
            </a:r>
            <a:endParaRPr lang="en-US" altLang="ko-KR" dirty="0"/>
          </a:p>
          <a:p>
            <a:pPr lvl="1" fontAlgn="base"/>
            <a:r>
              <a:rPr lang="ko-KR" altLang="en-US" dirty="0"/>
              <a:t>만약 </a:t>
            </a:r>
            <a:r>
              <a:rPr lang="en-US" altLang="ko-KR" dirty="0"/>
              <a:t>AI </a:t>
            </a:r>
            <a:r>
              <a:rPr lang="ko-KR" altLang="en-US" dirty="0"/>
              <a:t>컨트롤러가 레벨에 배치되어 있다면 </a:t>
            </a:r>
            <a:endParaRPr lang="en-US" altLang="ko-KR" dirty="0"/>
          </a:p>
          <a:p>
            <a:pPr lvl="2" fontAlgn="base"/>
            <a:r>
              <a:rPr lang="ko-KR" altLang="en-US" dirty="0"/>
              <a:t>레벨 에디터에서 </a:t>
            </a:r>
            <a:r>
              <a:rPr lang="en-US" altLang="ko-KR" dirty="0"/>
              <a:t>AI </a:t>
            </a:r>
            <a:r>
              <a:rPr lang="ko-KR" altLang="en-US" dirty="0"/>
              <a:t>컨트롤러의 디폴트 속성값 설정을 통해서 목적지 </a:t>
            </a:r>
            <a:r>
              <a:rPr lang="ko-KR" altLang="en-US" dirty="0" err="1"/>
              <a:t>액터</a:t>
            </a:r>
            <a:r>
              <a:rPr lang="ko-KR" altLang="en-US" dirty="0"/>
              <a:t> 정보를 쉽게 설정할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그러나 </a:t>
            </a:r>
            <a:r>
              <a:rPr lang="en-US" altLang="ko-KR" dirty="0"/>
              <a:t>AI </a:t>
            </a:r>
            <a:r>
              <a:rPr lang="ko-KR" altLang="en-US" dirty="0"/>
              <a:t>컨트롤러는 </a:t>
            </a:r>
            <a:r>
              <a:rPr lang="ko-KR" altLang="en-US" dirty="0" err="1"/>
              <a:t>플레이된</a:t>
            </a:r>
            <a:r>
              <a:rPr lang="ko-KR" altLang="en-US" dirty="0"/>
              <a:t> 후에 </a:t>
            </a:r>
            <a:r>
              <a:rPr lang="ko-KR" altLang="en-US" dirty="0" err="1"/>
              <a:t>스폰됨</a:t>
            </a:r>
            <a:endParaRPr lang="en-US" altLang="ko-KR" dirty="0"/>
          </a:p>
          <a:p>
            <a:pPr lvl="2" fontAlgn="base"/>
            <a:r>
              <a:rPr lang="ko-KR" altLang="en-US" dirty="0"/>
              <a:t>따라서 레벨 에디터에서 속성값을 미리 설정해둘 수가 없음</a:t>
            </a:r>
            <a:endParaRPr lang="en-US" altLang="ko-KR" dirty="0"/>
          </a:p>
          <a:p>
            <a:pPr lvl="1" fontAlgn="base"/>
            <a:r>
              <a:rPr lang="ko-KR" altLang="en-US" dirty="0"/>
              <a:t>해결책 </a:t>
            </a:r>
            <a:r>
              <a:rPr lang="en-US" altLang="ko-KR" dirty="0"/>
              <a:t>: </a:t>
            </a:r>
            <a:r>
              <a:rPr lang="ko-KR" altLang="en-US" dirty="0"/>
              <a:t>레벨에 배치된 다른 </a:t>
            </a:r>
            <a:r>
              <a:rPr lang="ko-KR" altLang="en-US" dirty="0" err="1"/>
              <a:t>액터를</a:t>
            </a:r>
            <a:r>
              <a:rPr lang="ko-KR" altLang="en-US" dirty="0"/>
              <a:t> 통해서 </a:t>
            </a:r>
            <a:r>
              <a:rPr lang="en-US" altLang="ko-KR" dirty="0"/>
              <a:t>AI </a:t>
            </a:r>
            <a:r>
              <a:rPr lang="ko-KR" altLang="en-US" dirty="0"/>
              <a:t>컨트롤러에게 목적지 정보를 전달해주도록 하자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dirty="0"/>
              <a:t> AI </a:t>
            </a:r>
            <a:r>
              <a:rPr lang="ko-KR" altLang="en-US" dirty="0"/>
              <a:t>컨트롤러가 제어하는 폰이 레벨에 배치되어 있다고 하자</a:t>
            </a:r>
            <a:r>
              <a:rPr lang="en-US" altLang="ko-KR" dirty="0"/>
              <a:t>. </a:t>
            </a:r>
            <a:r>
              <a:rPr lang="ko-KR" altLang="en-US" dirty="0"/>
              <a:t>이 폰을 통해서 </a:t>
            </a:r>
            <a:r>
              <a:rPr lang="en-US" altLang="ko-KR" dirty="0"/>
              <a:t>AI </a:t>
            </a:r>
            <a:r>
              <a:rPr lang="ko-KR" altLang="en-US" dirty="0"/>
              <a:t>컨트롤러에게 전달해주자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3B59A-B468-46AA-90E9-CB1BBF7D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8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폰을 통한 컨트롤러로의 속성값 전달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Ppawncontroller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Ppawncontroller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20_ </a:t>
            </a:r>
            <a:r>
              <a:rPr lang="ko-KR" altLang="en-US" dirty="0">
                <a:solidFill>
                  <a:srgbClr val="0070C0"/>
                </a:solidFill>
              </a:rPr>
              <a:t>내비게이션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적 캐릭터와 </a:t>
            </a:r>
            <a:r>
              <a:rPr lang="en-US" altLang="ko-KR" dirty="0"/>
              <a:t>AI </a:t>
            </a:r>
            <a:r>
              <a:rPr lang="ko-KR" altLang="en-US" dirty="0"/>
              <a:t>컨트롤러 만들기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내비</a:t>
            </a:r>
            <a:r>
              <a:rPr lang="ko-KR" altLang="en-US" dirty="0"/>
              <a:t> 메시 배치하고 이동하기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폰을 통한 컨트롤러로의 속성값 전달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542A-3A04-446B-82C9-7EA2C5A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8FBC4-8E1D-4EF3-971A-4BB3220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적 캐릭터와 </a:t>
            </a:r>
            <a:r>
              <a:rPr lang="en-US" altLang="ko-KR" dirty="0"/>
              <a:t>AI </a:t>
            </a:r>
            <a:r>
              <a:rPr lang="ko-KR" altLang="en-US" dirty="0"/>
              <a:t>컨트롤러를 만들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 err="1"/>
              <a:t>내비</a:t>
            </a:r>
            <a:r>
              <a:rPr lang="ko-KR" altLang="en-US" dirty="0"/>
              <a:t> 메시 배치하고 캐릭터를 명시한 목적지 위치로 이동시킬 수 있다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폰을 통해서 컨트롤러에게 속성값을 전달할 수 있다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en-US" altLang="ko-KR" dirty="0"/>
          </a:p>
          <a:p>
            <a:r>
              <a:rPr lang="ko-KR" altLang="en-US" dirty="0"/>
              <a:t>이 장에서는</a:t>
            </a:r>
            <a:endParaRPr lang="en-US" altLang="ko-KR" dirty="0"/>
          </a:p>
          <a:p>
            <a:pPr lvl="1"/>
            <a:r>
              <a:rPr lang="ko-KR" altLang="en-US" dirty="0"/>
              <a:t>적 캐릭터와 </a:t>
            </a:r>
            <a:r>
              <a:rPr lang="en-US" altLang="ko-KR" dirty="0"/>
              <a:t>AI </a:t>
            </a:r>
            <a:r>
              <a:rPr lang="ko-KR" altLang="en-US" dirty="0"/>
              <a:t>컨트롤러를 만들어보자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레벨 </a:t>
            </a:r>
            <a:r>
              <a:rPr lang="ko-KR" altLang="en-US" dirty="0" err="1"/>
              <a:t>블루프린트에서</a:t>
            </a:r>
            <a:r>
              <a:rPr lang="ko-KR" altLang="en-US" dirty="0"/>
              <a:t> 적 캐릭터를 움직여보자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위치를 지정하면 해당 위치로 </a:t>
            </a:r>
            <a:r>
              <a:rPr lang="ko-KR" altLang="en-US" dirty="0" err="1"/>
              <a:t>액터를</a:t>
            </a:r>
            <a:r>
              <a:rPr lang="ko-KR" altLang="en-US" dirty="0"/>
              <a:t> 이동시켜주는 내비게이션 기능을 사용</a:t>
            </a:r>
            <a:endParaRPr lang="en-US" altLang="ko-KR" dirty="0"/>
          </a:p>
          <a:p>
            <a:pPr lvl="3"/>
            <a:r>
              <a:rPr lang="en-US" altLang="ko-KR" dirty="0"/>
              <a:t>AI </a:t>
            </a:r>
            <a:r>
              <a:rPr lang="en-US" altLang="ko-KR" dirty="0" err="1"/>
              <a:t>MoveTo</a:t>
            </a:r>
            <a:r>
              <a:rPr lang="en-US" altLang="ko-KR" dirty="0"/>
              <a:t> </a:t>
            </a:r>
            <a:r>
              <a:rPr lang="ko-KR" altLang="en-US" dirty="0"/>
              <a:t>노드 사용하기</a:t>
            </a:r>
            <a:endParaRPr lang="en-US" altLang="ko-KR" dirty="0"/>
          </a:p>
          <a:p>
            <a:pPr lvl="1"/>
            <a:r>
              <a:rPr lang="ko-KR" altLang="en-US" dirty="0"/>
              <a:t>적 캐릭터의 </a:t>
            </a:r>
            <a:r>
              <a:rPr lang="en-US" altLang="ko-KR" dirty="0"/>
              <a:t>AI </a:t>
            </a:r>
            <a:r>
              <a:rPr lang="ko-KR" altLang="en-US" dirty="0"/>
              <a:t>컨트롤러에서 </a:t>
            </a:r>
            <a:r>
              <a:rPr lang="ko-KR" altLang="en-US" dirty="0" err="1"/>
              <a:t>패트롤</a:t>
            </a:r>
            <a:r>
              <a:rPr lang="en-US" altLang="ko-KR" dirty="0"/>
              <a:t>(patrol) </a:t>
            </a:r>
            <a:r>
              <a:rPr lang="ko-KR" altLang="en-US" dirty="0"/>
              <a:t>기능을 만들어보자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패트롤</a:t>
            </a:r>
            <a:r>
              <a:rPr lang="ko-KR" altLang="en-US" dirty="0"/>
              <a:t> 지점을 배열에 넣고 차례대로 이동시키자</a:t>
            </a:r>
            <a:endParaRPr lang="en-US" altLang="ko-KR" dirty="0"/>
          </a:p>
          <a:p>
            <a:pPr lvl="3"/>
            <a:r>
              <a:rPr lang="ko-KR" altLang="en-US" dirty="0"/>
              <a:t>배열에 대해서 배워보자</a:t>
            </a:r>
            <a:endParaRPr lang="en-US" altLang="ko-KR" dirty="0"/>
          </a:p>
          <a:p>
            <a:pPr lvl="1" fontAlgn="base" latinLnBrk="0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0107C-70F3-4A3F-8D62-41C76B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7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542A-3A04-446B-82C9-7EA2C5A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적 캐릭터와 </a:t>
            </a:r>
            <a:r>
              <a:rPr lang="en-US" altLang="ko-KR" dirty="0">
                <a:solidFill>
                  <a:srgbClr val="0070C0"/>
                </a:solidFill>
              </a:rPr>
              <a:t>AI </a:t>
            </a:r>
            <a:r>
              <a:rPr lang="ko-KR" altLang="en-US" dirty="0">
                <a:solidFill>
                  <a:srgbClr val="0070C0"/>
                </a:solidFill>
              </a:rPr>
              <a:t>컨트롤러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8FBC4-8E1D-4EF3-971A-4BB3220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캐릭터와</a:t>
            </a:r>
            <a:r>
              <a:rPr lang="en-US" altLang="ko-KR" dirty="0"/>
              <a:t> AI </a:t>
            </a:r>
            <a:r>
              <a:rPr lang="en-US" altLang="ko-KR" dirty="0" err="1"/>
              <a:t>컨트롤러를</a:t>
            </a:r>
            <a:r>
              <a:rPr lang="en-US" altLang="ko-KR" dirty="0"/>
              <a:t> </a:t>
            </a:r>
            <a:r>
              <a:rPr lang="en-US" altLang="ko-KR" dirty="0" err="1"/>
              <a:t>만드는</a:t>
            </a:r>
            <a:r>
              <a:rPr lang="en-US" altLang="ko-KR" dirty="0"/>
              <a:t> </a:t>
            </a:r>
            <a:r>
              <a:rPr lang="en-US" altLang="ko-KR" dirty="0" err="1"/>
              <a:t>방법을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ko-KR" altLang="en-US" dirty="0"/>
              <a:t>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0107C-70F3-4A3F-8D62-41C76B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4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634AB-135F-43A0-84D7-C835A6FA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적 캐릭터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602F8-9B58-47E1-A9AA-789C6B2A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인공지능의 구현을 위해서는 적 캐릭터가 필요함</a:t>
            </a:r>
            <a:endParaRPr lang="en-US" altLang="ko-KR" dirty="0"/>
          </a:p>
          <a:p>
            <a:pPr lvl="1" fontAlgn="base"/>
            <a:r>
              <a:rPr lang="ko-KR" altLang="en-US" dirty="0"/>
              <a:t>적 캐릭터 구현을 위해서는 </a:t>
            </a:r>
            <a:r>
              <a:rPr lang="en-US" altLang="ko-KR" dirty="0"/>
              <a:t>: </a:t>
            </a:r>
            <a:r>
              <a:rPr lang="ko-KR" altLang="en-US" dirty="0"/>
              <a:t>적 캐릭터의 </a:t>
            </a:r>
            <a:r>
              <a:rPr lang="en-US" altLang="ko-KR" dirty="0"/>
              <a:t>‘</a:t>
            </a:r>
            <a:r>
              <a:rPr lang="ko-KR" altLang="en-US" dirty="0"/>
              <a:t>폰</a:t>
            </a:r>
            <a:r>
              <a:rPr lang="en-US" altLang="ko-KR" dirty="0"/>
              <a:t>’</a:t>
            </a:r>
            <a:r>
              <a:rPr lang="ko-KR" altLang="en-US" dirty="0"/>
              <a:t>과 이를 제어하는 </a:t>
            </a:r>
            <a:r>
              <a:rPr lang="en-US" altLang="ko-KR" dirty="0"/>
              <a:t>‘AI </a:t>
            </a:r>
            <a:r>
              <a:rPr lang="ko-KR" altLang="en-US" dirty="0"/>
              <a:t>컨트롤러</a:t>
            </a:r>
            <a:r>
              <a:rPr lang="en-US" altLang="ko-KR" dirty="0"/>
              <a:t>’</a:t>
            </a:r>
            <a:r>
              <a:rPr lang="ko-KR" altLang="en-US" dirty="0"/>
              <a:t>를 만들어야 함</a:t>
            </a:r>
            <a:endParaRPr lang="en-US" altLang="ko-KR" dirty="0"/>
          </a:p>
          <a:p>
            <a:pPr fontAlgn="base"/>
            <a:r>
              <a:rPr lang="ko-KR" altLang="en-US" b="1" dirty="0"/>
              <a:t>폰</a:t>
            </a:r>
            <a:r>
              <a:rPr lang="en-US" altLang="ko-KR" dirty="0"/>
              <a:t>(pawn) 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 fontAlgn="base"/>
            <a:r>
              <a:rPr lang="ko-KR" altLang="en-US" b="1" dirty="0"/>
              <a:t>폰</a:t>
            </a:r>
            <a:r>
              <a:rPr lang="ko-KR" altLang="en-US" dirty="0"/>
              <a:t>은 게임의 등장인물의 몸체에 해당함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플레이어나 </a:t>
            </a:r>
            <a:r>
              <a:rPr lang="en-US" altLang="ko-KR" dirty="0"/>
              <a:t>AI </a:t>
            </a:r>
            <a:r>
              <a:rPr lang="ko-KR" altLang="en-US" dirty="0"/>
              <a:t>객체에 대한 물리적인 표현임</a:t>
            </a:r>
            <a:endParaRPr lang="en-US" altLang="ko-KR" dirty="0"/>
          </a:p>
          <a:p>
            <a:pPr lvl="2" fontAlgn="base"/>
            <a:r>
              <a:rPr lang="ko-KR" altLang="en-US" dirty="0"/>
              <a:t>물리적인 표현 </a:t>
            </a:r>
            <a:r>
              <a:rPr lang="en-US" altLang="ko-KR" dirty="0"/>
              <a:t>= </a:t>
            </a:r>
            <a:r>
              <a:rPr lang="ko-KR" altLang="en-US" dirty="0"/>
              <a:t>시각적인 모습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콜리전이나</a:t>
            </a:r>
            <a:r>
              <a:rPr lang="ko-KR" altLang="en-US" dirty="0"/>
              <a:t> 물리 시뮬레이션 반응에 관계된 월드와의 상호작용도 포함</a:t>
            </a:r>
            <a:endParaRPr lang="en-US" altLang="ko-KR" dirty="0"/>
          </a:p>
          <a:p>
            <a:pPr lvl="1" fontAlgn="base"/>
            <a:r>
              <a:rPr lang="ko-KR" altLang="en-US" b="1" dirty="0"/>
              <a:t>폰</a:t>
            </a:r>
            <a:r>
              <a:rPr lang="ko-KR" altLang="en-US" dirty="0"/>
              <a:t>은 플레이어 컨트롤러나 </a:t>
            </a:r>
            <a:r>
              <a:rPr lang="en-US" altLang="ko-KR" dirty="0"/>
              <a:t>AI </a:t>
            </a:r>
            <a:r>
              <a:rPr lang="ko-KR" altLang="en-US" dirty="0"/>
              <a:t>컨트롤러가 제어할 수 있는 모든 </a:t>
            </a:r>
            <a:r>
              <a:rPr lang="ko-KR" altLang="en-US" dirty="0" err="1"/>
              <a:t>액터의</a:t>
            </a:r>
            <a:r>
              <a:rPr lang="ko-KR" altLang="en-US" dirty="0"/>
              <a:t> 기반 클래스임</a:t>
            </a:r>
            <a:endParaRPr lang="en-US" altLang="ko-KR" dirty="0"/>
          </a:p>
          <a:p>
            <a:pPr lvl="2" fontAlgn="base"/>
            <a:r>
              <a:rPr lang="ko-KR" altLang="en-US" dirty="0"/>
              <a:t>캐릭터는 이족보행 이동 기능의 컴포넌트를 추가한 폰의 자식 클래스임</a:t>
            </a:r>
          </a:p>
          <a:p>
            <a:pPr fontAlgn="base"/>
            <a:r>
              <a:rPr lang="ko-KR" altLang="en-US" b="1" dirty="0"/>
              <a:t>컨트롤러</a:t>
            </a:r>
            <a:r>
              <a:rPr lang="en-US" altLang="ko-KR" dirty="0"/>
              <a:t>(controller) </a:t>
            </a:r>
            <a:r>
              <a:rPr lang="ko-KR" altLang="en-US" dirty="0"/>
              <a:t>란</a:t>
            </a:r>
            <a:endParaRPr lang="en-US" altLang="ko-KR" dirty="0"/>
          </a:p>
          <a:p>
            <a:pPr lvl="1" fontAlgn="base"/>
            <a:r>
              <a:rPr lang="ko-KR" altLang="en-US" b="1" dirty="0"/>
              <a:t>컨트롤러</a:t>
            </a:r>
            <a:r>
              <a:rPr lang="ko-KR" altLang="en-US" dirty="0"/>
              <a:t>는 폰을 </a:t>
            </a:r>
            <a:r>
              <a:rPr lang="ko-KR" altLang="en-US" dirty="0" err="1"/>
              <a:t>빙의하여</a:t>
            </a:r>
            <a:r>
              <a:rPr lang="ko-KR" altLang="en-US" dirty="0"/>
              <a:t> 그 동작을 제어할 수 있는 </a:t>
            </a:r>
            <a:r>
              <a:rPr lang="ko-KR" altLang="en-US" dirty="0" err="1"/>
              <a:t>액터임</a:t>
            </a:r>
            <a:endParaRPr lang="en-US" altLang="ko-KR" dirty="0"/>
          </a:p>
          <a:p>
            <a:pPr lvl="2" fontAlgn="base"/>
            <a:r>
              <a:rPr lang="ko-KR" altLang="en-US" dirty="0"/>
              <a:t>컨트롤러는 항상 하나의 폰만 제어함</a:t>
            </a:r>
            <a:r>
              <a:rPr lang="en-US" altLang="ko-KR" dirty="0"/>
              <a:t> : </a:t>
            </a:r>
            <a:r>
              <a:rPr lang="ko-KR" altLang="en-US" dirty="0"/>
              <a:t>폰과 컨트롤러의 관계는 일대일 대응임</a:t>
            </a:r>
            <a:endParaRPr lang="en-US" altLang="ko-KR" dirty="0"/>
          </a:p>
          <a:p>
            <a:pPr lvl="1" fontAlgn="base"/>
            <a:r>
              <a:rPr lang="ko-KR" altLang="en-US" dirty="0"/>
              <a:t>컨트롤러의 자식 클래스에는</a:t>
            </a:r>
            <a:endParaRPr lang="en-US" altLang="ko-KR" dirty="0"/>
          </a:p>
          <a:p>
            <a:pPr lvl="2" fontAlgn="base"/>
            <a:r>
              <a:rPr lang="ko-KR" altLang="en-US" dirty="0"/>
              <a:t>사람이 조정하는 폰에 사용되는 </a:t>
            </a:r>
            <a:r>
              <a:rPr lang="ko-KR" altLang="en-US" b="1" dirty="0"/>
              <a:t>플레이어 컨트롤러</a:t>
            </a:r>
            <a:r>
              <a:rPr lang="en-US" altLang="ko-KR" dirty="0"/>
              <a:t>(</a:t>
            </a:r>
            <a:r>
              <a:rPr lang="en-US" altLang="ko-KR" b="1" dirty="0" err="1"/>
              <a:t>PlayerController</a:t>
            </a:r>
            <a:r>
              <a:rPr lang="en-US" altLang="ko-KR" dirty="0"/>
              <a:t>)</a:t>
            </a:r>
            <a:r>
              <a:rPr lang="ko-KR" altLang="en-US" dirty="0"/>
              <a:t>가 있고</a:t>
            </a:r>
            <a:r>
              <a:rPr lang="en-US" altLang="ko-KR" dirty="0"/>
              <a:t>,</a:t>
            </a:r>
          </a:p>
          <a:p>
            <a:pPr lvl="2" fontAlgn="base"/>
            <a:r>
              <a:rPr lang="ko-KR" altLang="en-US" dirty="0"/>
              <a:t>사람이 아닌 인공지능이 조정하는 폰에 사용되는 </a:t>
            </a:r>
            <a:r>
              <a:rPr lang="en-US" altLang="ko-KR" b="1" dirty="0"/>
              <a:t>AI </a:t>
            </a:r>
            <a:r>
              <a:rPr lang="ko-KR" altLang="en-US" b="1" dirty="0"/>
              <a:t>컨트롤러</a:t>
            </a:r>
            <a:r>
              <a:rPr lang="en-US" altLang="ko-KR" dirty="0"/>
              <a:t>(</a:t>
            </a:r>
            <a:r>
              <a:rPr lang="en-US" altLang="ko-KR" b="1" dirty="0" err="1"/>
              <a:t>AIController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r>
              <a:rPr lang="en-US" altLang="ko-KR" dirty="0"/>
              <a:t> </a:t>
            </a:r>
          </a:p>
          <a:p>
            <a:pPr lvl="1" fontAlgn="base"/>
            <a:r>
              <a:rPr lang="ko-KR" altLang="en-US" dirty="0"/>
              <a:t>컨트롤러가 폰의 제어권을 획득하는 절차를 </a:t>
            </a:r>
            <a:r>
              <a:rPr lang="ko-KR" altLang="en-US" b="1" dirty="0"/>
              <a:t>빙의</a:t>
            </a:r>
            <a:r>
              <a:rPr lang="en-US" altLang="ko-KR" dirty="0"/>
              <a:t>(possess)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 fontAlgn="base"/>
            <a:r>
              <a:rPr lang="ko-KR" altLang="en-US" dirty="0"/>
              <a:t>폰이 생성될 때에는 설정에 따라 명시된 컨트롤러에 의해 </a:t>
            </a:r>
            <a:r>
              <a:rPr lang="ko-KR" altLang="en-US" dirty="0" err="1"/>
              <a:t>빙의될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2" fontAlgn="base"/>
            <a:r>
              <a:rPr lang="ko-KR" altLang="en-US" dirty="0"/>
              <a:t>그러나 플레이 도중에 </a:t>
            </a:r>
            <a:r>
              <a:rPr lang="ko-KR" altLang="en-US" dirty="0" err="1"/>
              <a:t>스폰된</a:t>
            </a:r>
            <a:r>
              <a:rPr lang="ko-KR" altLang="en-US" dirty="0"/>
              <a:t> 폰은 자동적으로 컨트롤러에 </a:t>
            </a:r>
            <a:r>
              <a:rPr lang="ko-KR" altLang="en-US" dirty="0" err="1"/>
              <a:t>빙의되지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3" fontAlgn="base"/>
            <a:r>
              <a:rPr lang="ko-KR" altLang="en-US" dirty="0"/>
              <a:t>컨트롤러가 </a:t>
            </a:r>
            <a:r>
              <a:rPr lang="en-US" altLang="ko-KR" b="1" dirty="0"/>
              <a:t>Possess</a:t>
            </a:r>
            <a:r>
              <a:rPr lang="ko-KR" altLang="en-US" dirty="0"/>
              <a:t> 함수로 폰의 제어권을 획득하도록 해주어야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9AFB9-F2D4-4547-B81B-47AA332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634AB-135F-43A0-84D7-C835A6FA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적 캐릭터 만들기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602F8-9B58-47E1-A9AA-789C6B2A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폰</a:t>
            </a:r>
            <a:r>
              <a:rPr lang="ko-KR" altLang="en-US" dirty="0"/>
              <a:t>과 </a:t>
            </a:r>
            <a:r>
              <a:rPr lang="ko-KR" altLang="en-US" b="1" dirty="0"/>
              <a:t>컨트롤러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lvl="1" fontAlgn="base"/>
            <a:r>
              <a:rPr lang="ko-KR" altLang="en-US" dirty="0"/>
              <a:t>폰에서 발생하는 입력 이벤트나 </a:t>
            </a:r>
            <a:r>
              <a:rPr lang="ko-KR" altLang="en-US" dirty="0" err="1"/>
              <a:t>콜리전</a:t>
            </a:r>
            <a:r>
              <a:rPr lang="ko-KR" altLang="en-US" dirty="0"/>
              <a:t> 이벤트 등의 대부분의 이벤트는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그 폰을 제어하는 컨트롤러에게도 통지됨</a:t>
            </a:r>
            <a:endParaRPr lang="en-US" altLang="ko-KR" dirty="0"/>
          </a:p>
          <a:p>
            <a:pPr lvl="1" fontAlgn="base"/>
            <a:r>
              <a:rPr lang="ko-KR" altLang="en-US" dirty="0"/>
              <a:t>컨트롤러는 그 이벤트에 대해서 폰에 우선하여 처리할 수 있음</a:t>
            </a:r>
            <a:endParaRPr lang="en-US" altLang="ko-KR" dirty="0"/>
          </a:p>
          <a:p>
            <a:pPr lvl="2" fontAlgn="base"/>
            <a:r>
              <a:rPr lang="ko-KR" altLang="en-US" dirty="0"/>
              <a:t>즉 동일한 이벤트 그래프가 폰과 컨트롤러에 있다면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컨트롤러의 이벤트 그래프가 실행되고 폰의 이벤트 그래프가 무시됨</a:t>
            </a:r>
            <a:endParaRPr lang="en-US" altLang="ko-KR" dirty="0"/>
          </a:p>
          <a:p>
            <a:pPr lvl="1" fontAlgn="base"/>
            <a:r>
              <a:rPr lang="ko-KR" altLang="en-US" dirty="0"/>
              <a:t>폰과 컨트롤러 중에서 이벤트 처리를 어디에서 구현할 것인가는 개발자가 선택할 몫임</a:t>
            </a:r>
            <a:endParaRPr lang="en-US" altLang="ko-KR" dirty="0"/>
          </a:p>
          <a:p>
            <a:pPr lvl="2" fontAlgn="base"/>
            <a:r>
              <a:rPr lang="ko-KR" altLang="en-US" dirty="0"/>
              <a:t>단순하고 국부적인 이벤트 처리의 구현은 폰에서 담당하도록 해도 됨</a:t>
            </a:r>
            <a:endParaRPr lang="en-US" altLang="ko-KR" dirty="0"/>
          </a:p>
          <a:p>
            <a:pPr lvl="2" fontAlgn="base"/>
            <a:r>
              <a:rPr lang="ko-KR" altLang="en-US" dirty="0"/>
              <a:t>그러나 게임 진행과 관련된 이벤트 처리라면 컨트롤러에서 담당하는 것이 바람직함</a:t>
            </a:r>
            <a:endParaRPr lang="en-US" altLang="ko-KR" dirty="0"/>
          </a:p>
          <a:p>
            <a:pPr lvl="1" fontAlgn="base"/>
            <a:r>
              <a:rPr lang="ko-KR" altLang="en-US" dirty="0"/>
              <a:t>추천 </a:t>
            </a:r>
            <a:r>
              <a:rPr lang="en-US" altLang="ko-KR" dirty="0"/>
              <a:t>: </a:t>
            </a:r>
            <a:r>
              <a:rPr lang="ko-KR" altLang="en-US" dirty="0"/>
              <a:t>물리적인 형상이나 간단한 반응은 몸체인 폰에서 처리하고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중요한 지시나 움직임은 뇌인 컨트롤러에서 처리하자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</a:t>
            </a:r>
            <a:r>
              <a:rPr lang="ko-KR" altLang="en-US" dirty="0">
                <a:solidFill>
                  <a:schemeClr val="accent1"/>
                </a:solidFill>
              </a:rPr>
              <a:t>적 캐릭터의 인공지능은 바로 이 </a:t>
            </a:r>
            <a:r>
              <a:rPr lang="en-US" altLang="ko-KR" dirty="0">
                <a:solidFill>
                  <a:schemeClr val="accent1"/>
                </a:solidFill>
              </a:rPr>
              <a:t>AI </a:t>
            </a:r>
            <a:r>
              <a:rPr lang="ko-KR" altLang="en-US" dirty="0">
                <a:solidFill>
                  <a:schemeClr val="accent1"/>
                </a:solidFill>
              </a:rPr>
              <a:t>컨트롤러 내에서 구현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9AFB9-F2D4-4547-B81B-47AA332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3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적 캐릭터와 </a:t>
            </a:r>
            <a:r>
              <a:rPr lang="en-US" altLang="ko-KR" dirty="0"/>
              <a:t>AI </a:t>
            </a:r>
            <a:r>
              <a:rPr lang="ko-KR" altLang="en-US" dirty="0"/>
              <a:t>컨트롤러 만들기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Paimoveto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Paimoveto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Paimoveto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D542A-3A04-446B-82C9-7EA2C5A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 err="1">
                <a:solidFill>
                  <a:srgbClr val="0070C0"/>
                </a:solidFill>
              </a:rPr>
              <a:t>내비</a:t>
            </a:r>
            <a:r>
              <a:rPr lang="ko-KR" altLang="en-US" dirty="0">
                <a:solidFill>
                  <a:srgbClr val="0070C0"/>
                </a:solidFill>
              </a:rPr>
              <a:t> 메시를 배치하고 폰을 이동시키기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8FBC4-8E1D-4EF3-971A-4BB3220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내비</a:t>
            </a:r>
            <a:r>
              <a:rPr lang="ko-KR" altLang="en-US" dirty="0"/>
              <a:t> 메시를 배치하고 캐릭터를 명시한 목적지 위치로 이동시키는 방법을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0107C-70F3-4A3F-8D62-41C76B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7337-5523-4B63-9D3C-AC2E2752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내비</a:t>
            </a:r>
            <a:r>
              <a:rPr lang="ko-KR" altLang="en-US" dirty="0"/>
              <a:t> 메시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438D-AAF6-46D3-A1A1-282A8B10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‘</a:t>
            </a:r>
            <a:r>
              <a:rPr lang="ko-KR" altLang="en-US" dirty="0"/>
              <a:t>내비게이션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 fontAlgn="base"/>
            <a:r>
              <a:rPr lang="ko-KR" altLang="en-US" dirty="0"/>
              <a:t>배경 요소를 고려하면서 캐릭터를 명시한 목적지 위치로 이동시키는 기능을 의미함</a:t>
            </a:r>
            <a:endParaRPr lang="en-US" altLang="ko-KR" dirty="0"/>
          </a:p>
          <a:p>
            <a:pPr lvl="1" fontAlgn="base"/>
            <a:r>
              <a:rPr lang="ko-KR" altLang="en-US" dirty="0"/>
              <a:t>인공지능에서 가장 기본적인 기능임</a:t>
            </a:r>
            <a:endParaRPr lang="en-US" altLang="ko-KR" dirty="0"/>
          </a:p>
          <a:p>
            <a:pPr fontAlgn="base"/>
            <a:r>
              <a:rPr lang="ko-KR" altLang="en-US" b="1" dirty="0"/>
              <a:t>내비게이션 </a:t>
            </a:r>
            <a:r>
              <a:rPr lang="ko-KR" altLang="en-US" b="1" dirty="0" err="1"/>
              <a:t>메시</a:t>
            </a:r>
            <a:r>
              <a:rPr lang="ko-KR" altLang="en-US" dirty="0" err="1"/>
              <a:t>란</a:t>
            </a:r>
            <a:endParaRPr lang="en-US" altLang="ko-KR" dirty="0"/>
          </a:p>
          <a:p>
            <a:pPr lvl="1" fontAlgn="base"/>
            <a:r>
              <a:rPr lang="ko-KR" altLang="en-US" dirty="0"/>
              <a:t>캐릭터의 이동 가능한 영역을 나타내는 메시임</a:t>
            </a:r>
            <a:r>
              <a:rPr lang="en-US" altLang="ko-KR" dirty="0"/>
              <a:t>. </a:t>
            </a:r>
            <a:r>
              <a:rPr lang="ko-KR" altLang="en-US" dirty="0"/>
              <a:t>줄여서 </a:t>
            </a:r>
            <a:r>
              <a:rPr lang="ko-KR" altLang="en-US" b="1" dirty="0" err="1"/>
              <a:t>내비</a:t>
            </a:r>
            <a:r>
              <a:rPr lang="ko-KR" altLang="en-US" b="1" dirty="0"/>
              <a:t> 메시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엔진은 현재 레벨로부터 </a:t>
            </a:r>
            <a:r>
              <a:rPr lang="ko-KR" altLang="en-US" b="1" dirty="0" err="1"/>
              <a:t>내비</a:t>
            </a:r>
            <a:r>
              <a:rPr lang="ko-KR" altLang="en-US" b="1" dirty="0"/>
              <a:t> 메시</a:t>
            </a:r>
            <a:r>
              <a:rPr lang="ko-KR" altLang="en-US" dirty="0"/>
              <a:t>를 만들고 그 정보를 사용하여 </a:t>
            </a:r>
            <a:r>
              <a:rPr lang="ko-KR" altLang="en-US" dirty="0" err="1"/>
              <a:t>내비게이션하는</a:t>
            </a:r>
            <a:r>
              <a:rPr lang="ko-KR" altLang="en-US" dirty="0"/>
              <a:t> 기능을 제공함</a:t>
            </a:r>
            <a:endParaRPr lang="en-US" altLang="ko-KR" dirty="0"/>
          </a:p>
          <a:p>
            <a:pPr fontAlgn="base"/>
            <a:r>
              <a:rPr lang="ko-KR" altLang="en-US" dirty="0" err="1"/>
              <a:t>내비</a:t>
            </a:r>
            <a:r>
              <a:rPr lang="ko-KR" altLang="en-US" dirty="0"/>
              <a:t> 메시를 만드는 방법</a:t>
            </a:r>
            <a:endParaRPr lang="en-US" altLang="ko-KR" dirty="0"/>
          </a:p>
          <a:p>
            <a:pPr lvl="1" fontAlgn="base"/>
            <a:r>
              <a:rPr lang="ko-KR" altLang="en-US" dirty="0" err="1"/>
              <a:t>내비</a:t>
            </a:r>
            <a:r>
              <a:rPr lang="ko-KR" altLang="en-US" dirty="0"/>
              <a:t> 메시는 엔진에서 현재의 레벨로부터 자동으로 생성함</a:t>
            </a:r>
            <a:endParaRPr lang="en-US" altLang="ko-KR" dirty="0"/>
          </a:p>
          <a:p>
            <a:pPr lvl="2" fontAlgn="base"/>
            <a:r>
              <a:rPr lang="ko-KR" altLang="en-US" dirty="0"/>
              <a:t>따라서 우리는 </a:t>
            </a:r>
            <a:r>
              <a:rPr lang="ko-KR" altLang="en-US" dirty="0" err="1"/>
              <a:t>내비</a:t>
            </a:r>
            <a:r>
              <a:rPr lang="ko-KR" altLang="en-US" dirty="0"/>
              <a:t> 메시의 생성에 대해서 </a:t>
            </a:r>
            <a:r>
              <a:rPr lang="ko-KR" altLang="en-US" dirty="0" err="1"/>
              <a:t>신경쓸</a:t>
            </a:r>
            <a:r>
              <a:rPr lang="ko-KR" altLang="en-US" dirty="0"/>
              <a:t> 필요가 없음</a:t>
            </a:r>
          </a:p>
          <a:p>
            <a:pPr lvl="1" fontAlgn="base"/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 err="1"/>
              <a:t>내비</a:t>
            </a:r>
            <a:r>
              <a:rPr lang="ko-KR" altLang="en-US" dirty="0"/>
              <a:t> 메시를 만들고 싶은 공간의 범위를 지정해주어야 함</a:t>
            </a:r>
            <a:endParaRPr lang="en-US" altLang="ko-KR" dirty="0"/>
          </a:p>
          <a:p>
            <a:pPr lvl="2" fontAlgn="base"/>
            <a:r>
              <a:rPr lang="ko-KR" altLang="en-US" dirty="0"/>
              <a:t>이 범위는 </a:t>
            </a:r>
            <a:r>
              <a:rPr lang="ko-KR" altLang="en-US" b="1" dirty="0" err="1"/>
              <a:t>내비</a:t>
            </a:r>
            <a:r>
              <a:rPr lang="ko-KR" altLang="en-US" b="1" dirty="0"/>
              <a:t> 메시 바운드 볼륨</a:t>
            </a:r>
            <a:r>
              <a:rPr lang="en-US" altLang="ko-KR" dirty="0"/>
              <a:t>(Nav Mesh Bounds Volume)</a:t>
            </a:r>
            <a:r>
              <a:rPr lang="ko-KR" altLang="en-US" dirty="0"/>
              <a:t>이라는 볼륨으로 지정함</a:t>
            </a:r>
            <a:endParaRPr lang="en-US" altLang="ko-KR" dirty="0"/>
          </a:p>
          <a:p>
            <a:pPr lvl="1" fontAlgn="base"/>
            <a:r>
              <a:rPr lang="ko-KR" altLang="en-US" dirty="0"/>
              <a:t>우리는 캐릭터가 이동할 수 있는 대상 영역이 모두 포함되도록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en-US" altLang="ko-KR" dirty="0"/>
              <a:t>  </a:t>
            </a:r>
            <a:r>
              <a:rPr lang="ko-KR" altLang="en-US" dirty="0"/>
              <a:t> 적절한 크기의 </a:t>
            </a:r>
            <a:r>
              <a:rPr lang="ko-KR" altLang="en-US" b="1" dirty="0" err="1"/>
              <a:t>내비</a:t>
            </a:r>
            <a:r>
              <a:rPr lang="ko-KR" altLang="en-US" b="1" dirty="0"/>
              <a:t> 메시 바운드 볼륨</a:t>
            </a:r>
            <a:r>
              <a:rPr lang="ko-KR" altLang="en-US" dirty="0"/>
              <a:t>을 레벨에 배치해주면 됨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157D7-3A81-4B72-B3D5-EB7489C2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02003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32054</TotalTime>
  <Words>865</Words>
  <Application>Microsoft Office PowerPoint</Application>
  <PresentationFormat>와이드스크린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Tempus Sans ITC</vt:lpstr>
      <vt:lpstr>Times New Roman</vt:lpstr>
      <vt:lpstr>Wingdings</vt:lpstr>
      <vt:lpstr>c00_preface</vt:lpstr>
      <vt:lpstr>20_ 내비게이션</vt:lpstr>
      <vt:lpstr>20_ 내비게이션</vt:lpstr>
      <vt:lpstr>1. 개요</vt:lpstr>
      <vt:lpstr>2. 적 캐릭터와 AI 컨트롤러 만들기</vt:lpstr>
      <vt:lpstr>인공지능 적 캐릭터 만들기</vt:lpstr>
      <vt:lpstr>인공지능 적 캐릭터 만들기’</vt:lpstr>
      <vt:lpstr>실습 [2. 적 캐릭터와 AI 컨트롤러 만들기]</vt:lpstr>
      <vt:lpstr>3. 내비 메시를 배치하고 폰을 이동시키기</vt:lpstr>
      <vt:lpstr>내비 메시 만들기</vt:lpstr>
      <vt:lpstr>폰을 이동시키기</vt:lpstr>
      <vt:lpstr>레벨 만들기</vt:lpstr>
      <vt:lpstr>실습 [3. 내비 메시를 배치하고 폰을 이동시키기]</vt:lpstr>
      <vt:lpstr>4. 폰을 통한 컨트롤러로의 속성값 전달</vt:lpstr>
      <vt:lpstr>폰을 통한 컨트롤러로의 속성값 전달</vt:lpstr>
      <vt:lpstr>실습 [4. 폰을 통한 컨트롤러로의 속성값 전달]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1960</cp:revision>
  <dcterms:created xsi:type="dcterms:W3CDTF">2022-04-23T07:10:57Z</dcterms:created>
  <dcterms:modified xsi:type="dcterms:W3CDTF">2022-09-11T19:52:16Z</dcterms:modified>
</cp:coreProperties>
</file>