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61" r:id="rId2"/>
    <p:sldId id="717" r:id="rId3"/>
    <p:sldId id="718" r:id="rId4"/>
    <p:sldId id="726" r:id="rId5"/>
    <p:sldId id="730" r:id="rId6"/>
    <p:sldId id="731" r:id="rId7"/>
    <p:sldId id="727" r:id="rId8"/>
    <p:sldId id="728" r:id="rId9"/>
    <p:sldId id="719" r:id="rId10"/>
    <p:sldId id="405" r:id="rId11"/>
    <p:sldId id="720" r:id="rId12"/>
    <p:sldId id="732" r:id="rId13"/>
    <p:sldId id="723" r:id="rId14"/>
    <p:sldId id="721" r:id="rId15"/>
    <p:sldId id="733" r:id="rId16"/>
    <p:sldId id="724" r:id="rId17"/>
    <p:sldId id="722" r:id="rId18"/>
    <p:sldId id="72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6"/>
            <p14:sldId id="730"/>
            <p14:sldId id="731"/>
            <p14:sldId id="727"/>
            <p14:sldId id="728"/>
            <p14:sldId id="719"/>
            <p14:sldId id="405"/>
            <p14:sldId id="720"/>
            <p14:sldId id="732"/>
            <p14:sldId id="723"/>
            <p14:sldId id="721"/>
            <p14:sldId id="733"/>
            <p14:sldId id="724"/>
            <p14:sldId id="722"/>
            <p14:sldId id="725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21_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트리의 기초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프로젝트 준비하기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Pbtprepare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Pbtprepare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8D8CE-C414-4144-9FF4-05A26C1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블랙보드와 </a:t>
            </a:r>
            <a:r>
              <a:rPr lang="ko-KR" altLang="en-US" dirty="0" err="1">
                <a:solidFill>
                  <a:srgbClr val="0070C0"/>
                </a:solidFill>
              </a:rPr>
              <a:t>비헤이비어</a:t>
            </a:r>
            <a:r>
              <a:rPr lang="ko-KR" altLang="en-US" dirty="0">
                <a:solidFill>
                  <a:srgbClr val="0070C0"/>
                </a:solidFill>
              </a:rPr>
              <a:t> 트리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43490-521D-4FC7-83C5-08F95740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블랙보드와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트리를 만드는 방법을 학습해보자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69AC9-A575-4045-86D1-284EAEC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2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8ECFE-2C48-4A93-859A-E1905DE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B18A0-B91D-4987-83CD-51122641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블랙보드</a:t>
            </a:r>
            <a:r>
              <a:rPr lang="en-US" altLang="ko-KR" dirty="0"/>
              <a:t>(Blackboard)</a:t>
            </a:r>
          </a:p>
          <a:p>
            <a:pPr lvl="1"/>
            <a:r>
              <a:rPr lang="ko-KR" altLang="en-US" dirty="0"/>
              <a:t>한 태스크에서 다른 태스크로의 정보 전달을 편리하게 하자</a:t>
            </a:r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 err="1"/>
              <a:t>GetPatrolLocation</a:t>
            </a:r>
            <a:r>
              <a:rPr lang="en-US" altLang="ko-KR" dirty="0"/>
              <a:t> : </a:t>
            </a:r>
            <a:r>
              <a:rPr lang="ko-KR" altLang="en-US" dirty="0" err="1"/>
              <a:t>패트롤</a:t>
            </a:r>
            <a:r>
              <a:rPr lang="ko-KR" altLang="en-US" dirty="0"/>
              <a:t> 대상을 결정하고 블랙보드의 </a:t>
            </a:r>
            <a:r>
              <a:rPr lang="en-US" altLang="ko-KR" dirty="0" err="1"/>
              <a:t>PatrolLocation</a:t>
            </a:r>
            <a:r>
              <a:rPr lang="ko-KR" altLang="en-US" dirty="0"/>
              <a:t>에 기록</a:t>
            </a:r>
          </a:p>
          <a:p>
            <a:pPr lvl="1"/>
            <a:r>
              <a:rPr lang="en-US" altLang="ko-KR" dirty="0" err="1"/>
              <a:t>MoveTo</a:t>
            </a:r>
            <a:r>
              <a:rPr lang="en-US" altLang="ko-KR" dirty="0"/>
              <a:t> : </a:t>
            </a:r>
            <a:r>
              <a:rPr lang="ko-KR" altLang="en-US" dirty="0"/>
              <a:t>블랙보드에 쓰여 있는 위치</a:t>
            </a:r>
            <a:r>
              <a:rPr lang="en-US" altLang="ko-KR" dirty="0"/>
              <a:t>(</a:t>
            </a:r>
            <a:r>
              <a:rPr lang="en-US" altLang="ko-KR" dirty="0" err="1"/>
              <a:t>PatrolLocation</a:t>
            </a:r>
            <a:r>
              <a:rPr lang="en-US" altLang="ko-KR" dirty="0"/>
              <a:t>)</a:t>
            </a:r>
            <a:r>
              <a:rPr lang="ko-KR" altLang="en-US" dirty="0"/>
              <a:t>로 캐릭터를 이동시킴</a:t>
            </a:r>
          </a:p>
          <a:p>
            <a:pPr lvl="1"/>
            <a:r>
              <a:rPr lang="en-US" altLang="ko-KR" dirty="0" err="1"/>
              <a:t>WaitBlackboardTime</a:t>
            </a:r>
            <a:r>
              <a:rPr lang="en-US" altLang="ko-KR" dirty="0"/>
              <a:t> : </a:t>
            </a:r>
            <a:r>
              <a:rPr lang="ko-KR" altLang="en-US" dirty="0"/>
              <a:t>블랙보드에 쓰여 있는 시간</a:t>
            </a:r>
            <a:r>
              <a:rPr lang="en-US" altLang="ko-KR" dirty="0"/>
              <a:t>(</a:t>
            </a:r>
            <a:r>
              <a:rPr lang="en-US" altLang="ko-KR" dirty="0" err="1"/>
              <a:t>PatrolWaitDuration</a:t>
            </a:r>
            <a:r>
              <a:rPr lang="en-US" altLang="ko-KR" dirty="0"/>
              <a:t>) </a:t>
            </a:r>
            <a:r>
              <a:rPr lang="ko-KR" altLang="en-US" dirty="0"/>
              <a:t>만큼 대기함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B0AC77-6B57-4B97-A5A8-1AD6C827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733581-B911-4A6D-8082-ACBC66B4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68" y="3306648"/>
            <a:ext cx="4742996" cy="3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블랙보드와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Pbtpatrol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Pbtpatrol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Pbtpatrol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8D8CE-C414-4144-9FF4-05A26C1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 err="1">
                <a:solidFill>
                  <a:srgbClr val="0070C0"/>
                </a:solidFill>
              </a:rPr>
              <a:t>비헤이비어</a:t>
            </a:r>
            <a:r>
              <a:rPr lang="ko-KR" altLang="en-US" dirty="0">
                <a:solidFill>
                  <a:srgbClr val="0070C0"/>
                </a:solidFill>
              </a:rPr>
              <a:t> 트리 구동을 위한 설정과 커스텀 태스크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43490-521D-4FC7-83C5-08F95740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트리를 구동할 수 있도록 캐릭터 클래스에서 설정하는 방법을 학습해보자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커스텀 태스크를 만드는 방법을 학습해보자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69AC9-A575-4045-86D1-284EAEC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1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E0BA6-FFBE-4B07-B5DB-628BB9D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태스크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CA52-7C34-49E4-B8CE-A584CDA9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태스크</a:t>
            </a:r>
            <a:r>
              <a:rPr lang="en-US" altLang="ko-KR" dirty="0"/>
              <a:t>(Task) : </a:t>
            </a:r>
          </a:p>
          <a:p>
            <a:pPr lvl="1"/>
            <a:r>
              <a:rPr lang="ko-KR" altLang="en-US" dirty="0" err="1"/>
              <a:t>비헤이비어</a:t>
            </a:r>
            <a:r>
              <a:rPr lang="ko-KR" altLang="en-US" dirty="0"/>
              <a:t> 트리가 실행하는 작은 일을 구현함</a:t>
            </a:r>
            <a:endParaRPr lang="en-US" altLang="ko-KR" dirty="0"/>
          </a:p>
          <a:p>
            <a:pPr lvl="1"/>
            <a:r>
              <a:rPr lang="ko-KR" altLang="en-US" dirty="0"/>
              <a:t>한 태스크는 단순하지만 </a:t>
            </a:r>
            <a:r>
              <a:rPr lang="ko-KR" altLang="en-US" dirty="0" err="1"/>
              <a:t>컴포짓</a:t>
            </a:r>
            <a:r>
              <a:rPr lang="ko-KR" altLang="en-US" dirty="0"/>
              <a:t> 노드와 함께 사용하여 다양한 활용이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정의 태스크</a:t>
            </a:r>
            <a:endParaRPr lang="en-US" altLang="ko-KR" dirty="0"/>
          </a:p>
          <a:p>
            <a:pPr lvl="1"/>
            <a:r>
              <a:rPr lang="ko-KR" altLang="en-US" dirty="0"/>
              <a:t>태스크</a:t>
            </a:r>
            <a:r>
              <a:rPr lang="en-US" altLang="ko-KR" dirty="0"/>
              <a:t>(Task) :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트리가 실행하는 작은 일</a:t>
            </a:r>
            <a:endParaRPr lang="en-US" altLang="ko-KR" dirty="0"/>
          </a:p>
          <a:p>
            <a:pPr lvl="1"/>
            <a:r>
              <a:rPr lang="en-US" altLang="ko-KR" dirty="0"/>
              <a:t>UE</a:t>
            </a:r>
            <a:r>
              <a:rPr lang="ko-KR" altLang="en-US" dirty="0"/>
              <a:t>는 </a:t>
            </a:r>
            <a:r>
              <a:rPr lang="en-US" altLang="ko-KR" dirty="0"/>
              <a:t>15</a:t>
            </a:r>
            <a:r>
              <a:rPr lang="ko-KR" altLang="en-US" dirty="0"/>
              <a:t>개의 범용 태스크들을 제공함 </a:t>
            </a:r>
            <a:r>
              <a:rPr lang="en-US" altLang="ko-KR" dirty="0"/>
              <a:t>(Wait, </a:t>
            </a:r>
            <a:r>
              <a:rPr lang="en-US" altLang="ko-KR" dirty="0" err="1"/>
              <a:t>MoveTo</a:t>
            </a:r>
            <a:r>
              <a:rPr lang="en-US" altLang="ko-KR" dirty="0"/>
              <a:t>, ..)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b="1" dirty="0"/>
              <a:t>Receive</a:t>
            </a:r>
            <a:r>
              <a:rPr lang="ko-KR" altLang="en-US" b="1" dirty="0"/>
              <a:t> </a:t>
            </a:r>
            <a:r>
              <a:rPr lang="en-US" altLang="ko-KR" b="1" dirty="0"/>
              <a:t>Execute</a:t>
            </a:r>
            <a:r>
              <a:rPr lang="ko-KR" altLang="en-US" b="1" dirty="0"/>
              <a:t> </a:t>
            </a:r>
            <a:r>
              <a:rPr lang="en-US" altLang="ko-KR" b="1" dirty="0"/>
              <a:t>AI</a:t>
            </a:r>
            <a:r>
              <a:rPr lang="en-US" altLang="ko-KR" dirty="0"/>
              <a:t>’</a:t>
            </a:r>
            <a:r>
              <a:rPr lang="ko-KR" altLang="en-US" dirty="0"/>
              <a:t> 이벤트로 태스크를 시작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b="1" dirty="0"/>
              <a:t>Finish Execute</a:t>
            </a:r>
            <a:r>
              <a:rPr lang="en-US" altLang="ko-KR" dirty="0"/>
              <a:t>’ </a:t>
            </a:r>
            <a:r>
              <a:rPr lang="ko-KR" altLang="en-US" dirty="0"/>
              <a:t>노드로 실행을 종료해주어야 함</a:t>
            </a:r>
            <a:endParaRPr lang="en-US" altLang="ko-KR" dirty="0"/>
          </a:p>
          <a:p>
            <a:pPr lvl="2"/>
            <a:r>
              <a:rPr lang="ko-KR" altLang="en-US" dirty="0"/>
              <a:t>태스크 처리가 끝날 때에 태스크의 성공</a:t>
            </a:r>
            <a:r>
              <a:rPr lang="en-US" altLang="ko-KR" dirty="0"/>
              <a:t>/</a:t>
            </a:r>
            <a:r>
              <a:rPr lang="ko-KR" altLang="en-US" dirty="0"/>
              <a:t>실패 여부를 트리에게 알려주는 역할을 함</a:t>
            </a:r>
            <a:endParaRPr lang="en-US" altLang="ko-KR" dirty="0"/>
          </a:p>
          <a:p>
            <a:pPr lvl="2"/>
            <a:r>
              <a:rPr lang="ko-KR" altLang="en-US" dirty="0"/>
              <a:t>태스크의 모든 종료 시점에 반드시 있어야 함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pPr lvl="2"/>
            <a:r>
              <a:rPr lang="en-US" altLang="ko-KR" dirty="0"/>
              <a:t>‘Receive Abort AI’ </a:t>
            </a:r>
            <a:r>
              <a:rPr lang="ko-KR" altLang="en-US" dirty="0"/>
              <a:t>이벤트 </a:t>
            </a:r>
            <a:r>
              <a:rPr lang="en-US" altLang="ko-KR" dirty="0"/>
              <a:t>: </a:t>
            </a:r>
            <a:r>
              <a:rPr lang="ko-KR" altLang="en-US" dirty="0"/>
              <a:t>태스크가 중간에 중단되었을 때에 호출됨</a:t>
            </a:r>
            <a:endParaRPr lang="en-US" altLang="ko-KR" dirty="0"/>
          </a:p>
          <a:p>
            <a:pPr lvl="3"/>
            <a:r>
              <a:rPr lang="ko-KR" altLang="en-US" dirty="0"/>
              <a:t>태스크가 중단되었을 때 필요한 처리를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A1EF7-F70C-457A-B0F9-28294FBF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5060E-3A99-40E9-86A5-20C65E887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53"/>
          <a:stretch/>
        </p:blipFill>
        <p:spPr>
          <a:xfrm>
            <a:off x="9782200" y="1175782"/>
            <a:ext cx="1800200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구동을 위한 설정과 커스텀 태스크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Pbtpatrol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Pbtpatrol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Pbtpatrol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8D8CE-C414-4144-9FF4-05A26C1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5. </a:t>
            </a:r>
            <a:r>
              <a:rPr lang="ko-KR" altLang="en-US" dirty="0" err="1">
                <a:solidFill>
                  <a:srgbClr val="0070C0"/>
                </a:solidFill>
              </a:rPr>
              <a:t>비헤이비어</a:t>
            </a:r>
            <a:r>
              <a:rPr lang="ko-KR" altLang="en-US" dirty="0">
                <a:solidFill>
                  <a:srgbClr val="0070C0"/>
                </a:solidFill>
              </a:rPr>
              <a:t> 트리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43490-521D-4FC7-83C5-08F95740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트리를 작성하는 방법을 학습해보자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69AC9-A575-4045-86D1-284EAEC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464CE16-8784-4F63-A4BE-D7ECC545E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789" y="2606136"/>
            <a:ext cx="8496419" cy="28242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4242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작성하기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Pbtpatrol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Pbtpatrol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3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21_ </a:t>
            </a:r>
            <a:r>
              <a:rPr lang="ko-KR" altLang="en-US" dirty="0" err="1">
                <a:solidFill>
                  <a:srgbClr val="0070C0"/>
                </a:solidFill>
              </a:rPr>
              <a:t>비헤이비어</a:t>
            </a:r>
            <a:r>
              <a:rPr lang="ko-KR" altLang="en-US" dirty="0">
                <a:solidFill>
                  <a:srgbClr val="0070C0"/>
                </a:solidFill>
              </a:rPr>
              <a:t> 트리의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준비하기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블랙보드와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만들기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구동을 위한 설정과 태스크 만들기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작성하기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2D0F-B9CF-4486-8264-9F8B7D69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195B7-1CA2-474C-9CE2-31DF07AA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블랙보드와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트리를 만들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 err="1"/>
              <a:t>비헤이비어</a:t>
            </a:r>
            <a:r>
              <a:rPr lang="ko-KR" altLang="en-US" dirty="0"/>
              <a:t> 트리를 구동할 수 있도록 캐릭터 클래스에서 설정할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커스텀 태스크를 만들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 err="1"/>
              <a:t>비헤이비어</a:t>
            </a:r>
            <a:r>
              <a:rPr lang="ko-KR" altLang="en-US" dirty="0"/>
              <a:t> 트리를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EC493-3EFE-4C70-AA1A-712EFB6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0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2E2C9-9AA9-4E90-A01C-39B82307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트리로 인공지능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C6A2A-5F52-4126-9A02-0C0A027C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</a:t>
            </a:r>
            <a:r>
              <a:rPr lang="ko-KR" altLang="en-US" dirty="0" err="1"/>
              <a:t>트리란</a:t>
            </a:r>
            <a:endParaRPr lang="en-US" altLang="ko-KR" dirty="0"/>
          </a:p>
          <a:p>
            <a:pPr lvl="1"/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적 캐릭터의 사고와 행동을 구현하자</a:t>
            </a:r>
            <a:endParaRPr lang="en-US" altLang="ko-KR" dirty="0"/>
          </a:p>
          <a:p>
            <a:pPr lvl="1"/>
            <a:r>
              <a:rPr lang="ko-KR" altLang="en-US" dirty="0" err="1"/>
              <a:t>비헤이비어</a:t>
            </a:r>
            <a:r>
              <a:rPr lang="ko-KR" altLang="en-US" dirty="0"/>
              <a:t> 트리 </a:t>
            </a:r>
            <a:r>
              <a:rPr lang="en-US" altLang="ko-KR" dirty="0"/>
              <a:t>: </a:t>
            </a:r>
            <a:r>
              <a:rPr lang="ko-KR" altLang="en-US" dirty="0"/>
              <a:t>캐릭터의 행동 패턴을 트리 구조로 표현하는 방법임</a:t>
            </a:r>
            <a:endParaRPr lang="en-US" altLang="ko-KR" dirty="0"/>
          </a:p>
          <a:p>
            <a:pPr lvl="1"/>
            <a:r>
              <a:rPr lang="ko-KR" altLang="en-US" dirty="0" err="1"/>
              <a:t>비헤이비어</a:t>
            </a:r>
            <a:r>
              <a:rPr lang="ko-KR" altLang="en-US" dirty="0"/>
              <a:t> 트리를 사용하면 빌딩 블록 방식의 작업으로 분업이 가능함</a:t>
            </a:r>
            <a:endParaRPr lang="en-US" altLang="ko-KR" dirty="0"/>
          </a:p>
          <a:p>
            <a:pPr lvl="2"/>
            <a:r>
              <a:rPr lang="ko-KR" altLang="en-US" dirty="0"/>
              <a:t>트리의 각 노드가 기능적인 독립된 모듈 부품인 블록에 해당함 </a:t>
            </a:r>
            <a:r>
              <a:rPr lang="en-US" altLang="ko-KR" dirty="0"/>
              <a:t>: </a:t>
            </a:r>
            <a:r>
              <a:rPr lang="ko-KR" altLang="en-US" dirty="0"/>
              <a:t>엔지니어가 각 블록을 구현</a:t>
            </a:r>
            <a:endParaRPr lang="en-US" altLang="ko-KR" dirty="0"/>
          </a:p>
          <a:p>
            <a:pPr lvl="2"/>
            <a:r>
              <a:rPr lang="ko-KR" altLang="en-US" dirty="0"/>
              <a:t>인공지능 디자이너가 블록을 조립하여 전체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트리를 구성</a:t>
            </a:r>
            <a:r>
              <a:rPr lang="en-US" altLang="ko-KR" dirty="0"/>
              <a:t> (</a:t>
            </a:r>
            <a:r>
              <a:rPr lang="ko-KR" altLang="en-US" dirty="0"/>
              <a:t>디자이너는 게임의 재미에 집중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비헤이비어</a:t>
            </a:r>
            <a:r>
              <a:rPr lang="ko-KR" altLang="en-US" dirty="0"/>
              <a:t> 트리의 동작 원리</a:t>
            </a:r>
            <a:endParaRPr lang="en-US" altLang="ko-KR" dirty="0"/>
          </a:p>
          <a:p>
            <a:pPr lvl="1"/>
            <a:r>
              <a:rPr lang="ko-KR" altLang="en-US" dirty="0"/>
              <a:t>트리를 </a:t>
            </a:r>
            <a:r>
              <a:rPr lang="ko-KR" altLang="en-US" b="1" dirty="0"/>
              <a:t>깊이 우선 탐색</a:t>
            </a:r>
            <a:r>
              <a:rPr lang="en-US" altLang="ko-KR" dirty="0"/>
              <a:t>(Depth-First Search)</a:t>
            </a:r>
            <a:r>
              <a:rPr lang="ko-KR" altLang="en-US" dirty="0"/>
              <a:t>의 방법으로 순회함</a:t>
            </a:r>
            <a:endParaRPr lang="en-US" altLang="ko-KR" dirty="0"/>
          </a:p>
          <a:p>
            <a:pPr lvl="2"/>
            <a:r>
              <a:rPr lang="ko-KR" altLang="en-US" dirty="0"/>
              <a:t>루트 노드에서 출발함</a:t>
            </a:r>
            <a:endParaRPr lang="en-US" altLang="ko-KR" dirty="0"/>
          </a:p>
          <a:p>
            <a:pPr lvl="2"/>
            <a:r>
              <a:rPr lang="ko-KR" altLang="en-US" dirty="0"/>
              <a:t>각 자식 노드는 왼쪽 노드부터 오른쪽 노드의 순서로 순차적으로 탐색함</a:t>
            </a:r>
            <a:endParaRPr lang="en-US" altLang="ko-KR" dirty="0"/>
          </a:p>
          <a:p>
            <a:pPr lvl="2"/>
            <a:r>
              <a:rPr lang="ko-KR" altLang="en-US" dirty="0"/>
              <a:t>자신의 자식 노드를 모두 탐색한 후에 오른쪽 노드로 이동함</a:t>
            </a:r>
            <a:endParaRPr lang="en-US" altLang="ko-KR" dirty="0"/>
          </a:p>
          <a:p>
            <a:pPr lvl="1"/>
            <a:r>
              <a:rPr lang="ko-KR" altLang="en-US" dirty="0"/>
              <a:t>트리의 모든 노드는 실행 시에 실행 결과에 따라서 성공과 실패의 </a:t>
            </a:r>
            <a:r>
              <a:rPr lang="ko-KR" altLang="en-US" dirty="0" err="1"/>
              <a:t>리턴값이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2"/>
            <a:r>
              <a:rPr lang="ko-KR" altLang="en-US" dirty="0"/>
              <a:t>노드의 </a:t>
            </a:r>
            <a:r>
              <a:rPr lang="ko-KR" altLang="en-US" dirty="0" err="1"/>
              <a:t>리턴값을</a:t>
            </a:r>
            <a:r>
              <a:rPr lang="ko-KR" altLang="en-US" dirty="0"/>
              <a:t> 자신의 부모 노드에 알려주어서 부모 노드가 실행 결과를 알 수 있도록 함</a:t>
            </a:r>
            <a:endParaRPr lang="en-US" altLang="ko-KR" dirty="0"/>
          </a:p>
          <a:p>
            <a:pPr lvl="2"/>
            <a:r>
              <a:rPr lang="ko-KR" altLang="en-US" dirty="0"/>
              <a:t>부모 노드는 자식 노드의 </a:t>
            </a:r>
            <a:r>
              <a:rPr lang="ko-KR" altLang="en-US" dirty="0" err="1"/>
              <a:t>리턴값에</a:t>
            </a:r>
            <a:r>
              <a:rPr lang="ko-KR" altLang="en-US" dirty="0"/>
              <a:t> 따라서 트리의 순회를 계속할 지의 여부를 수정할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8733F-8928-4B77-8DAB-96D89ABC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C3FAE-382C-43D2-A8BC-B19F21B4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트리의 세 가지 노드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6B07F-A9B3-4BD1-A1AD-B56F0A1A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루트</a:t>
            </a:r>
            <a:r>
              <a:rPr lang="ko-KR" altLang="en-US" dirty="0"/>
              <a:t> 노드 유형</a:t>
            </a:r>
            <a:endParaRPr lang="en-US" altLang="ko-KR" dirty="0"/>
          </a:p>
          <a:p>
            <a:pPr lvl="1" fontAlgn="base"/>
            <a:r>
              <a:rPr lang="ko-KR" altLang="en-US" dirty="0"/>
              <a:t>트리에서 단 하나만 존재하고 가장 상단에 항상 배치되어 있음</a:t>
            </a:r>
            <a:endParaRPr lang="en-US" altLang="ko-KR" dirty="0"/>
          </a:p>
          <a:p>
            <a:pPr lvl="1" fontAlgn="base"/>
            <a:r>
              <a:rPr lang="ko-KR" altLang="en-US" dirty="0"/>
              <a:t>실행의 출발점을 나타내는 노드임</a:t>
            </a:r>
            <a:endParaRPr lang="en-US" altLang="ko-KR" dirty="0"/>
          </a:p>
          <a:p>
            <a:pPr lvl="1" fontAlgn="base"/>
            <a:r>
              <a:rPr lang="ko-KR" altLang="en-US" dirty="0"/>
              <a:t>그 아래에 붙어있는 단 하나의 자식 노드를 계속해서 실행시켜주는 역할을 함</a:t>
            </a:r>
          </a:p>
          <a:p>
            <a:pPr lvl="1" fontAlgn="base"/>
            <a:r>
              <a:rPr lang="ko-KR" altLang="en-US" dirty="0"/>
              <a:t>루트 노드 아래에는 단 하나의 </a:t>
            </a:r>
            <a:r>
              <a:rPr lang="en-US" altLang="ko-KR" b="1" dirty="0"/>
              <a:t>Composite</a:t>
            </a:r>
            <a:r>
              <a:rPr lang="ko-KR" altLang="en-US" dirty="0"/>
              <a:t> </a:t>
            </a:r>
            <a:r>
              <a:rPr lang="ko-KR" altLang="en-US" dirty="0" err="1"/>
              <a:t>노드만을</a:t>
            </a:r>
            <a:r>
              <a:rPr lang="ko-KR" altLang="en-US" dirty="0"/>
              <a:t> 붙일 수 있음</a:t>
            </a:r>
          </a:p>
          <a:p>
            <a:pPr lvl="1" fontAlgn="base"/>
            <a:r>
              <a:rPr lang="ko-KR" altLang="en-US" b="1" dirty="0"/>
              <a:t>루트</a:t>
            </a:r>
            <a:r>
              <a:rPr lang="ko-KR" altLang="en-US" dirty="0"/>
              <a:t> 노드를 제외한 노드에는 두가지 유형만 있음 </a:t>
            </a:r>
            <a:r>
              <a:rPr lang="en-US" altLang="ko-KR" dirty="0"/>
              <a:t>: </a:t>
            </a:r>
            <a:r>
              <a:rPr lang="en-US" altLang="ko-KR" b="1" dirty="0"/>
              <a:t>Composite</a:t>
            </a:r>
            <a:r>
              <a:rPr lang="ko-KR" altLang="en-US" dirty="0"/>
              <a:t> 노드와 </a:t>
            </a:r>
            <a:r>
              <a:rPr lang="en-US" altLang="ko-KR" b="1" dirty="0"/>
              <a:t>Task</a:t>
            </a:r>
            <a:r>
              <a:rPr lang="ko-KR" altLang="en-US" dirty="0"/>
              <a:t> 노드임</a:t>
            </a:r>
            <a:endParaRPr lang="en-US" altLang="ko-KR" dirty="0"/>
          </a:p>
          <a:p>
            <a:pPr fontAlgn="base"/>
            <a:r>
              <a:rPr lang="en-US" altLang="ko-KR" b="1" dirty="0"/>
              <a:t>Composite</a:t>
            </a:r>
            <a:r>
              <a:rPr lang="ko-KR" altLang="en-US" dirty="0"/>
              <a:t> 노드 유형</a:t>
            </a:r>
            <a:endParaRPr lang="en-US" altLang="ko-KR" dirty="0"/>
          </a:p>
          <a:p>
            <a:pPr lvl="1" fontAlgn="base"/>
            <a:r>
              <a:rPr lang="ko-KR" altLang="en-US" dirty="0"/>
              <a:t>트리의 중간에 배치됨</a:t>
            </a:r>
            <a:endParaRPr lang="en-US" altLang="ko-KR" dirty="0"/>
          </a:p>
          <a:p>
            <a:pPr lvl="1" fontAlgn="base"/>
            <a:r>
              <a:rPr lang="ko-KR" altLang="en-US" dirty="0"/>
              <a:t>실제로 작업을 수행하는 노드가 아니고</a:t>
            </a:r>
            <a:r>
              <a:rPr lang="en-US" altLang="ko-KR" dirty="0"/>
              <a:t>, ‘</a:t>
            </a:r>
            <a:r>
              <a:rPr lang="ko-KR" altLang="en-US" dirty="0"/>
              <a:t>자식 노드의 실행 방식</a:t>
            </a:r>
            <a:r>
              <a:rPr lang="en-US" altLang="ko-KR" dirty="0"/>
              <a:t>’</a:t>
            </a:r>
            <a:r>
              <a:rPr lang="ko-KR" altLang="en-US" dirty="0"/>
              <a:t>을 결정함</a:t>
            </a:r>
          </a:p>
          <a:p>
            <a:pPr lvl="1" fontAlgn="base"/>
            <a:r>
              <a:rPr lang="ko-KR" altLang="en-US" dirty="0"/>
              <a:t>노드 아래에는 다수개의 </a:t>
            </a:r>
            <a:r>
              <a:rPr lang="en-US" altLang="ko-KR" b="1" dirty="0"/>
              <a:t>Composite</a:t>
            </a:r>
            <a:r>
              <a:rPr lang="ko-KR" altLang="en-US" dirty="0"/>
              <a:t> 노드나 </a:t>
            </a:r>
            <a:r>
              <a:rPr lang="en-US" altLang="ko-KR" b="1" dirty="0"/>
              <a:t>Task</a:t>
            </a:r>
            <a:r>
              <a:rPr lang="ko-KR" altLang="en-US" dirty="0"/>
              <a:t> 노드를 붙일 수 있음</a:t>
            </a:r>
          </a:p>
          <a:p>
            <a:pPr fontAlgn="base"/>
            <a:r>
              <a:rPr lang="en-US" altLang="ko-KR" b="1" dirty="0"/>
              <a:t>Task</a:t>
            </a:r>
            <a:r>
              <a:rPr lang="ko-KR" altLang="en-US" dirty="0"/>
              <a:t> 노드 유형</a:t>
            </a:r>
            <a:endParaRPr lang="en-US" altLang="ko-KR" dirty="0"/>
          </a:p>
          <a:p>
            <a:pPr lvl="1" fontAlgn="base"/>
            <a:r>
              <a:rPr lang="ko-KR" altLang="en-US" dirty="0"/>
              <a:t>실제 작업을 수행하는 노드임</a:t>
            </a:r>
            <a:endParaRPr lang="en-US" altLang="ko-KR" dirty="0"/>
          </a:p>
          <a:p>
            <a:pPr lvl="2" fontAlgn="base"/>
            <a:r>
              <a:rPr lang="ko-KR" altLang="en-US" dirty="0"/>
              <a:t>행동을 표현함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간다</a:t>
            </a:r>
            <a:r>
              <a:rPr lang="en-US" altLang="ko-KR" dirty="0"/>
              <a:t>, </a:t>
            </a:r>
            <a:r>
              <a:rPr lang="ko-KR" altLang="en-US" dirty="0"/>
              <a:t>공격한다</a:t>
            </a:r>
            <a:r>
              <a:rPr lang="en-US" altLang="ko-KR" dirty="0"/>
              <a:t>, </a:t>
            </a:r>
            <a:r>
              <a:rPr lang="ko-KR" altLang="en-US" dirty="0"/>
              <a:t>찾는다 등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반드시 트리의 종단에 배치되어야 함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자식 노드를 가질 수 없음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892D1-44C0-4034-98A8-932F13D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ED6B-FEB7-4E81-B9B7-6CAB3D4E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Composite</a:t>
            </a:r>
            <a:r>
              <a:rPr lang="ko-KR" altLang="en-US" dirty="0"/>
              <a:t> 노드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5621E-E022-4206-B5C4-F3275028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b="1" dirty="0"/>
              <a:t>Composite</a:t>
            </a:r>
            <a:r>
              <a:rPr lang="ko-KR" altLang="en-US" dirty="0"/>
              <a:t> 노드의 유형</a:t>
            </a:r>
            <a:endParaRPr lang="en-US" altLang="ko-KR" dirty="0"/>
          </a:p>
          <a:p>
            <a:pPr lvl="1" fontAlgn="base"/>
            <a:r>
              <a:rPr lang="en-US" altLang="ko-KR" b="1" dirty="0"/>
              <a:t>Sequence </a:t>
            </a:r>
            <a:r>
              <a:rPr lang="ko-KR" altLang="en-US" dirty="0"/>
              <a:t>노드와</a:t>
            </a:r>
            <a:r>
              <a:rPr lang="en-US" altLang="ko-KR" dirty="0"/>
              <a:t> </a:t>
            </a:r>
            <a:r>
              <a:rPr lang="en-US" altLang="ko-KR" b="1" dirty="0"/>
              <a:t>Selector</a:t>
            </a:r>
            <a:r>
              <a:rPr lang="en-US" altLang="ko-KR" dirty="0"/>
              <a:t> </a:t>
            </a:r>
            <a:r>
              <a:rPr lang="ko-KR" altLang="en-US" dirty="0"/>
              <a:t>노드가 있음</a:t>
            </a:r>
            <a:endParaRPr lang="en-US" altLang="ko-KR" dirty="0"/>
          </a:p>
          <a:p>
            <a:pPr lvl="2" fontAlgn="base"/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추가적으로 </a:t>
            </a:r>
            <a:r>
              <a:rPr lang="en-US" altLang="ko-KR" b="1" dirty="0"/>
              <a:t>Simple Parallel</a:t>
            </a:r>
            <a:r>
              <a:rPr lang="ko-KR" altLang="en-US" dirty="0"/>
              <a:t> 노드도 있음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유형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시퀀스</a:t>
            </a:r>
            <a:r>
              <a:rPr lang="en-US" altLang="ko-KR" dirty="0"/>
              <a:t>(</a:t>
            </a:r>
            <a:r>
              <a:rPr lang="en-US" altLang="ko-KR" b="1" dirty="0"/>
              <a:t>Sequence</a:t>
            </a:r>
            <a:r>
              <a:rPr lang="en-US" altLang="ko-KR" dirty="0"/>
              <a:t>)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순서가 있는 행동들을 수행</a:t>
            </a:r>
            <a:endParaRPr lang="en-US" altLang="ko-KR" dirty="0"/>
          </a:p>
          <a:p>
            <a:pPr lvl="2"/>
            <a:r>
              <a:rPr lang="ko-KR" altLang="en-US" dirty="0"/>
              <a:t>자식 노드를 왼쪽에서 오른쪽으로 순서대로 실행하다가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중간에 하나라도 실패하면 즉시 중단하고 부모에게 실패를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부모 노드가 성공했다는 의미는 모든 자식 노드가 성공했다는 의미임</a:t>
            </a:r>
            <a:endParaRPr lang="en-US" altLang="ko-KR" dirty="0"/>
          </a:p>
          <a:p>
            <a:pPr lvl="1"/>
            <a:r>
              <a:rPr lang="ko-KR" altLang="en-US" b="1" dirty="0" err="1"/>
              <a:t>셀렉터</a:t>
            </a:r>
            <a:r>
              <a:rPr lang="en-US" altLang="ko-KR" dirty="0"/>
              <a:t>(</a:t>
            </a:r>
            <a:r>
              <a:rPr lang="en-US" altLang="ko-KR" b="1" dirty="0"/>
              <a:t>Selector</a:t>
            </a:r>
            <a:r>
              <a:rPr lang="en-US" altLang="ko-KR" dirty="0"/>
              <a:t>)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우선순위가 있는 행동 하나를 수행</a:t>
            </a:r>
            <a:endParaRPr lang="en-US" altLang="ko-KR" dirty="0"/>
          </a:p>
          <a:p>
            <a:pPr lvl="2"/>
            <a:r>
              <a:rPr lang="ko-KR" altLang="en-US" dirty="0"/>
              <a:t>자식 노드를 왼쪽에서 오른쪽으로 순서대로 실행하다가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하나라도 성공하면 즉시 중단하고 부모에게 성공을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부모 노드가 성공했다는 의미는 성공한 자식 노드가 있다는 의미임</a:t>
            </a:r>
            <a:endParaRPr lang="en-US" altLang="ko-KR" dirty="0"/>
          </a:p>
          <a:p>
            <a:r>
              <a:rPr lang="ko-KR" altLang="en-US" dirty="0"/>
              <a:t>정리</a:t>
            </a:r>
            <a:endParaRPr lang="en-US" altLang="ko-KR" dirty="0"/>
          </a:p>
          <a:p>
            <a:pPr lvl="1"/>
            <a:r>
              <a:rPr lang="en-US" altLang="ko-KR" dirty="0"/>
              <a:t>Sequence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실패할 때까지 차례로 실행</a:t>
            </a:r>
            <a:endParaRPr lang="en-US" altLang="ko-KR" dirty="0"/>
          </a:p>
          <a:p>
            <a:pPr lvl="2"/>
            <a:r>
              <a:rPr lang="ko-KR" altLang="en-US" dirty="0"/>
              <a:t>숫자가 </a:t>
            </a:r>
            <a:r>
              <a:rPr lang="en-US" altLang="ko-KR" dirty="0"/>
              <a:t>‘</a:t>
            </a:r>
            <a:r>
              <a:rPr lang="ko-KR" altLang="en-US" dirty="0"/>
              <a:t>실행 순서</a:t>
            </a:r>
            <a:r>
              <a:rPr lang="en-US" altLang="ko-KR" dirty="0"/>
              <a:t>’</a:t>
            </a:r>
            <a:r>
              <a:rPr lang="ko-KR" altLang="en-US" dirty="0"/>
              <a:t>를 의미함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spc="-150" dirty="0"/>
              <a:t>예 </a:t>
            </a:r>
            <a:r>
              <a:rPr lang="en-US" altLang="ko-KR" spc="-150" dirty="0"/>
              <a:t>: ‘</a:t>
            </a:r>
            <a:r>
              <a:rPr lang="ko-KR" altLang="en-US" spc="-150" dirty="0"/>
              <a:t>공격</a:t>
            </a:r>
            <a:r>
              <a:rPr lang="en-US" altLang="ko-KR" spc="-150" dirty="0"/>
              <a:t>’</a:t>
            </a:r>
            <a:r>
              <a:rPr lang="ko-KR" altLang="en-US" spc="-150" dirty="0"/>
              <a:t>은 </a:t>
            </a:r>
            <a:r>
              <a:rPr lang="en-US" altLang="ko-KR" spc="-150" dirty="0"/>
              <a:t>(1) </a:t>
            </a:r>
            <a:r>
              <a:rPr lang="ko-KR" altLang="en-US" spc="-150" dirty="0"/>
              <a:t>원거리 공격 후에</a:t>
            </a:r>
            <a:r>
              <a:rPr lang="en-US" altLang="ko-KR" spc="-150" dirty="0"/>
              <a:t>,</a:t>
            </a:r>
            <a:r>
              <a:rPr lang="ko-KR" altLang="en-US" spc="-150" dirty="0"/>
              <a:t> </a:t>
            </a:r>
            <a:r>
              <a:rPr lang="en-US" altLang="ko-KR" spc="-150" dirty="0"/>
              <a:t>(2) </a:t>
            </a:r>
            <a:r>
              <a:rPr lang="ko-KR" altLang="en-US" spc="-150" dirty="0"/>
              <a:t>돌진한 후에</a:t>
            </a:r>
            <a:r>
              <a:rPr lang="en-US" altLang="ko-KR" spc="-150" dirty="0"/>
              <a:t>,</a:t>
            </a:r>
            <a:r>
              <a:rPr lang="ko-KR" altLang="en-US" spc="-150" dirty="0"/>
              <a:t> </a:t>
            </a:r>
            <a:r>
              <a:rPr lang="en-US" altLang="ko-KR" spc="-150" dirty="0"/>
              <a:t>(3) </a:t>
            </a:r>
            <a:r>
              <a:rPr lang="ko-KR" altLang="en-US" spc="-150" dirty="0"/>
              <a:t>단거리 공격함</a:t>
            </a:r>
            <a:endParaRPr lang="en-US" altLang="ko-KR" spc="-150" dirty="0"/>
          </a:p>
          <a:p>
            <a:pPr lvl="1"/>
            <a:r>
              <a:rPr lang="en-US" altLang="ko-KR" dirty="0"/>
              <a:t>Selector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성공할 때까지 차례로 실행</a:t>
            </a:r>
            <a:endParaRPr lang="en-US" altLang="ko-KR" dirty="0"/>
          </a:p>
          <a:p>
            <a:pPr lvl="2"/>
            <a:r>
              <a:rPr lang="ko-KR" altLang="en-US" dirty="0"/>
              <a:t>숫자가 </a:t>
            </a:r>
            <a:r>
              <a:rPr lang="en-US" altLang="ko-KR" dirty="0"/>
              <a:t>‘</a:t>
            </a:r>
            <a:r>
              <a:rPr lang="ko-KR" altLang="en-US" dirty="0"/>
              <a:t>우선 순위</a:t>
            </a:r>
            <a:r>
              <a:rPr lang="en-US" altLang="ko-KR" dirty="0"/>
              <a:t>’</a:t>
            </a:r>
            <a:r>
              <a:rPr lang="ko-KR" altLang="en-US" dirty="0"/>
              <a:t>를 의미함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‘</a:t>
            </a:r>
            <a:r>
              <a:rPr lang="ko-KR" altLang="en-US" dirty="0"/>
              <a:t>협동 행동</a:t>
            </a:r>
            <a:r>
              <a:rPr lang="en-US" altLang="ko-KR" dirty="0"/>
              <a:t>’ </a:t>
            </a:r>
            <a:r>
              <a:rPr lang="ko-KR" altLang="en-US" dirty="0"/>
              <a:t>예시 </a:t>
            </a:r>
            <a:r>
              <a:rPr lang="en-US" altLang="ko-KR" dirty="0"/>
              <a:t>[</a:t>
            </a:r>
            <a:r>
              <a:rPr lang="ko-KR" altLang="en-US" dirty="0"/>
              <a:t>오른쪽 그림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28B79-C9F3-4E59-9613-18A5DE90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C8AB4-E56E-4F53-AA83-B1AE306F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43" y="4277758"/>
            <a:ext cx="3943395" cy="17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A9770-3BF7-4F0A-B135-9AD532BE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노드의 사용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5B96E-4C8B-4680-99D7-1E8B177A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농부의 행동을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트리로 표현</a:t>
            </a:r>
            <a:endParaRPr lang="en-US" altLang="ko-KR" dirty="0"/>
          </a:p>
          <a:p>
            <a:pPr lvl="1"/>
            <a:r>
              <a:rPr lang="ko-KR" altLang="en-US" dirty="0"/>
              <a:t>농부는 곡식이 있는 곳을 찾아가서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그곳의 곡식을 수확하고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수확한 곡식을 창고로 가져와서 </a:t>
            </a:r>
            <a:r>
              <a:rPr lang="ko-KR" altLang="en-US" dirty="0" err="1"/>
              <a:t>저장해둔다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과정을 무한히 반복한다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2D6A-BB11-4162-8DD1-C7CF5514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26279D-1301-452A-A0A8-EBA820E9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57" y="3837274"/>
            <a:ext cx="5571283" cy="17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A9770-3BF7-4F0A-B135-9AD532BE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셀렉터</a:t>
            </a:r>
            <a:r>
              <a:rPr lang="ko-KR" altLang="en-US" dirty="0"/>
              <a:t> 노드의 사용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5B96E-4C8B-4680-99D7-1E8B177A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66588"/>
            <a:ext cx="10972801" cy="5282398"/>
          </a:xfrm>
        </p:spPr>
        <p:txBody>
          <a:bodyPr/>
          <a:lstStyle/>
          <a:p>
            <a:r>
              <a:rPr lang="ko-KR" altLang="en-US" dirty="0"/>
              <a:t>다음의 농부의 행동을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트리로 표현</a:t>
            </a:r>
            <a:endParaRPr lang="en-US" altLang="ko-KR" dirty="0"/>
          </a:p>
          <a:p>
            <a:pPr lvl="1"/>
            <a:r>
              <a:rPr lang="ko-KR" altLang="en-US" dirty="0"/>
              <a:t>농부는 평소에는 곡식을 채집하지만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적이 쳐들어왔다면 채집보다는</a:t>
            </a:r>
            <a:r>
              <a:rPr lang="en-US" altLang="ko-KR" dirty="0"/>
              <a:t> </a:t>
            </a:r>
            <a:r>
              <a:rPr lang="ko-KR" altLang="en-US" dirty="0"/>
              <a:t>적의 공격에 대처한다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공격에 대처하는 동안에는 곡식을 채집하지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적의 공격에 대처하는 방법으로는</a:t>
            </a:r>
            <a:r>
              <a:rPr lang="en-US" altLang="ko-KR" dirty="0"/>
              <a:t>, </a:t>
            </a:r>
            <a:r>
              <a:rPr lang="ko-KR" altLang="en-US" dirty="0"/>
              <a:t>우선적으로는 적으로부터 도망간다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막다른 길에 들어서서 도망가는 것이 불가능하게 되었다면 적에게 맞서 싸운다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2D6A-BB11-4162-8DD1-C7CF5514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7E6603-6B40-4C3B-9331-BC355307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46" y="3540967"/>
            <a:ext cx="7436505" cy="21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0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8D8CE-C414-4144-9FF4-05A26C1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프로젝트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43490-521D-4FC7-83C5-08F95740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장에서 다루었던 </a:t>
            </a:r>
            <a:r>
              <a:rPr lang="ko-KR" altLang="en-US" dirty="0" err="1"/>
              <a:t>패트롤을</a:t>
            </a:r>
            <a:r>
              <a:rPr lang="ko-KR" altLang="en-US" dirty="0"/>
              <a:t> 반복하는 예제를 그대로 다시 진행해본다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내용은 없으나 숙련을 위해서 다시 한번 따라해보자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69AC9-A575-4045-86D1-284EAEC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9628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31720</TotalTime>
  <Words>891</Words>
  <Application>Microsoft Office PowerPoint</Application>
  <PresentationFormat>와이드스크린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Tempus Sans ITC</vt:lpstr>
      <vt:lpstr>Times New Roman</vt:lpstr>
      <vt:lpstr>Wingdings</vt:lpstr>
      <vt:lpstr>c00_preface</vt:lpstr>
      <vt:lpstr>21_ 비헤이비어 트리의 기초</vt:lpstr>
      <vt:lpstr>21_ 비헤이비어 트리의 기초</vt:lpstr>
      <vt:lpstr>1. 개요</vt:lpstr>
      <vt:lpstr>비헤이비어 트리로 인공지능 구현하기</vt:lpstr>
      <vt:lpstr>비헤이비어 트리의 세 가지 노드 유형</vt:lpstr>
      <vt:lpstr>Composite 노드 유형</vt:lpstr>
      <vt:lpstr>시퀀스 노드의 사용 예</vt:lpstr>
      <vt:lpstr>셀렉터 노드의 사용 예</vt:lpstr>
      <vt:lpstr>2. 프로젝트 준비하기</vt:lpstr>
      <vt:lpstr>실습 [2. 프로젝트 준비하기]</vt:lpstr>
      <vt:lpstr>3. 블랙보드와 비헤이비어 트리 만들기</vt:lpstr>
      <vt:lpstr>블랙보드</vt:lpstr>
      <vt:lpstr>실습 [3. 블랙보드와 비헤이비어 트리 만들기]</vt:lpstr>
      <vt:lpstr>4. 비헤이비어 트리 구동을 위한 설정과 커스텀 태스크 만들기</vt:lpstr>
      <vt:lpstr>사용자 정의 태스크</vt:lpstr>
      <vt:lpstr>실습 [4. 비헤이비어 트리 구동을 위한 설정과 커스텀 태스크 만들기]</vt:lpstr>
      <vt:lpstr>5. 비헤이비어 트리 작성하기</vt:lpstr>
      <vt:lpstr>실습 [5. 비헤이비어 트리 작성하기]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1973</cp:revision>
  <dcterms:created xsi:type="dcterms:W3CDTF">2022-04-23T07:10:57Z</dcterms:created>
  <dcterms:modified xsi:type="dcterms:W3CDTF">2022-11-13T14:08:41Z</dcterms:modified>
</cp:coreProperties>
</file>