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61" r:id="rId2"/>
    <p:sldId id="717" r:id="rId3"/>
    <p:sldId id="718" r:id="rId4"/>
    <p:sldId id="719" r:id="rId5"/>
    <p:sldId id="734" r:id="rId6"/>
    <p:sldId id="735" r:id="rId7"/>
    <p:sldId id="737" r:id="rId8"/>
    <p:sldId id="405" r:id="rId9"/>
    <p:sldId id="720" r:id="rId10"/>
    <p:sldId id="736" r:id="rId11"/>
    <p:sldId id="738" r:id="rId12"/>
    <p:sldId id="722" r:id="rId13"/>
    <p:sldId id="721" r:id="rId14"/>
    <p:sldId id="739" r:id="rId15"/>
    <p:sldId id="72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19"/>
            <p14:sldId id="734"/>
            <p14:sldId id="735"/>
            <p14:sldId id="737"/>
            <p14:sldId id="405"/>
            <p14:sldId id="720"/>
            <p14:sldId id="736"/>
            <p14:sldId id="738"/>
            <p14:sldId id="722"/>
            <p14:sldId id="721"/>
            <p14:sldId id="739"/>
            <p14:sldId id="723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54" d="100"/>
          <a:sy n="154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22_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 본격적으로 만들기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2BBF4-F23B-4248-8EF5-20EA780A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6C6FC-5D89-4142-B7A2-7CACE68A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</a:t>
            </a:r>
            <a:r>
              <a:rPr lang="en-US" altLang="ko-KR" dirty="0"/>
              <a:t>(</a:t>
            </a:r>
            <a:r>
              <a:rPr lang="en-US" altLang="ko-KR" b="1" dirty="0"/>
              <a:t>Service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서비스는 주변 상황 변화에 대한 정보를 탐지할 수 있는 </a:t>
            </a:r>
            <a:r>
              <a:rPr lang="en-US" altLang="ko-KR" dirty="0"/>
              <a:t>“</a:t>
            </a:r>
            <a:r>
              <a:rPr lang="ko-KR" altLang="en-US" dirty="0"/>
              <a:t>센서</a:t>
            </a:r>
            <a:r>
              <a:rPr lang="en-US" altLang="ko-KR" dirty="0"/>
              <a:t>”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서비스를 노드에 붙일 수 있음 </a:t>
            </a:r>
            <a:r>
              <a:rPr lang="en-US" altLang="ko-KR" dirty="0"/>
              <a:t>: </a:t>
            </a:r>
            <a:r>
              <a:rPr lang="ko-KR" altLang="en-US" dirty="0"/>
              <a:t>노드에 센서의 탐지 기능을 추가해줌</a:t>
            </a:r>
            <a:endParaRPr lang="en-US" altLang="ko-KR" dirty="0"/>
          </a:p>
          <a:p>
            <a:pPr lvl="1"/>
            <a:r>
              <a:rPr lang="ko-KR" altLang="en-US" spc="-150" dirty="0"/>
              <a:t>노드의 실행 시에 </a:t>
            </a:r>
            <a:r>
              <a:rPr lang="en-US" altLang="ko-KR" b="1" spc="-150" dirty="0"/>
              <a:t>Service</a:t>
            </a:r>
            <a:r>
              <a:rPr lang="ko-KR" altLang="en-US" spc="-150" dirty="0"/>
              <a:t>가 상황 정보를 수집하고 수집한 결과를 블랙보드에 기록해두는 기능을 수행함</a:t>
            </a:r>
            <a:endParaRPr lang="en-US" altLang="ko-KR" spc="-150" dirty="0"/>
          </a:p>
          <a:p>
            <a:pPr lvl="1"/>
            <a:r>
              <a:rPr lang="en-US" altLang="ko-KR" dirty="0"/>
              <a:t>‘</a:t>
            </a:r>
            <a:r>
              <a:rPr lang="en-US" altLang="ko-KR" b="1" dirty="0"/>
              <a:t>Receive Tick AI</a:t>
            </a:r>
            <a:r>
              <a:rPr lang="en-US" altLang="ko-KR" dirty="0"/>
              <a:t>’ </a:t>
            </a:r>
            <a:r>
              <a:rPr lang="ko-KR" altLang="en-US" dirty="0"/>
              <a:t>이벤트 노드를 배치하여 구현함</a:t>
            </a:r>
            <a:endParaRPr lang="en-US" altLang="ko-KR" dirty="0"/>
          </a:p>
          <a:p>
            <a:r>
              <a:rPr lang="ko-KR" altLang="en-US" dirty="0"/>
              <a:t>서비스 사용 예시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번 노드</a:t>
            </a:r>
            <a:r>
              <a:rPr lang="en-US" altLang="ko-KR" dirty="0"/>
              <a:t>(</a:t>
            </a:r>
            <a:r>
              <a:rPr lang="ko-KR" altLang="en-US" dirty="0"/>
              <a:t>곡식 채집하기 시퀀스 노드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침입한 적이 있는지를 체크하는 센서 기능의 </a:t>
            </a:r>
            <a:r>
              <a:rPr lang="en-US" altLang="ko-KR" b="1" dirty="0"/>
              <a:t>Service</a:t>
            </a:r>
            <a:r>
              <a:rPr lang="ko-KR" altLang="en-US" dirty="0"/>
              <a:t>를 붙이자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적이 발견되면 블랙보드에 </a:t>
            </a:r>
            <a:r>
              <a:rPr lang="ko-KR" altLang="en-US" dirty="0" err="1"/>
              <a:t>기록해둠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 노드</a:t>
            </a:r>
            <a:r>
              <a:rPr lang="en-US" altLang="ko-KR" dirty="0"/>
              <a:t>(</a:t>
            </a:r>
            <a:r>
              <a:rPr lang="ko-KR" altLang="en-US" dirty="0"/>
              <a:t>적의 공격에 대처하기 </a:t>
            </a:r>
            <a:r>
              <a:rPr lang="ko-KR" altLang="en-US" dirty="0" err="1"/>
              <a:t>셀렉터</a:t>
            </a:r>
            <a:r>
              <a:rPr lang="ko-KR" altLang="en-US" dirty="0"/>
              <a:t> 노드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‘침입한 적이 </a:t>
            </a:r>
            <a:r>
              <a:rPr lang="ko-KR" altLang="en-US" dirty="0" err="1"/>
              <a:t>존재하면’이라는</a:t>
            </a:r>
            <a:r>
              <a:rPr lang="ko-KR" altLang="en-US" dirty="0"/>
              <a:t> </a:t>
            </a:r>
            <a:r>
              <a:rPr lang="en-US" altLang="ko-KR" b="1" dirty="0"/>
              <a:t>Decorator</a:t>
            </a:r>
            <a:r>
              <a:rPr lang="ko-KR" altLang="en-US" dirty="0"/>
              <a:t>를 붙이자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블랙보드를 읽어보고 침입한 적이 있는 지를 체크함</a:t>
            </a:r>
            <a:endParaRPr lang="en-US" altLang="ko-KR" dirty="0"/>
          </a:p>
          <a:p>
            <a:r>
              <a:rPr lang="ko-KR" altLang="en-US" dirty="0"/>
              <a:t>요약</a:t>
            </a:r>
            <a:endParaRPr lang="en-US" altLang="ko-KR" dirty="0"/>
          </a:p>
          <a:p>
            <a:pPr lvl="1"/>
            <a:r>
              <a:rPr lang="ko-KR" altLang="en-US" dirty="0"/>
              <a:t>태스크는 실제 행동을 취함</a:t>
            </a:r>
          </a:p>
          <a:p>
            <a:pPr lvl="1"/>
            <a:r>
              <a:rPr lang="ko-KR" altLang="en-US" dirty="0" err="1"/>
              <a:t>데코레이터는</a:t>
            </a:r>
            <a:r>
              <a:rPr lang="ko-KR" altLang="en-US" dirty="0"/>
              <a:t> 블랙보드를 읽고 판단을 함</a:t>
            </a:r>
            <a:endParaRPr lang="en-US" altLang="ko-KR" dirty="0"/>
          </a:p>
          <a:p>
            <a:pPr lvl="1"/>
            <a:r>
              <a:rPr lang="ko-KR" altLang="en-US" dirty="0"/>
              <a:t>서비스는 정보를 수집하고 블랙보드에 </a:t>
            </a:r>
            <a:r>
              <a:rPr lang="ko-KR" altLang="en-US" dirty="0" err="1"/>
              <a:t>적어둠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F3917-F822-4E50-93DD-4725FF47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8F86A4-F50A-4A64-B1DE-03C8E14B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25" y="3974781"/>
            <a:ext cx="5196014" cy="149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128A1-4344-4254-9C1F-42313B42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플레이어를 탐지하는 서비스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37895-7D01-426C-9200-AC903BF7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 캐릭터가 플레이어를 탐지하는 기능의 이벤트 그래프 만들기 </a:t>
            </a:r>
            <a:r>
              <a:rPr lang="en-US" altLang="ko-KR" dirty="0"/>
              <a:t>(</a:t>
            </a:r>
            <a:r>
              <a:rPr lang="en-US" altLang="ko-KR" b="1" dirty="0" err="1"/>
              <a:t>DetectPlayer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 err="1"/>
              <a:t>LineTraceByChannel</a:t>
            </a:r>
            <a:r>
              <a:rPr lang="en-US" altLang="ko-KR" dirty="0"/>
              <a:t> </a:t>
            </a:r>
            <a:r>
              <a:rPr lang="ko-KR" altLang="en-US" dirty="0"/>
              <a:t>노드를 추가하자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탐지 서비스 만들기 </a:t>
            </a:r>
            <a:r>
              <a:rPr lang="en-US" altLang="ko-KR" dirty="0"/>
              <a:t>(</a:t>
            </a:r>
            <a:r>
              <a:rPr lang="en-US" altLang="ko-KR" b="1" dirty="0" err="1"/>
              <a:t>BTService_PlayerDetector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 err="1"/>
              <a:t>ReceiveTickAI</a:t>
            </a:r>
            <a:r>
              <a:rPr lang="en-US" altLang="ko-KR" b="1" dirty="0"/>
              <a:t> </a:t>
            </a:r>
            <a:r>
              <a:rPr lang="ko-KR" altLang="en-US" b="1" dirty="0"/>
              <a:t>이벤트</a:t>
            </a:r>
            <a:r>
              <a:rPr lang="ko-KR" altLang="en-US" dirty="0"/>
              <a:t> 노드 그래프를 추가해서 </a:t>
            </a:r>
            <a:r>
              <a:rPr lang="en-US" altLang="ko-KR" b="1" dirty="0" err="1"/>
              <a:t>DetectPlayer</a:t>
            </a:r>
            <a:r>
              <a:rPr lang="ko-KR" altLang="en-US" dirty="0"/>
              <a:t> 함수를 호출하자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플레이어가 탐지된 경우에 플레이어 객체를</a:t>
            </a:r>
            <a:r>
              <a:rPr lang="en-US" altLang="ko-KR" dirty="0"/>
              <a:t> </a:t>
            </a:r>
            <a:r>
              <a:rPr lang="ko-KR" altLang="en-US" dirty="0"/>
              <a:t>기록해두자</a:t>
            </a:r>
            <a:r>
              <a:rPr lang="en-US" altLang="ko-KR" dirty="0"/>
              <a:t>.</a:t>
            </a:r>
            <a:endParaRPr lang="ko-KR" altLang="en-US" dirty="0"/>
          </a:p>
          <a:p>
            <a:pPr lvl="3"/>
            <a:r>
              <a:rPr lang="en-US" altLang="ko-KR" b="1" dirty="0" err="1"/>
              <a:t>SetBlackboardValue</a:t>
            </a:r>
            <a:r>
              <a:rPr lang="en-US" altLang="ko-KR" b="1" spc="-150" dirty="0"/>
              <a:t> </a:t>
            </a:r>
            <a:r>
              <a:rPr lang="en-US" altLang="ko-KR" b="1" dirty="0" err="1"/>
              <a:t>asObject</a:t>
            </a:r>
            <a:r>
              <a:rPr lang="en-US" altLang="ko-KR" b="1" spc="-150" dirty="0"/>
              <a:t> </a:t>
            </a:r>
            <a:r>
              <a:rPr lang="ko-KR" altLang="en-US" spc="-150" dirty="0"/>
              <a:t>노드를</a:t>
            </a:r>
            <a:r>
              <a:rPr lang="en-US" altLang="ko-KR" spc="-150" dirty="0"/>
              <a:t> </a:t>
            </a:r>
            <a:r>
              <a:rPr lang="ko-KR" altLang="en-US" spc="-150" dirty="0"/>
              <a:t>호출하여 변수 유형이 </a:t>
            </a:r>
            <a:r>
              <a:rPr lang="en-US" altLang="ko-KR" b="1" dirty="0"/>
              <a:t>Blackboard Key Selector</a:t>
            </a:r>
            <a:r>
              <a:rPr lang="ko-KR" altLang="en-US" spc="-150" dirty="0"/>
              <a:t>인 </a:t>
            </a:r>
            <a:r>
              <a:rPr lang="en-US" altLang="ko-KR" b="1" dirty="0" err="1"/>
              <a:t>DetectedPlayer</a:t>
            </a:r>
            <a:r>
              <a:rPr lang="ko-KR" altLang="en-US" spc="-150" dirty="0"/>
              <a:t> 변수에 쓰자</a:t>
            </a:r>
            <a:r>
              <a:rPr lang="en-US" altLang="ko-KR" spc="-150" dirty="0"/>
              <a:t>.</a:t>
            </a:r>
            <a:endParaRPr lang="ko-KR" altLang="en-US" spc="-150" dirty="0"/>
          </a:p>
          <a:p>
            <a:pPr lvl="3"/>
            <a:r>
              <a:rPr lang="ko-KR" altLang="en-US" dirty="0"/>
              <a:t>이 변수의 </a:t>
            </a:r>
            <a:r>
              <a:rPr lang="ko-KR" altLang="en-US" b="1" dirty="0"/>
              <a:t>인스턴스 편집 가능</a:t>
            </a:r>
            <a:r>
              <a:rPr lang="ko-KR" altLang="en-US" dirty="0"/>
              <a:t> 속성이 체크되어 있어야 함</a:t>
            </a:r>
            <a:endParaRPr lang="en-US" altLang="ko-KR" dirty="0"/>
          </a:p>
          <a:p>
            <a:pPr lvl="2"/>
            <a:r>
              <a:rPr lang="ko-KR" altLang="en-US" dirty="0"/>
              <a:t>서비스 디테일 탭에서 </a:t>
            </a:r>
            <a:r>
              <a:rPr lang="en-US" altLang="ko-KR" b="1" dirty="0" err="1"/>
              <a:t>DetectedPlayer</a:t>
            </a:r>
            <a:r>
              <a:rPr lang="en-US" altLang="ko-KR" dirty="0"/>
              <a:t> </a:t>
            </a:r>
            <a:r>
              <a:rPr lang="ko-KR" altLang="en-US" dirty="0"/>
              <a:t>속성에 블랙보드 키인 </a:t>
            </a:r>
            <a:r>
              <a:rPr lang="en-US" altLang="ko-KR" b="1" dirty="0" err="1"/>
              <a:t>ActorToChase</a:t>
            </a:r>
            <a:r>
              <a:rPr lang="ko-KR" altLang="en-US" dirty="0"/>
              <a:t>를 지정하자</a:t>
            </a:r>
            <a:r>
              <a:rPr lang="en-US" altLang="ko-KR" dirty="0"/>
              <a:t>.</a:t>
            </a:r>
            <a:endParaRPr lang="ko-KR" altLang="en-US" dirty="0"/>
          </a:p>
          <a:p>
            <a:pPr lvl="3"/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서비스에서 </a:t>
            </a:r>
            <a:r>
              <a:rPr lang="en-US" altLang="ko-KR" b="1" dirty="0" err="1"/>
              <a:t>DetectedPlayer</a:t>
            </a:r>
            <a:r>
              <a:rPr lang="ko-KR" altLang="en-US" spc="-150" dirty="0"/>
              <a:t> 변수에  쓴 값이 블랙보드의 키 </a:t>
            </a:r>
            <a:r>
              <a:rPr lang="en-US" altLang="ko-KR" b="1" dirty="0" err="1"/>
              <a:t>ActorToChase</a:t>
            </a:r>
            <a:r>
              <a:rPr lang="ko-KR" altLang="en-US" dirty="0"/>
              <a:t>에 기록됨</a:t>
            </a:r>
          </a:p>
          <a:p>
            <a:pPr lvl="1"/>
            <a:r>
              <a:rPr lang="ko-KR" altLang="en-US" dirty="0" err="1"/>
              <a:t>비헤이비어</a:t>
            </a:r>
            <a:r>
              <a:rPr lang="ko-KR" altLang="en-US" dirty="0"/>
              <a:t> 트리에서 오른쪽 </a:t>
            </a:r>
            <a:r>
              <a:rPr lang="en-US" altLang="ko-KR" b="1" dirty="0"/>
              <a:t>Sequence</a:t>
            </a:r>
            <a:r>
              <a:rPr lang="ko-KR" altLang="en-US" dirty="0"/>
              <a:t> 노드에 서비스를 추가하자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패트롤</a:t>
            </a:r>
            <a:r>
              <a:rPr lang="ko-KR" altLang="en-US" dirty="0"/>
              <a:t> 중에 플레이어가 탐지되면 </a:t>
            </a:r>
            <a:r>
              <a:rPr lang="en-US" altLang="ko-KR" b="1" dirty="0" err="1"/>
              <a:t>ActorToChase</a:t>
            </a:r>
            <a:r>
              <a:rPr lang="ko-KR" altLang="en-US" dirty="0"/>
              <a:t>에 기록될 것임</a:t>
            </a:r>
            <a:endParaRPr lang="en-US" altLang="ko-KR" dirty="0"/>
          </a:p>
          <a:p>
            <a:pPr lvl="2"/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en-US" altLang="ko-KR" b="1" dirty="0" err="1"/>
              <a:t>ActorToChase</a:t>
            </a:r>
            <a:r>
              <a:rPr lang="ko-KR" altLang="en-US" dirty="0"/>
              <a:t>에 기록되어 있으면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트리의 왼쪽 </a:t>
            </a:r>
            <a:r>
              <a:rPr lang="en-US" altLang="ko-KR" b="1" dirty="0"/>
              <a:t>Sequence</a:t>
            </a:r>
            <a:r>
              <a:rPr lang="ko-KR" altLang="en-US" dirty="0"/>
              <a:t> 노드에 부착된 </a:t>
            </a:r>
            <a:r>
              <a:rPr lang="ko-KR" altLang="en-US" dirty="0" err="1"/>
              <a:t>데코레이터가</a:t>
            </a:r>
            <a:r>
              <a:rPr lang="ko-KR" altLang="en-US" dirty="0"/>
              <a:t> 만족되어서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왼쪽 아래의 추격하는 태스크 노드가 실행될 것임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01171-4279-4CF6-A6C2-9B132F46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4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커스텀 서비스 만들고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Pbtchase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Pbtchase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Pbtchase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1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D4AC0-6F8A-4CFA-A094-E884A3A6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>
                <a:solidFill>
                  <a:srgbClr val="0070C0"/>
                </a:solidFill>
              </a:rPr>
              <a:t>커스텀 </a:t>
            </a:r>
            <a:r>
              <a:rPr lang="ko-KR" altLang="en-US" dirty="0" err="1">
                <a:solidFill>
                  <a:srgbClr val="0070C0"/>
                </a:solidFill>
              </a:rPr>
              <a:t>데코레이터</a:t>
            </a:r>
            <a:r>
              <a:rPr lang="ko-KR" altLang="en-US" dirty="0">
                <a:solidFill>
                  <a:srgbClr val="0070C0"/>
                </a:solidFill>
              </a:rPr>
              <a:t> 만들고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B0557-BAA3-4C5D-888A-D3D3B31B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커스텀 </a:t>
            </a:r>
            <a:r>
              <a:rPr lang="ko-KR" altLang="en-US" b="1" dirty="0" err="1"/>
              <a:t>데코레이터</a:t>
            </a:r>
            <a:r>
              <a:rPr lang="ko-KR" altLang="en-US" dirty="0" err="1"/>
              <a:t>를</a:t>
            </a:r>
            <a:r>
              <a:rPr lang="ko-KR" altLang="en-US" dirty="0"/>
              <a:t> 만들고 사용하는 방법을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89328-C2B0-4BF9-975F-B52E195F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54815E8-E46E-4202-A6F6-20BE947B2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528" y="1984680"/>
            <a:ext cx="7264943" cy="355148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168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709D3-D782-4EA8-A2DA-5792CF58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</a:t>
            </a:r>
            <a:r>
              <a:rPr lang="ko-KR" altLang="en-US" dirty="0" err="1"/>
              <a:t>데코레이트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436DE-57C9-4799-B02F-A70CAEC9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엔진 제공 </a:t>
            </a:r>
            <a:r>
              <a:rPr lang="ko-KR" altLang="en-US" dirty="0" err="1"/>
              <a:t>데코레이터</a:t>
            </a:r>
            <a:r>
              <a:rPr lang="ko-KR" altLang="en-US" dirty="0"/>
              <a:t> </a:t>
            </a:r>
            <a:r>
              <a:rPr lang="en-US" altLang="ko-KR" dirty="0"/>
              <a:t>(15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/>
              <a:t>Time Limit</a:t>
            </a:r>
            <a:r>
              <a:rPr lang="en-US" altLang="ko-KR" dirty="0"/>
              <a:t> : </a:t>
            </a:r>
            <a:r>
              <a:rPr lang="ko-KR" altLang="en-US" dirty="0"/>
              <a:t>지정된 시간이 경과된 후에 해당 노드가 강제로 실패되도록 함</a:t>
            </a:r>
            <a:endParaRPr lang="en-US" altLang="ko-KR" dirty="0"/>
          </a:p>
          <a:p>
            <a:pPr lvl="1"/>
            <a:r>
              <a:rPr lang="en-US" altLang="ko-KR" b="1" dirty="0"/>
              <a:t>Cooldown</a:t>
            </a:r>
            <a:r>
              <a:rPr lang="en-US" altLang="ko-KR" dirty="0"/>
              <a:t> : </a:t>
            </a:r>
            <a:r>
              <a:rPr lang="ko-KR" altLang="en-US" spc="-150" dirty="0"/>
              <a:t>노드가 성공적으로 실행되고 </a:t>
            </a:r>
            <a:r>
              <a:rPr lang="ko-KR" altLang="en-US" spc="-150" dirty="0" err="1"/>
              <a:t>리턴된</a:t>
            </a:r>
            <a:r>
              <a:rPr lang="ko-KR" altLang="en-US" spc="-150" dirty="0"/>
              <a:t> 후에는</a:t>
            </a:r>
            <a:r>
              <a:rPr lang="en-US" altLang="ko-KR" spc="-150" dirty="0"/>
              <a:t> </a:t>
            </a:r>
            <a:r>
              <a:rPr lang="ko-KR" altLang="en-US" spc="-150" dirty="0"/>
              <a:t>지정된 시간 동안에는 다시 진입할 수 없도록 막음</a:t>
            </a:r>
            <a:endParaRPr lang="en-US" altLang="ko-KR" spc="-150" dirty="0"/>
          </a:p>
          <a:p>
            <a:pPr lvl="1"/>
            <a:r>
              <a:rPr lang="en-US" altLang="ko-KR" b="1" dirty="0"/>
              <a:t>Blackboard Based Condition</a:t>
            </a:r>
            <a:r>
              <a:rPr lang="en-US" altLang="ko-KR" dirty="0"/>
              <a:t> : </a:t>
            </a:r>
            <a:r>
              <a:rPr lang="ko-KR" altLang="en-US" b="1" dirty="0"/>
              <a:t>블랙보드</a:t>
            </a:r>
            <a:r>
              <a:rPr lang="ko-KR" altLang="en-US" dirty="0"/>
              <a:t>의 특정 키에 값이 지정되어 있지 않으면 실패함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커스텀 </a:t>
            </a:r>
            <a:r>
              <a:rPr lang="ko-KR" altLang="en-US" dirty="0" err="1"/>
              <a:t>데코레이트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en-US" altLang="ko-KR" b="1" dirty="0" err="1"/>
              <a:t>BTDecorator_ChaseLimit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/>
              <a:t>자신의 일정 구역 내에서만 추격하도록 함</a:t>
            </a:r>
            <a:endParaRPr lang="en-US" altLang="ko-KR" dirty="0"/>
          </a:p>
          <a:p>
            <a:pPr lvl="2"/>
            <a:r>
              <a:rPr lang="ko-KR" altLang="en-US" dirty="0"/>
              <a:t>적이 추격을 시작할 때에 추격 시작 시의 위치를 기억해두자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2"/>
            <a:r>
              <a:rPr lang="ko-KR" altLang="en-US" dirty="0"/>
              <a:t>추격 시작 위치로부터 일정 거리 이상으로 멀어진 위치에 오게 되면 추격을 포기하도록 해보자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b="1" dirty="0"/>
              <a:t>관찰자 중단</a:t>
            </a:r>
            <a:r>
              <a:rPr lang="ko-KR" altLang="en-US" dirty="0"/>
              <a:t>을 </a:t>
            </a:r>
            <a:r>
              <a:rPr lang="en-US" altLang="ko-KR" b="1" dirty="0"/>
              <a:t>Self</a:t>
            </a:r>
            <a:r>
              <a:rPr lang="ko-KR" altLang="en-US" dirty="0"/>
              <a:t>로 하자 </a:t>
            </a:r>
            <a:r>
              <a:rPr lang="en-US" altLang="ko-KR" dirty="0"/>
              <a:t>: </a:t>
            </a:r>
            <a:r>
              <a:rPr lang="ko-KR" altLang="en-US" dirty="0"/>
              <a:t>해당 </a:t>
            </a:r>
            <a:r>
              <a:rPr lang="ko-KR" altLang="en-US" b="1" dirty="0" err="1"/>
              <a:t>데코레이터</a:t>
            </a:r>
            <a:r>
              <a:rPr lang="ko-KR" altLang="en-US" dirty="0" err="1"/>
              <a:t>의</a:t>
            </a:r>
            <a:r>
              <a:rPr lang="ko-KR" altLang="en-US" dirty="0"/>
              <a:t> 부착된 노드의 실행 중인 작업을 도중에 중단시킴</a:t>
            </a:r>
            <a:endParaRPr lang="en-US" altLang="ko-KR" dirty="0"/>
          </a:p>
          <a:p>
            <a:pPr lvl="2"/>
            <a:r>
              <a:rPr lang="ko-KR" altLang="en-US" dirty="0"/>
              <a:t>즉 플레이어를 추격하는 태스크 노드의 실행을 중단시킴</a:t>
            </a:r>
            <a:endParaRPr lang="en-US" altLang="ko-KR" dirty="0"/>
          </a:p>
          <a:p>
            <a:pPr lvl="1"/>
            <a:r>
              <a:rPr lang="en-US" altLang="ko-KR" b="1" dirty="0" err="1"/>
              <a:t>ReceiveExecutionStartAI</a:t>
            </a:r>
            <a:r>
              <a:rPr lang="en-US" altLang="ko-KR" dirty="0"/>
              <a:t> </a:t>
            </a:r>
            <a:r>
              <a:rPr lang="ko-KR" altLang="en-US" dirty="0"/>
              <a:t>이벤트 노드를 추가하자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2"/>
            <a:r>
              <a:rPr lang="ko-KR" altLang="en-US" dirty="0"/>
              <a:t>노드의 실행이 시작될 때에</a:t>
            </a:r>
            <a:r>
              <a:rPr lang="en-US" altLang="ko-KR" dirty="0"/>
              <a:t>(</a:t>
            </a:r>
            <a:r>
              <a:rPr lang="ko-KR" altLang="en-US" dirty="0"/>
              <a:t>추격이 시작될 때에</a:t>
            </a:r>
            <a:r>
              <a:rPr lang="en-US" altLang="ko-KR" dirty="0"/>
              <a:t>)</a:t>
            </a:r>
            <a:r>
              <a:rPr lang="ko-KR" altLang="en-US" dirty="0"/>
              <a:t> 호출됨</a:t>
            </a:r>
            <a:endParaRPr lang="en-US" altLang="ko-KR" dirty="0"/>
          </a:p>
          <a:p>
            <a:pPr lvl="3"/>
            <a:r>
              <a:rPr lang="ko-KR" altLang="en-US" dirty="0"/>
              <a:t>자신이 제어하는 폰의 현재의 위치를 기록해두자</a:t>
            </a:r>
            <a:endParaRPr lang="en-US" altLang="ko-KR" dirty="0"/>
          </a:p>
          <a:p>
            <a:pPr lvl="1"/>
            <a:r>
              <a:rPr lang="en-US" altLang="ko-KR" b="1" dirty="0" err="1"/>
              <a:t>PerformConditionCheckAI</a:t>
            </a:r>
            <a:r>
              <a:rPr lang="ko-KR" altLang="en-US" dirty="0"/>
              <a:t> 함수를 재정의하자</a:t>
            </a:r>
            <a:endParaRPr lang="en-US" altLang="ko-KR" dirty="0"/>
          </a:p>
          <a:p>
            <a:pPr lvl="2"/>
            <a:r>
              <a:rPr lang="ko-KR" altLang="en-US" dirty="0"/>
              <a:t>자신이 부착된 노드가 실행되는 중에 노드의 실행을 계속할지 또는 중단할지를 판단하는 함수를 제공한다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함수의 </a:t>
            </a:r>
            <a:r>
              <a:rPr lang="ko-KR" altLang="en-US" dirty="0" err="1"/>
              <a:t>리턴값이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이면 중단으로 결정함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E2C7E-F350-4C18-9E54-71DB21D8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8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/>
              <a:t>커스텀 </a:t>
            </a:r>
            <a:r>
              <a:rPr lang="ko-KR" altLang="en-US" dirty="0" err="1"/>
              <a:t>데코레이터</a:t>
            </a:r>
            <a:r>
              <a:rPr lang="ko-KR" altLang="en-US" dirty="0"/>
              <a:t> 만들고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Pbtchase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Pbtchase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Pbtchase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6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22_ </a:t>
            </a:r>
            <a:r>
              <a:rPr lang="ko-KR" altLang="en-US" dirty="0" err="1">
                <a:solidFill>
                  <a:srgbClr val="0070C0"/>
                </a:solidFill>
              </a:rPr>
              <a:t>비헤이비어</a:t>
            </a:r>
            <a:r>
              <a:rPr lang="ko-KR" altLang="en-US" dirty="0">
                <a:solidFill>
                  <a:srgbClr val="0070C0"/>
                </a:solidFill>
              </a:rPr>
              <a:t> 트리 본격적으로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데코레이터의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커스텀 서비스 만들고 사용하기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커스텀 </a:t>
            </a:r>
            <a:r>
              <a:rPr lang="ko-KR" altLang="en-US" dirty="0" err="1"/>
              <a:t>데코레이터</a:t>
            </a:r>
            <a:r>
              <a:rPr lang="ko-KR" altLang="en-US" dirty="0"/>
              <a:t> 만들고 사용하기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D4AC0-6F8A-4CFA-A094-E884A3A6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B0557-BAA3-4C5D-888A-D3D3B31B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 err="1"/>
              <a:t>데코레이터를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커스텀 서비스를 만들고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커스텀 </a:t>
            </a:r>
            <a:r>
              <a:rPr lang="ko-KR" altLang="en-US" dirty="0" err="1"/>
              <a:t>데코레이터를</a:t>
            </a:r>
            <a:r>
              <a:rPr lang="ko-KR" altLang="en-US" dirty="0"/>
              <a:t> 만들고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89328-C2B0-4BF9-975F-B52E195F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9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D4AC0-6F8A-4CFA-A094-E884A3A6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 err="1">
                <a:solidFill>
                  <a:srgbClr val="0070C0"/>
                </a:solidFill>
              </a:rPr>
              <a:t>데코레이터의</a:t>
            </a:r>
            <a:r>
              <a:rPr lang="ko-KR" altLang="en-US" dirty="0">
                <a:solidFill>
                  <a:srgbClr val="0070C0"/>
                </a:solidFill>
              </a:rPr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B0557-BAA3-4C5D-888A-D3D3B31B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데코레이터</a:t>
            </a:r>
            <a:r>
              <a:rPr lang="ko-KR" altLang="en-US" dirty="0" err="1"/>
              <a:t>의</a:t>
            </a:r>
            <a:r>
              <a:rPr lang="ko-KR" altLang="en-US" dirty="0"/>
              <a:t> 사용에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89328-C2B0-4BF9-975F-B52E195F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2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A56B9-F711-48C7-A126-8C4FE4A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782BD-ADC3-4312-B1FF-65DBB504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en-US" altLang="ko-KR" dirty="0"/>
              <a:t> (Decorator)</a:t>
            </a:r>
          </a:p>
          <a:p>
            <a:pPr lvl="1"/>
            <a:r>
              <a:rPr lang="ko-KR" altLang="en-US" dirty="0"/>
              <a:t>노드에 부착하여 추가적인 기능을 하도록 함</a:t>
            </a:r>
            <a:endParaRPr lang="en-US" altLang="ko-KR" dirty="0"/>
          </a:p>
          <a:p>
            <a:pPr lvl="1"/>
            <a:r>
              <a:rPr lang="ko-KR" altLang="en-US" dirty="0"/>
              <a:t>블랙보드를 기반으로 정보를 교환함</a:t>
            </a:r>
            <a:endParaRPr lang="en-US" altLang="ko-KR" dirty="0"/>
          </a:p>
          <a:p>
            <a:pPr lvl="1"/>
            <a:r>
              <a:rPr lang="en-US" altLang="ko-KR" dirty="0"/>
              <a:t>UE</a:t>
            </a:r>
            <a:r>
              <a:rPr lang="ko-KR" altLang="en-US" dirty="0"/>
              <a:t>는 </a:t>
            </a:r>
            <a:r>
              <a:rPr lang="en-US" altLang="ko-KR" dirty="0"/>
              <a:t>15</a:t>
            </a:r>
            <a:r>
              <a:rPr lang="ko-KR" altLang="en-US" dirty="0"/>
              <a:t>개의 </a:t>
            </a:r>
            <a:r>
              <a:rPr lang="ko-KR" altLang="en-US" dirty="0" err="1"/>
              <a:t>데코레이터를</a:t>
            </a:r>
            <a:r>
              <a:rPr lang="ko-KR" altLang="en-US" dirty="0"/>
              <a:t> 제공함</a:t>
            </a:r>
            <a:endParaRPr lang="en-US" altLang="ko-KR" dirty="0"/>
          </a:p>
          <a:p>
            <a:pPr lvl="2"/>
            <a:r>
              <a:rPr lang="en-US" altLang="ko-KR" dirty="0"/>
              <a:t>Blackboard, </a:t>
            </a:r>
            <a:r>
              <a:rPr lang="en-US" altLang="ko-KR" dirty="0" err="1"/>
              <a:t>ConditionalLoop</a:t>
            </a:r>
            <a:r>
              <a:rPr lang="en-US" altLang="ko-KR" dirty="0"/>
              <a:t>, Cooldown, Loop, </a:t>
            </a:r>
            <a:r>
              <a:rPr lang="en-US" altLang="ko-KR" dirty="0" err="1"/>
              <a:t>TimeLimit</a:t>
            </a:r>
            <a:r>
              <a:rPr lang="en-US" altLang="ko-KR" dirty="0"/>
              <a:t>, …</a:t>
            </a:r>
          </a:p>
          <a:p>
            <a:pPr lvl="1"/>
            <a:r>
              <a:rPr lang="ko-KR" altLang="en-US" dirty="0" err="1"/>
              <a:t>데코레이터의</a:t>
            </a:r>
            <a:r>
              <a:rPr lang="ko-KR" altLang="en-US" dirty="0"/>
              <a:t> 예 </a:t>
            </a:r>
            <a:r>
              <a:rPr lang="en-US" altLang="ko-KR" dirty="0"/>
              <a:t>: </a:t>
            </a:r>
            <a:r>
              <a:rPr lang="ko-KR" altLang="en-US" dirty="0"/>
              <a:t>태스크 실행 조건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적군이 있다면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태스크에서 </a:t>
            </a:r>
            <a:r>
              <a:rPr lang="ko-KR" altLang="en-US" dirty="0" err="1"/>
              <a:t>데코레이터</a:t>
            </a:r>
            <a:r>
              <a:rPr lang="ko-KR" altLang="en-US" dirty="0"/>
              <a:t> 조건이 만족하지 않아서 실행되지 않는 경우에는</a:t>
            </a:r>
            <a:r>
              <a:rPr lang="en-US" altLang="ko-KR" dirty="0"/>
              <a:t> </a:t>
            </a:r>
            <a:r>
              <a:rPr lang="ko-KR" altLang="en-US" dirty="0"/>
              <a:t>그 노드는 실패를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59374-291D-4887-A662-25EBA481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0">
            <a:extLst>
              <a:ext uri="{FF2B5EF4-FFF2-40B4-BE49-F238E27FC236}">
                <a16:creationId xmlns:a16="http://schemas.microsoft.com/office/drawing/2014/main" id="{5A95B2FB-A283-487D-B947-D3736A1F4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4285" y="3547623"/>
            <a:ext cx="4203429" cy="296573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22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47EC4-928E-4717-B168-AC1DAF83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87B0F-884F-487D-A118-23E1D130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강아지의 행동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평소에 마당에 있다가</a:t>
            </a:r>
            <a:endParaRPr lang="en-US" altLang="ko-KR" dirty="0"/>
          </a:p>
          <a:p>
            <a:pPr lvl="1"/>
            <a:r>
              <a:rPr lang="ko-KR" altLang="en-US" dirty="0"/>
              <a:t>재미있어 보이는 것이 있다면</a:t>
            </a:r>
            <a:endParaRPr lang="en-US" altLang="ko-KR" dirty="0"/>
          </a:p>
          <a:p>
            <a:pPr lvl="1"/>
            <a:r>
              <a:rPr lang="ko-KR" altLang="en-US" dirty="0"/>
              <a:t>그곳으로 가서 노는 일을 반복한다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주인인 엄마를 발견하면 반가워 다가가 안긴다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더 좋아하는 아빠를 발견하면</a:t>
            </a:r>
            <a:endParaRPr lang="en-US" altLang="ko-KR" dirty="0"/>
          </a:p>
          <a:p>
            <a:pPr lvl="1"/>
            <a:r>
              <a:rPr lang="ko-KR" altLang="en-US" dirty="0"/>
              <a:t>엄마에게서 내려와 </a:t>
            </a:r>
            <a:r>
              <a:rPr lang="ko-KR" altLang="en-US" dirty="0" err="1"/>
              <a:t>아빠에게로</a:t>
            </a:r>
            <a:r>
              <a:rPr lang="ko-KR" altLang="en-US" dirty="0"/>
              <a:t> 가서 안긴다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둘 다 사라지면 다시 마당에서 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태스크 실행 중에 이벤트가 발생한 경우 기존 태스크의 중단 여부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엄마와 놀고 있을 때 아빠가 나타나면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바로 아빠에게 가든지</a:t>
            </a:r>
            <a:r>
              <a:rPr lang="en-US" altLang="ko-KR" dirty="0"/>
              <a:t>, </a:t>
            </a:r>
            <a:r>
              <a:rPr lang="ko-KR" altLang="en-US" dirty="0"/>
              <a:t>엄마가 갈 때까지 놀다가 아빠에게 가는지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147DD4-2901-42CD-9913-95048CAC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BBA88C-2E1F-4099-8B73-6ED74D93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70" y="1412217"/>
            <a:ext cx="4499630" cy="27363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281E47-AF67-4A8C-9EB7-DE389DF2CB8B}"/>
              </a:ext>
            </a:extLst>
          </p:cNvPr>
          <p:cNvSpPr/>
          <p:nvPr/>
        </p:nvSpPr>
        <p:spPr>
          <a:xfrm>
            <a:off x="8374642" y="4227025"/>
            <a:ext cx="19158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분홍색</a:t>
            </a:r>
            <a:r>
              <a:rPr lang="en-US" altLang="ko-KR" sz="1400" dirty="0"/>
              <a:t>] </a:t>
            </a:r>
            <a:r>
              <a:rPr lang="ko-KR" altLang="en-US" sz="1400" b="1" dirty="0"/>
              <a:t>태스크</a:t>
            </a:r>
            <a:r>
              <a:rPr lang="en-US" altLang="ko-KR" sz="1400" dirty="0"/>
              <a:t> </a:t>
            </a:r>
            <a:r>
              <a:rPr lang="ko-KR" altLang="en-US" sz="1400" dirty="0"/>
              <a:t>노드 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노란색</a:t>
            </a:r>
            <a:r>
              <a:rPr lang="en-US" altLang="ko-KR" sz="1400" dirty="0"/>
              <a:t>] </a:t>
            </a:r>
            <a:r>
              <a:rPr lang="ko-KR" altLang="en-US" sz="1400" b="1" dirty="0" err="1"/>
              <a:t>컴포짓</a:t>
            </a:r>
            <a:r>
              <a:rPr lang="en-US" altLang="ko-KR" sz="1400" dirty="0"/>
              <a:t> </a:t>
            </a:r>
            <a:r>
              <a:rPr lang="ko-KR" altLang="en-US" sz="1400" dirty="0"/>
              <a:t>노드</a:t>
            </a:r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파란색</a:t>
            </a:r>
            <a:r>
              <a:rPr lang="en-US" altLang="ko-KR" sz="1400" dirty="0"/>
              <a:t>] </a:t>
            </a:r>
            <a:r>
              <a:rPr lang="ko-KR" altLang="en-US" sz="1400" b="1" dirty="0" err="1"/>
              <a:t>데코레이터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835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B121-56D8-4621-BC72-A397B013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엔진 제공 </a:t>
            </a:r>
            <a:r>
              <a:rPr lang="ko-KR" altLang="en-US" dirty="0" err="1"/>
              <a:t>데코레이터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389A8-503A-4359-BFE4-DFF07D70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Blackboard Based Condition</a:t>
            </a:r>
            <a:r>
              <a:rPr lang="ko-KR" altLang="en-US" dirty="0"/>
              <a:t> </a:t>
            </a:r>
            <a:r>
              <a:rPr lang="ko-KR" altLang="en-US" b="1" dirty="0" err="1"/>
              <a:t>데코레이터</a:t>
            </a:r>
            <a:r>
              <a:rPr lang="ko-KR" altLang="en-US" dirty="0"/>
              <a:t> 를 사용해보자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블랙보드</a:t>
            </a:r>
            <a:r>
              <a:rPr lang="ko-KR" altLang="en-US" dirty="0"/>
              <a:t>의 특정 키에 값이 지정되어 있는 지의 여부를 확인해서 참인 경우에 노드를 실행함</a:t>
            </a:r>
            <a:endParaRPr lang="en-US" altLang="ko-KR" dirty="0"/>
          </a:p>
          <a:p>
            <a:pPr lvl="2"/>
            <a:r>
              <a:rPr lang="en-US" altLang="ko-KR" b="1" dirty="0"/>
              <a:t>Key Query</a:t>
            </a:r>
            <a:r>
              <a:rPr lang="ko-KR" altLang="en-US" dirty="0"/>
              <a:t> 속성값이 </a:t>
            </a:r>
            <a:r>
              <a:rPr lang="en-US" altLang="ko-KR" b="1" dirty="0"/>
              <a:t>Is Set</a:t>
            </a:r>
            <a:r>
              <a:rPr lang="ko-KR" altLang="en-US" dirty="0"/>
              <a:t> 으로 두자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키에 어떤 값이 설정되어 있으면 참이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/>
              <a:t>)</a:t>
            </a:r>
          </a:p>
          <a:p>
            <a:pPr lvl="2" fontAlgn="base"/>
            <a:r>
              <a:rPr lang="en-US" altLang="ko-KR" b="1" dirty="0">
                <a:latin typeface="+mn-ea"/>
              </a:rPr>
              <a:t>Blackboard Key </a:t>
            </a:r>
            <a:r>
              <a:rPr lang="ko-KR" altLang="en-US" dirty="0">
                <a:latin typeface="+mn-ea"/>
              </a:rPr>
              <a:t>속성값에 확인할 </a:t>
            </a:r>
            <a:r>
              <a:rPr lang="ko-KR" altLang="en-US" b="1" dirty="0">
                <a:latin typeface="+mn-ea"/>
              </a:rPr>
              <a:t>블랙보드</a:t>
            </a:r>
            <a:r>
              <a:rPr lang="ko-KR" altLang="en-US" dirty="0">
                <a:latin typeface="+mn-ea"/>
              </a:rPr>
              <a:t>의 키를 명시하자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ActorToChase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b="1" dirty="0"/>
              <a:t>관찰자 중단</a:t>
            </a:r>
            <a:r>
              <a:rPr lang="ko-KR" altLang="en-US" dirty="0"/>
              <a:t> 속성값을 </a:t>
            </a:r>
            <a:r>
              <a:rPr lang="en-US" altLang="ko-KR" b="1" dirty="0"/>
              <a:t>Lower Priority</a:t>
            </a:r>
            <a:r>
              <a:rPr lang="ko-KR" altLang="en-US" dirty="0"/>
              <a:t>로 수정하자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오른쪽의 모든 노드에서의 실행을 중단한다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8D57A-85CE-494F-B60D-BCC07E59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051D44-97DC-4679-858F-548367108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23" y="3429000"/>
            <a:ext cx="7483152" cy="27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4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 err="1"/>
              <a:t>데코레이터의</a:t>
            </a:r>
            <a:r>
              <a:rPr lang="ko-KR" altLang="en-US" dirty="0"/>
              <a:t> 사용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Pbtchase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Pbtchase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Pbtchase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2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D4AC0-6F8A-4CFA-A094-E884A3A6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커스텀 서비스 만들고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B0557-BAA3-4C5D-888A-D3D3B31B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서비스</a:t>
            </a:r>
            <a:r>
              <a:rPr lang="ko-KR" altLang="en-US" dirty="0"/>
              <a:t>의 사용에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89328-C2B0-4BF9-975F-B52E195F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95154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31664</TotalTime>
  <Words>799</Words>
  <Application>Microsoft Office PowerPoint</Application>
  <PresentationFormat>와이드스크린</PresentationFormat>
  <Paragraphs>130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Tempus Sans ITC</vt:lpstr>
      <vt:lpstr>Times New Roman</vt:lpstr>
      <vt:lpstr>Wingdings</vt:lpstr>
      <vt:lpstr>c00_preface</vt:lpstr>
      <vt:lpstr>22_ 비헤이비어 트리 본격적으로 만들기</vt:lpstr>
      <vt:lpstr>22_ 비헤이비어 트리 본격적으로 만들기</vt:lpstr>
      <vt:lpstr>1. 개요</vt:lpstr>
      <vt:lpstr>2. 데코레이터의 사용</vt:lpstr>
      <vt:lpstr>데코레이터</vt:lpstr>
      <vt:lpstr>데코레이터 예시</vt:lpstr>
      <vt:lpstr>엔진 제공 데코레이터 사용</vt:lpstr>
      <vt:lpstr>실습 [2. 데코레이터의 사용]</vt:lpstr>
      <vt:lpstr>3. 커스텀 서비스 만들고 사용하기</vt:lpstr>
      <vt:lpstr>서비스</vt:lpstr>
      <vt:lpstr>플레이어를 탐지하는 서비스 만들기</vt:lpstr>
      <vt:lpstr>실습 [3. 커스텀 서비스 만들고 사용하기]</vt:lpstr>
      <vt:lpstr>4. 커스텀 데코레이터 만들고 사용하기</vt:lpstr>
      <vt:lpstr>커스텀 데코레이트 만들기</vt:lpstr>
      <vt:lpstr>실습 [4. 커스텀 데코레이터 만들고 사용하기]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1961</cp:revision>
  <dcterms:created xsi:type="dcterms:W3CDTF">2022-04-23T07:10:57Z</dcterms:created>
  <dcterms:modified xsi:type="dcterms:W3CDTF">2022-11-17T00:50:57Z</dcterms:modified>
</cp:coreProperties>
</file>