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6"/>
  </p:notesMasterIdLst>
  <p:sldIdLst>
    <p:sldId id="261" r:id="rId2"/>
    <p:sldId id="717" r:id="rId3"/>
    <p:sldId id="718" r:id="rId4"/>
    <p:sldId id="728" r:id="rId5"/>
    <p:sldId id="729" r:id="rId6"/>
    <p:sldId id="719" r:id="rId7"/>
    <p:sldId id="732" r:id="rId8"/>
    <p:sldId id="405" r:id="rId9"/>
    <p:sldId id="720" r:id="rId10"/>
    <p:sldId id="724" r:id="rId11"/>
    <p:sldId id="721" r:id="rId12"/>
    <p:sldId id="733" r:id="rId13"/>
    <p:sldId id="725" r:id="rId14"/>
    <p:sldId id="722" r:id="rId15"/>
    <p:sldId id="734" r:id="rId16"/>
    <p:sldId id="735" r:id="rId17"/>
    <p:sldId id="726" r:id="rId18"/>
    <p:sldId id="723" r:id="rId19"/>
    <p:sldId id="736" r:id="rId20"/>
    <p:sldId id="737" r:id="rId21"/>
    <p:sldId id="738" r:id="rId22"/>
    <p:sldId id="739" r:id="rId23"/>
    <p:sldId id="740" r:id="rId24"/>
    <p:sldId id="72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D6DB10-5A60-47F2-9192-C9E884AFB11A}">
          <p14:sldIdLst>
            <p14:sldId id="261"/>
            <p14:sldId id="717"/>
            <p14:sldId id="718"/>
            <p14:sldId id="728"/>
            <p14:sldId id="729"/>
            <p14:sldId id="719"/>
            <p14:sldId id="732"/>
            <p14:sldId id="405"/>
            <p14:sldId id="720"/>
            <p14:sldId id="724"/>
            <p14:sldId id="721"/>
            <p14:sldId id="733"/>
            <p14:sldId id="725"/>
            <p14:sldId id="722"/>
            <p14:sldId id="734"/>
            <p14:sldId id="735"/>
            <p14:sldId id="726"/>
            <p14:sldId id="723"/>
            <p14:sldId id="736"/>
            <p14:sldId id="737"/>
            <p14:sldId id="738"/>
            <p14:sldId id="739"/>
            <p14:sldId id="740"/>
            <p14:sldId id="727"/>
          </p14:sldIdLst>
        </p14:section>
        <p14:section name="제목 없는 구역" id="{E672B6FC-6D1D-4F51-B9A6-999D7B0886B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2" autoAdjust="0"/>
    <p:restoredTop sz="94607" autoAdjust="0"/>
  </p:normalViewPr>
  <p:slideViewPr>
    <p:cSldViewPr snapToGrid="0">
      <p:cViewPr varScale="1">
        <p:scale>
          <a:sx n="98" d="100"/>
          <a:sy n="98" d="100"/>
        </p:scale>
        <p:origin x="8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B97A-1E98-419C-8E9B-C7678C382A1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4D739-4D44-4292-A693-97D3A4EF5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0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7014-B876-4247-969B-45534C2F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8" y="2730497"/>
            <a:ext cx="10972802" cy="70074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B847C-A2A2-4926-8856-237B1A47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D28-3BBC-4C5E-8034-C1C0868C23C7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0FB78-F825-4C17-A3D4-4CF42179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A5D8F-B589-4F7E-9978-CE777FF2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26F4EB2C-3FCF-4A33-87DB-E0E7D6829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2645804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B1A99-7301-4AC3-B90D-21FCB38D1238}"/>
              </a:ext>
            </a:extLst>
          </p:cNvPr>
          <p:cNvSpPr txBox="1"/>
          <p:nvPr/>
        </p:nvSpPr>
        <p:spPr>
          <a:xfrm>
            <a:off x="3969682" y="2054597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6D94D00-7FB8-43AB-B33D-69F163C0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DCD09-1E2E-4960-AD14-82628B530426}"/>
              </a:ext>
            </a:extLst>
          </p:cNvPr>
          <p:cNvSpPr txBox="1"/>
          <p:nvPr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B2E2F-1837-4558-9D5E-2DF1D9C4950F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F7CF6-C780-4E39-9142-AFC02F46DB03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0" dirty="0">
                <a:latin typeface="Tempus Sans ITC" pitchFamily="82" charset="0"/>
                <a:ea typeface="+mn-ea"/>
              </a:rPr>
              <a:t>박종승</a:t>
            </a:r>
          </a:p>
        </p:txBody>
      </p:sp>
    </p:spTree>
    <p:extLst>
      <p:ext uri="{BB962C8B-B14F-4D97-AF65-F5344CB8AC3E}">
        <p14:creationId xmlns:p14="http://schemas.microsoft.com/office/powerpoint/2010/main" val="5307746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3460D-7E05-47A4-B82B-5193BEA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29689-31BE-4BB7-9026-16E5F2C0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00200" indent="-228600">
              <a:buFont typeface="맑은 고딕" panose="020B0503020000020004" pitchFamily="50" charset="-127"/>
              <a:buChar char="»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FD14-E02E-423F-AF37-8E43CFD7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072-37A2-44F7-8D66-2B25C47D5279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72141-7131-4122-AE72-F3CEB73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57A70-114A-4906-8BFF-2F0F3D7E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0F5C6908-8B61-4900-81E9-E552942FA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988083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94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C2839-C4D1-49E2-A6EC-DDCA8E7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41222"/>
            <a:ext cx="10972801" cy="5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32486-0A5C-4D86-B0E5-1AF48457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66588"/>
            <a:ext cx="10972801" cy="528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AF9BF-1F73-4B49-A722-AA3331313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598" y="6427490"/>
            <a:ext cx="2971802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3D28-3BBC-4C5E-8034-C1C0868C23C7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6BCA-64FF-4356-8EC7-F568B94A4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7490"/>
            <a:ext cx="4114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25721-9426-4C3A-9962-1105AED34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7490"/>
            <a:ext cx="2971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81E6A-EFF9-4B9C-BDB7-3577AD065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23_ </a:t>
            </a:r>
            <a:r>
              <a:rPr lang="ko-KR" altLang="en-US" dirty="0"/>
              <a:t>캐릭터 애니메이션 적용하기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CE7134-87ED-4856-B077-AE37E49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[3. </a:t>
            </a:r>
            <a:r>
              <a:rPr lang="ko-KR" altLang="en-US" dirty="0"/>
              <a:t>커스텀 플레이어 폰의 입력 설정하기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Pcharprepare</a:t>
            </a:r>
            <a:r>
              <a:rPr lang="en-US" altLang="ko-KR" dirty="0"/>
              <a:t> (</a:t>
            </a:r>
            <a:r>
              <a:rPr lang="ko-KR" altLang="en-US" dirty="0"/>
              <a:t>다음으로 이어짐</a:t>
            </a:r>
            <a:r>
              <a:rPr lang="en-US" altLang="ko-KR" dirty="0"/>
              <a:t>) [</a:t>
            </a:r>
            <a:r>
              <a:rPr lang="ko-KR" altLang="en-US" dirty="0"/>
              <a:t>제출 시에 </a:t>
            </a:r>
            <a:r>
              <a:rPr lang="en-US" altLang="ko-KR" dirty="0"/>
              <a:t>Pcharprepare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.zip</a:t>
            </a:r>
            <a:r>
              <a:rPr lang="ko-KR" altLang="en-US" dirty="0"/>
              <a:t>으로 수정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Pcharprepare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8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87FC0-B9E1-4AAD-9274-ED699180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4. </a:t>
            </a:r>
            <a:r>
              <a:rPr lang="ko-KR" altLang="en-US" dirty="0" err="1">
                <a:solidFill>
                  <a:srgbClr val="0070C0"/>
                </a:solidFill>
              </a:rPr>
              <a:t>블렌드</a:t>
            </a:r>
            <a:r>
              <a:rPr lang="ko-KR" altLang="en-US" dirty="0">
                <a:solidFill>
                  <a:srgbClr val="0070C0"/>
                </a:solidFill>
              </a:rPr>
              <a:t> 스페이스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73FDE-2510-4723-850E-A22A5E36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블렌드</a:t>
            </a:r>
            <a:r>
              <a:rPr lang="ko-KR" altLang="en-US" dirty="0"/>
              <a:t> 스페이스를 만드는 방법에 대해서 학습하자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66B20-5071-4130-B9A3-99032CF0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6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C0D1E-2D9A-4F88-B83F-E51178A0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블렌드</a:t>
            </a:r>
            <a:r>
              <a:rPr lang="ko-KR" altLang="en-US" dirty="0"/>
              <a:t> 스페이스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0715E-4046-4560-B602-DC680579F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움직이는 애니메이션</a:t>
            </a:r>
            <a:endParaRPr lang="en-US" altLang="ko-KR" dirty="0"/>
          </a:p>
          <a:p>
            <a:pPr lvl="1"/>
            <a:r>
              <a:rPr lang="ko-KR" altLang="en-US" dirty="0"/>
              <a:t>세</a:t>
            </a:r>
            <a:r>
              <a:rPr lang="en-US" altLang="ko-KR" dirty="0"/>
              <a:t> </a:t>
            </a:r>
            <a:r>
              <a:rPr lang="ko-KR" altLang="en-US" dirty="0"/>
              <a:t>개의 애니메이션 시퀀스</a:t>
            </a:r>
            <a:r>
              <a:rPr lang="en-US" altLang="ko-KR" dirty="0"/>
              <a:t>(</a:t>
            </a:r>
            <a:r>
              <a:rPr lang="ko-KR" altLang="en-US" dirty="0"/>
              <a:t>대기</a:t>
            </a:r>
            <a:r>
              <a:rPr lang="en-US" altLang="ko-KR" dirty="0"/>
              <a:t>, </a:t>
            </a:r>
            <a:r>
              <a:rPr lang="ko-KR" altLang="en-US" dirty="0"/>
              <a:t>걷기</a:t>
            </a:r>
            <a:r>
              <a:rPr lang="en-US" altLang="ko-KR" dirty="0"/>
              <a:t>, </a:t>
            </a:r>
            <a:r>
              <a:rPr lang="ko-KR" altLang="en-US" dirty="0"/>
              <a:t>스프린트</a:t>
            </a:r>
            <a:r>
              <a:rPr lang="en-US" altLang="ko-KR" dirty="0"/>
              <a:t>)</a:t>
            </a:r>
            <a:r>
              <a:rPr lang="ko-KR" altLang="en-US" dirty="0"/>
              <a:t>가 있음</a:t>
            </a:r>
            <a:endParaRPr lang="en-US" altLang="ko-KR" dirty="0"/>
          </a:p>
          <a:p>
            <a:pPr lvl="1"/>
            <a:r>
              <a:rPr lang="ko-KR" altLang="en-US" dirty="0"/>
              <a:t>캐릭터의 속력에 따라 </a:t>
            </a:r>
            <a:r>
              <a:rPr lang="en-US" altLang="ko-KR" dirty="0"/>
              <a:t>: (1)</a:t>
            </a:r>
            <a:r>
              <a:rPr lang="ko-KR" altLang="en-US" dirty="0"/>
              <a:t>대기</a:t>
            </a:r>
            <a:r>
              <a:rPr lang="en-US" altLang="ko-KR" dirty="0"/>
              <a:t>, (2)</a:t>
            </a:r>
            <a:r>
              <a:rPr lang="ko-KR" altLang="en-US" dirty="0"/>
              <a:t>걷기</a:t>
            </a:r>
            <a:r>
              <a:rPr lang="en-US" altLang="ko-KR" dirty="0"/>
              <a:t>, (3)</a:t>
            </a:r>
            <a:r>
              <a:rPr lang="ko-KR" altLang="en-US" dirty="0"/>
              <a:t>스프린트 의 상태를 </a:t>
            </a:r>
            <a:r>
              <a:rPr lang="ko-KR" altLang="en-US" dirty="0" err="1"/>
              <a:t>트랜지션함</a:t>
            </a:r>
            <a:endParaRPr lang="en-US" altLang="ko-KR" dirty="0"/>
          </a:p>
          <a:p>
            <a:pPr lvl="1"/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 err="1"/>
              <a:t>불연속적이어서</a:t>
            </a:r>
            <a:r>
              <a:rPr lang="ko-KR" altLang="en-US" dirty="0"/>
              <a:t> 어색함</a:t>
            </a:r>
            <a:endParaRPr lang="en-US" altLang="ko-KR" dirty="0"/>
          </a:p>
          <a:p>
            <a:pPr lvl="2"/>
            <a:r>
              <a:rPr lang="ko-KR" altLang="en-US" dirty="0"/>
              <a:t>발이 </a:t>
            </a:r>
            <a:r>
              <a:rPr lang="ko-KR" altLang="en-US" dirty="0" err="1"/>
              <a:t>미끄러져보이는</a:t>
            </a:r>
            <a:r>
              <a:rPr lang="ko-KR" altLang="en-US" dirty="0"/>
              <a:t> 등 부자연스러움</a:t>
            </a:r>
            <a:r>
              <a:rPr lang="en-US" altLang="ko-KR" dirty="0"/>
              <a:t>, </a:t>
            </a:r>
            <a:r>
              <a:rPr lang="ko-KR" altLang="en-US" dirty="0"/>
              <a:t>걷기에서 스프린트로 갑자기 바뀜</a:t>
            </a:r>
            <a:endParaRPr lang="en-US" altLang="ko-KR" dirty="0"/>
          </a:p>
          <a:p>
            <a:pPr lvl="1"/>
            <a:r>
              <a:rPr lang="ko-KR" altLang="en-US" dirty="0"/>
              <a:t>해결책 </a:t>
            </a:r>
            <a:r>
              <a:rPr lang="en-US" altLang="ko-KR" dirty="0"/>
              <a:t>: </a:t>
            </a:r>
            <a:r>
              <a:rPr lang="ko-KR" altLang="en-US" dirty="0"/>
              <a:t>속력에 따라서 </a:t>
            </a:r>
            <a:r>
              <a:rPr lang="en-US" altLang="ko-KR" dirty="0"/>
              <a:t>(1),(2),(3)</a:t>
            </a:r>
            <a:r>
              <a:rPr lang="ko-KR" altLang="en-US" dirty="0"/>
              <a:t>의 사이를 </a:t>
            </a:r>
            <a:r>
              <a:rPr lang="ko-KR" altLang="en-US" dirty="0" err="1"/>
              <a:t>블렌드하자</a:t>
            </a:r>
            <a:r>
              <a:rPr lang="ko-KR" altLang="en-US" dirty="0"/>
              <a:t> →</a:t>
            </a:r>
            <a:r>
              <a:rPr lang="en-US" altLang="ko-KR" dirty="0"/>
              <a:t> </a:t>
            </a:r>
            <a:r>
              <a:rPr lang="ko-KR" altLang="en-US" dirty="0" err="1"/>
              <a:t>블렌드</a:t>
            </a:r>
            <a:r>
              <a:rPr lang="ko-KR" altLang="en-US" dirty="0"/>
              <a:t> 스페이스</a:t>
            </a:r>
          </a:p>
          <a:p>
            <a:r>
              <a:rPr lang="ko-KR" altLang="en-US" dirty="0" err="1"/>
              <a:t>블렌드</a:t>
            </a:r>
            <a:r>
              <a:rPr lang="ko-KR" altLang="en-US" dirty="0"/>
              <a:t> 스페이스</a:t>
            </a:r>
            <a:r>
              <a:rPr lang="en-US" altLang="ko-KR" dirty="0"/>
              <a:t>(Blend Space)</a:t>
            </a:r>
          </a:p>
          <a:p>
            <a:pPr lvl="1"/>
            <a:r>
              <a:rPr lang="ko-KR" altLang="en-US" dirty="0" err="1"/>
              <a:t>입력값에</a:t>
            </a:r>
            <a:r>
              <a:rPr lang="ko-KR" altLang="en-US" dirty="0"/>
              <a:t> 따라 </a:t>
            </a:r>
            <a:r>
              <a:rPr lang="ko-KR" altLang="en-US" dirty="0" err="1"/>
              <a:t>블렌딩된</a:t>
            </a:r>
            <a:r>
              <a:rPr lang="ko-KR" altLang="en-US" dirty="0"/>
              <a:t> 애니메이션을 제공함</a:t>
            </a:r>
          </a:p>
          <a:p>
            <a:pPr lvl="1"/>
            <a:r>
              <a:rPr lang="ko-KR" altLang="en-US" dirty="0" err="1"/>
              <a:t>애님그래프에서</a:t>
            </a:r>
            <a:r>
              <a:rPr lang="ko-KR" altLang="en-US" dirty="0"/>
              <a:t> 사용할 수 있는 독립된 </a:t>
            </a:r>
            <a:r>
              <a:rPr lang="ko-KR" altLang="en-US" dirty="0" err="1"/>
              <a:t>애셋임</a:t>
            </a:r>
            <a:endParaRPr lang="en-US" altLang="ko-KR" dirty="0"/>
          </a:p>
          <a:p>
            <a:r>
              <a:rPr lang="en-US" altLang="ko-KR" dirty="0"/>
              <a:t>1D</a:t>
            </a:r>
            <a:r>
              <a:rPr lang="ko-KR" altLang="en-US" dirty="0"/>
              <a:t> </a:t>
            </a:r>
            <a:r>
              <a:rPr lang="ko-KR" altLang="en-US" dirty="0" err="1"/>
              <a:t>블렌드</a:t>
            </a:r>
            <a:r>
              <a:rPr lang="ko-KR" altLang="en-US" dirty="0"/>
              <a:t> 스페이스</a:t>
            </a:r>
            <a:endParaRPr lang="en-US" altLang="ko-KR" dirty="0"/>
          </a:p>
          <a:p>
            <a:pPr lvl="1"/>
            <a:r>
              <a:rPr lang="ko-KR" altLang="en-US" dirty="0"/>
              <a:t>하나의 단일 </a:t>
            </a:r>
            <a:r>
              <a:rPr lang="ko-KR" altLang="en-US" dirty="0" err="1"/>
              <a:t>입력값에</a:t>
            </a:r>
            <a:r>
              <a:rPr lang="ko-KR" altLang="en-US" dirty="0"/>
              <a:t> 따라 </a:t>
            </a:r>
            <a:r>
              <a:rPr lang="ko-KR" altLang="en-US" dirty="0" err="1"/>
              <a:t>블렌딩이</a:t>
            </a:r>
            <a:r>
              <a:rPr lang="ko-KR" altLang="en-US" dirty="0"/>
              <a:t> 이루어짐</a:t>
            </a:r>
            <a:endParaRPr lang="en-US" altLang="ko-KR" dirty="0"/>
          </a:p>
          <a:p>
            <a:pPr lvl="1"/>
            <a:r>
              <a:rPr lang="ko-KR" altLang="en-US" dirty="0"/>
              <a:t>캐릭터의 이동 방향</a:t>
            </a:r>
            <a:r>
              <a:rPr lang="en-US" altLang="ko-KR" dirty="0"/>
              <a:t> </a:t>
            </a:r>
            <a:r>
              <a:rPr lang="ko-KR" altLang="en-US" dirty="0"/>
              <a:t>또는 속력</a:t>
            </a:r>
            <a:endParaRPr lang="en-US" altLang="ko-KR" dirty="0"/>
          </a:p>
          <a:p>
            <a:r>
              <a:rPr lang="ko-KR" altLang="en-US" dirty="0"/>
              <a:t>일반적으로는 </a:t>
            </a:r>
            <a:r>
              <a:rPr lang="en-US" altLang="ko-KR" dirty="0"/>
              <a:t>2D </a:t>
            </a:r>
            <a:r>
              <a:rPr lang="ko-KR" altLang="en-US" dirty="0" err="1"/>
              <a:t>블렌드</a:t>
            </a:r>
            <a:r>
              <a:rPr lang="en-US" altLang="ko-KR" dirty="0"/>
              <a:t> </a:t>
            </a:r>
            <a:r>
              <a:rPr lang="ko-KR" altLang="en-US" dirty="0"/>
              <a:t>스페이스</a:t>
            </a:r>
            <a:endParaRPr lang="en-US" altLang="ko-KR" dirty="0"/>
          </a:p>
          <a:p>
            <a:pPr lvl="1"/>
            <a:r>
              <a:rPr lang="ko-KR" altLang="en-US" dirty="0"/>
              <a:t>캐릭터의 이동 방향과 속력을 각 축으로 함 </a:t>
            </a:r>
            <a:r>
              <a:rPr lang="en-US" altLang="ko-KR" dirty="0"/>
              <a:t>[</a:t>
            </a:r>
            <a:r>
              <a:rPr lang="ko-KR" altLang="en-US" dirty="0"/>
              <a:t>그림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D2F798-1CFC-4057-99F4-2F54EECF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AB4304-5159-488E-BDE6-3480DD6ED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565" y="2474791"/>
            <a:ext cx="2388836" cy="26037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97473F-EDA0-455B-9C0E-783E9DB33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043" y="5233481"/>
            <a:ext cx="4104357" cy="10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3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[4. </a:t>
            </a:r>
            <a:r>
              <a:rPr lang="ko-KR" altLang="en-US" dirty="0" err="1"/>
              <a:t>블렌드</a:t>
            </a:r>
            <a:r>
              <a:rPr lang="ko-KR" altLang="en-US" dirty="0"/>
              <a:t> 스페이스 만들기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Pcharprepare</a:t>
            </a:r>
            <a:r>
              <a:rPr lang="en-US" altLang="ko-KR" dirty="0"/>
              <a:t> (</a:t>
            </a:r>
            <a:r>
              <a:rPr lang="ko-KR" altLang="en-US" dirty="0"/>
              <a:t>다음으로 이어짐</a:t>
            </a:r>
            <a:r>
              <a:rPr lang="en-US" altLang="ko-KR" dirty="0"/>
              <a:t>) [</a:t>
            </a:r>
            <a:r>
              <a:rPr lang="ko-KR" altLang="en-US" dirty="0"/>
              <a:t>제출 시에 </a:t>
            </a:r>
            <a:r>
              <a:rPr lang="en-US" altLang="ko-KR" dirty="0"/>
              <a:t>Pcharprepare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dirty="0"/>
              <a:t>.zip</a:t>
            </a:r>
            <a:r>
              <a:rPr lang="ko-KR" altLang="en-US" dirty="0"/>
              <a:t>으로 수정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Pcharprepare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86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87FC0-B9E1-4AAD-9274-ED699180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5. </a:t>
            </a:r>
            <a:r>
              <a:rPr lang="ko-KR" altLang="en-US" dirty="0">
                <a:solidFill>
                  <a:srgbClr val="0070C0"/>
                </a:solidFill>
              </a:rPr>
              <a:t>애니메이션 </a:t>
            </a:r>
            <a:r>
              <a:rPr lang="ko-KR" altLang="en-US" dirty="0" err="1">
                <a:solidFill>
                  <a:srgbClr val="0070C0"/>
                </a:solidFill>
              </a:rPr>
              <a:t>블루프린트</a:t>
            </a:r>
            <a:r>
              <a:rPr lang="ko-KR" altLang="en-US" dirty="0">
                <a:solidFill>
                  <a:srgbClr val="0070C0"/>
                </a:solidFill>
              </a:rPr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73FDE-2510-4723-850E-A22A5E36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애니메이션 </a:t>
            </a:r>
            <a:r>
              <a:rPr lang="ko-KR" altLang="en-US" dirty="0" err="1"/>
              <a:t>블루프린트를</a:t>
            </a:r>
            <a:r>
              <a:rPr lang="ko-KR" altLang="en-US" dirty="0"/>
              <a:t> 만드는 방법에 대해서 학습하자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애니메이션 </a:t>
            </a:r>
            <a:r>
              <a:rPr lang="ko-KR" altLang="en-US" dirty="0" err="1"/>
              <a:t>블루프린트</a:t>
            </a:r>
            <a:r>
              <a:rPr lang="ko-KR" altLang="en-US" dirty="0"/>
              <a:t> 에디터에 익숙해지자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66B20-5071-4130-B9A3-99032CF0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5212EB-2DC2-4373-BAAA-CC02AB14F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19" y="2352182"/>
            <a:ext cx="7000960" cy="403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19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0DDE8-C57C-49E5-A9CA-05FACDCC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애니메이션 </a:t>
            </a:r>
            <a:r>
              <a:rPr lang="ko-KR" altLang="en-US" dirty="0" err="1"/>
              <a:t>블루프린트란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0BB5-9A8D-472B-B351-2DA956116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애니메이션 </a:t>
            </a:r>
            <a:r>
              <a:rPr lang="ko-KR" altLang="en-US" b="1" dirty="0" err="1"/>
              <a:t>블루프린트</a:t>
            </a:r>
            <a:r>
              <a:rPr lang="ko-KR" altLang="en-US" dirty="0" err="1"/>
              <a:t>는</a:t>
            </a:r>
            <a:r>
              <a:rPr lang="ko-KR" altLang="en-US" dirty="0"/>
              <a:t> </a:t>
            </a:r>
            <a:endParaRPr lang="en-US" altLang="ko-KR" dirty="0"/>
          </a:p>
          <a:p>
            <a:pPr lvl="1" fontAlgn="base"/>
            <a:r>
              <a:rPr lang="ko-KR" altLang="en-US" dirty="0" err="1"/>
              <a:t>스켈레탈</a:t>
            </a:r>
            <a:r>
              <a:rPr lang="ko-KR" altLang="en-US" dirty="0"/>
              <a:t> 메시의 애니메이션을 구현하는 특수한 형태의 </a:t>
            </a:r>
            <a:r>
              <a:rPr lang="ko-KR" altLang="en-US" dirty="0" err="1"/>
              <a:t>블루프린트임</a:t>
            </a:r>
            <a:endParaRPr lang="en-US" altLang="ko-KR" dirty="0"/>
          </a:p>
          <a:p>
            <a:pPr lvl="2"/>
            <a:r>
              <a:rPr lang="ko-KR" altLang="en-US" dirty="0"/>
              <a:t>일반적인 </a:t>
            </a:r>
            <a:r>
              <a:rPr lang="ko-KR" altLang="en-US" dirty="0" err="1"/>
              <a:t>블루프린트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주로 </a:t>
            </a:r>
            <a:r>
              <a:rPr lang="ko-KR" altLang="en-US" dirty="0" err="1"/>
              <a:t>액터</a:t>
            </a:r>
            <a:r>
              <a:rPr lang="ko-KR" altLang="en-US" dirty="0"/>
              <a:t> 클래스의 기능을 추가하는 용도임</a:t>
            </a:r>
            <a:endParaRPr lang="en-US" altLang="ko-KR" dirty="0"/>
          </a:p>
          <a:p>
            <a:pPr lvl="2"/>
            <a:r>
              <a:rPr lang="ko-KR" altLang="en-US" dirty="0"/>
              <a:t>애니메이션 </a:t>
            </a:r>
            <a:r>
              <a:rPr lang="ko-KR" altLang="en-US" dirty="0" err="1"/>
              <a:t>블루프린트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임포트한 애니메이션 시퀀스를 조합하여 재생하는 기능을 구현함</a:t>
            </a:r>
            <a:endParaRPr lang="en-US" altLang="ko-KR" dirty="0"/>
          </a:p>
          <a:p>
            <a:pPr lvl="3"/>
            <a:r>
              <a:rPr lang="ko-KR" altLang="en-US" dirty="0"/>
              <a:t>생성 시에 타겟 </a:t>
            </a:r>
            <a:r>
              <a:rPr lang="ko-KR" altLang="en-US" dirty="0" err="1"/>
              <a:t>스켈레톤을</a:t>
            </a:r>
            <a:r>
              <a:rPr lang="ko-KR" altLang="en-US" dirty="0"/>
              <a:t> 지정함</a:t>
            </a:r>
            <a:endParaRPr lang="en-US" altLang="ko-KR" dirty="0"/>
          </a:p>
          <a:p>
            <a:pPr lvl="1" fontAlgn="base"/>
            <a:r>
              <a:rPr lang="ko-KR" altLang="en-US" dirty="0"/>
              <a:t>캐릭터 폰 내에 있는 </a:t>
            </a:r>
            <a:r>
              <a:rPr lang="ko-KR" altLang="en-US" dirty="0" err="1"/>
              <a:t>스켈레탈</a:t>
            </a:r>
            <a:r>
              <a:rPr lang="ko-KR" altLang="en-US" dirty="0"/>
              <a:t> 메시 컴포넌트에 연결되어 사용됨</a:t>
            </a:r>
            <a:endParaRPr lang="en-US" altLang="ko-KR" dirty="0"/>
          </a:p>
          <a:p>
            <a:pPr lvl="1" fontAlgn="base"/>
            <a:r>
              <a:rPr lang="en-US" altLang="ko-KR" b="1" dirty="0" err="1"/>
              <a:t>MyPlayerCharacter</a:t>
            </a:r>
            <a:r>
              <a:rPr lang="ko-KR" altLang="en-US" dirty="0"/>
              <a:t>의 </a:t>
            </a:r>
            <a:r>
              <a:rPr lang="ko-KR" altLang="en-US" dirty="0" err="1"/>
              <a:t>스켈레탈</a:t>
            </a:r>
            <a:r>
              <a:rPr lang="ko-KR" altLang="en-US" dirty="0"/>
              <a:t> 메시 컴포넌트</a:t>
            </a:r>
            <a:r>
              <a:rPr lang="en-US" altLang="ko-KR" dirty="0"/>
              <a:t>(</a:t>
            </a:r>
            <a:r>
              <a:rPr lang="en-US" altLang="ko-KR" b="1" dirty="0"/>
              <a:t>Mesh</a:t>
            </a:r>
            <a:r>
              <a:rPr lang="en-US" altLang="ko-KR" dirty="0"/>
              <a:t>)</a:t>
            </a:r>
            <a:r>
              <a:rPr lang="ko-KR" altLang="en-US" dirty="0"/>
              <a:t>의 속성에 </a:t>
            </a:r>
            <a:r>
              <a:rPr lang="en-US" altLang="ko-KR" b="1" dirty="0"/>
              <a:t>Animation Mode</a:t>
            </a:r>
            <a:r>
              <a:rPr lang="en-US" altLang="ko-KR" dirty="0"/>
              <a:t> </a:t>
            </a:r>
            <a:r>
              <a:rPr lang="ko-KR" altLang="en-US" dirty="0"/>
              <a:t>속성이 있음</a:t>
            </a:r>
          </a:p>
          <a:p>
            <a:pPr lvl="2" fontAlgn="base"/>
            <a:r>
              <a:rPr lang="en-US" altLang="ko-KR" b="1" dirty="0"/>
              <a:t>Use Animation Blueprint</a:t>
            </a:r>
            <a:r>
              <a:rPr lang="en-US" altLang="ko-KR" dirty="0"/>
              <a:t>(</a:t>
            </a:r>
            <a:r>
              <a:rPr lang="ko-KR" altLang="en-US" dirty="0"/>
              <a:t>디폴트</a:t>
            </a:r>
            <a:r>
              <a:rPr lang="en-US" altLang="ko-KR" dirty="0"/>
              <a:t>)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 애니메이션 </a:t>
            </a:r>
            <a:r>
              <a:rPr lang="ko-KR" altLang="en-US" dirty="0" err="1"/>
              <a:t>블루프린트로</a:t>
            </a:r>
            <a:r>
              <a:rPr lang="ko-KR" altLang="en-US" dirty="0"/>
              <a:t> 애니메이션을 재생함</a:t>
            </a:r>
            <a:endParaRPr lang="en-US" altLang="ko-KR" dirty="0"/>
          </a:p>
          <a:p>
            <a:pPr lvl="3" fontAlgn="base"/>
            <a:r>
              <a:rPr lang="ko-KR" altLang="en-US" dirty="0"/>
              <a:t>여러 애니메이션 </a:t>
            </a:r>
            <a:r>
              <a:rPr lang="ko-KR" altLang="en-US" dirty="0" err="1"/>
              <a:t>애셋을</a:t>
            </a:r>
            <a:r>
              <a:rPr lang="ko-KR" altLang="en-US" dirty="0"/>
              <a:t> 사용하는 복잡한 방법의 애니메이션 구현이 가능함</a:t>
            </a:r>
          </a:p>
          <a:p>
            <a:pPr lvl="2" fontAlgn="base"/>
            <a:r>
              <a:rPr lang="en-US" altLang="ko-KR" b="1" dirty="0"/>
              <a:t>Use Animation </a:t>
            </a:r>
            <a:r>
              <a:rPr lang="en-US" altLang="ko-KR" b="1" dirty="0" err="1"/>
              <a:t>Assset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단일 애니메이션 </a:t>
            </a:r>
            <a:r>
              <a:rPr lang="ko-KR" altLang="en-US" dirty="0" err="1"/>
              <a:t>애셋이</a:t>
            </a:r>
            <a:r>
              <a:rPr lang="ko-KR" altLang="en-US" dirty="0"/>
              <a:t> 재생되도록 함</a:t>
            </a:r>
          </a:p>
          <a:p>
            <a:pPr lvl="3" fontAlgn="base"/>
            <a:r>
              <a:rPr lang="ko-KR" altLang="en-US" dirty="0"/>
              <a:t>하나의 애니메이션 </a:t>
            </a:r>
            <a:r>
              <a:rPr lang="ko-KR" altLang="en-US" dirty="0" err="1"/>
              <a:t>애셋</a:t>
            </a:r>
            <a:r>
              <a:rPr lang="en-US" altLang="ko-KR" dirty="0"/>
              <a:t> (</a:t>
            </a:r>
            <a:r>
              <a:rPr lang="en-US" altLang="ko-KR" dirty="0" err="1"/>
              <a:t>애니메이션</a:t>
            </a:r>
            <a:r>
              <a:rPr lang="en-US" altLang="ko-KR" dirty="0"/>
              <a:t> </a:t>
            </a:r>
            <a:r>
              <a:rPr lang="en-US" altLang="ko-KR" dirty="0" err="1"/>
              <a:t>시퀀스</a:t>
            </a:r>
            <a:r>
              <a:rPr lang="en-US" altLang="ko-KR" dirty="0"/>
              <a:t> </a:t>
            </a:r>
            <a:r>
              <a:rPr lang="en-US" altLang="ko-KR" dirty="0" err="1"/>
              <a:t>애셋이나</a:t>
            </a:r>
            <a:r>
              <a:rPr lang="en-US" altLang="ko-KR" dirty="0"/>
              <a:t> </a:t>
            </a:r>
            <a:r>
              <a:rPr lang="en-US" altLang="ko-KR" dirty="0" err="1"/>
              <a:t>또는</a:t>
            </a:r>
            <a:r>
              <a:rPr lang="en-US" altLang="ko-KR" dirty="0"/>
              <a:t> 블</a:t>
            </a:r>
            <a:r>
              <a:rPr lang="ko-KR" altLang="en-US" dirty="0"/>
              <a:t>렌</a:t>
            </a:r>
            <a:r>
              <a:rPr lang="en-US" altLang="ko-KR" dirty="0"/>
              <a:t>드 </a:t>
            </a:r>
            <a:r>
              <a:rPr lang="en-US" altLang="ko-KR" dirty="0" err="1"/>
              <a:t>스페이스</a:t>
            </a:r>
            <a:r>
              <a:rPr lang="en-US" altLang="ko-KR" dirty="0"/>
              <a:t> </a:t>
            </a:r>
            <a:r>
              <a:rPr lang="en-US" altLang="ko-KR" dirty="0" err="1"/>
              <a:t>애셋</a:t>
            </a:r>
            <a:r>
              <a:rPr lang="en-US" altLang="ko-KR" dirty="0"/>
              <a:t>) </a:t>
            </a:r>
            <a:r>
              <a:rPr lang="ko-KR" altLang="en-US" dirty="0"/>
              <a:t>만을 재생함</a:t>
            </a:r>
            <a:endParaRPr lang="en-US" altLang="ko-KR" dirty="0"/>
          </a:p>
          <a:p>
            <a:pPr lvl="3" fontAlgn="base"/>
            <a:r>
              <a:rPr lang="ko-KR" altLang="en-US" dirty="0"/>
              <a:t>단순한 애니메이션 반복의 경우에 사용됨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96306D-751A-4EF5-8255-F88452B9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61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0DDE8-C57C-49E5-A9CA-05FACDCC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애니메이션 </a:t>
            </a:r>
            <a:r>
              <a:rPr lang="ko-KR" altLang="en-US" dirty="0" err="1"/>
              <a:t>블루프린트</a:t>
            </a:r>
            <a:r>
              <a:rPr lang="ko-KR" altLang="en-US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0BB5-9A8D-472B-B351-2DA956116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애니메이션 </a:t>
            </a:r>
            <a:r>
              <a:rPr lang="ko-KR" altLang="en-US" b="1" dirty="0" err="1"/>
              <a:t>블루프린트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lvl="1" fontAlgn="base"/>
            <a:r>
              <a:rPr lang="ko-KR" altLang="en-US" b="1" dirty="0"/>
              <a:t>애니메이션 </a:t>
            </a:r>
            <a:r>
              <a:rPr lang="ko-KR" altLang="en-US" b="1" dirty="0" err="1"/>
              <a:t>블루프린트</a:t>
            </a:r>
            <a:r>
              <a:rPr lang="ko-KR" altLang="en-US" dirty="0" err="1"/>
              <a:t>를</a:t>
            </a:r>
            <a:r>
              <a:rPr lang="ko-KR" altLang="en-US" dirty="0"/>
              <a:t> 만들려면 </a:t>
            </a:r>
            <a:r>
              <a:rPr lang="en-US" altLang="ko-KR" dirty="0"/>
              <a:t>: </a:t>
            </a:r>
            <a:r>
              <a:rPr lang="ko-KR" altLang="en-US" dirty="0"/>
              <a:t>두 개의 그래프 격자판을 구현해야 함</a:t>
            </a:r>
            <a:endParaRPr lang="en-US" altLang="ko-KR" dirty="0"/>
          </a:p>
          <a:p>
            <a:pPr lvl="2" fontAlgn="base"/>
            <a:r>
              <a:rPr lang="ko-KR" altLang="en-US" dirty="0"/>
              <a:t>하나는 일반적인 </a:t>
            </a:r>
            <a:r>
              <a:rPr lang="en-US" altLang="ko-KR" dirty="0"/>
              <a:t>‘</a:t>
            </a:r>
            <a:r>
              <a:rPr lang="ko-KR" altLang="en-US" dirty="0"/>
              <a:t>이벤트 그래프</a:t>
            </a:r>
            <a:r>
              <a:rPr lang="en-US" altLang="ko-KR" dirty="0"/>
              <a:t>’</a:t>
            </a:r>
            <a:r>
              <a:rPr lang="ko-KR" altLang="en-US" dirty="0"/>
              <a:t> 탭이고 다른 하나는 </a:t>
            </a:r>
            <a:r>
              <a:rPr lang="en-US" altLang="ko-KR" dirty="0"/>
              <a:t>‘</a:t>
            </a:r>
            <a:r>
              <a:rPr lang="ko-KR" altLang="en-US" b="1" dirty="0" err="1"/>
              <a:t>애님그래프</a:t>
            </a:r>
            <a:r>
              <a:rPr lang="en-US" altLang="ko-KR" dirty="0"/>
              <a:t>’(</a:t>
            </a:r>
            <a:r>
              <a:rPr lang="en-US" altLang="ko-KR" b="1" dirty="0" err="1"/>
              <a:t>AnimGraph</a:t>
            </a:r>
            <a:r>
              <a:rPr lang="en-US" altLang="ko-KR" dirty="0"/>
              <a:t>) </a:t>
            </a:r>
            <a:r>
              <a:rPr lang="ko-KR" altLang="en-US" dirty="0"/>
              <a:t>탭임</a:t>
            </a:r>
            <a:endParaRPr lang="en-US" altLang="ko-KR" dirty="0"/>
          </a:p>
          <a:p>
            <a:pPr lvl="3"/>
            <a:r>
              <a:rPr lang="ko-KR" altLang="en-US" dirty="0"/>
              <a:t>보통 엔지니어는 이벤트 그래프 작업을 담당하고 </a:t>
            </a:r>
            <a:r>
              <a:rPr lang="ko-KR" altLang="en-US" dirty="0" err="1"/>
              <a:t>애니메이터는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>
                <a:solidFill>
                  <a:srgbClr val="0000FF"/>
                </a:solidFill>
              </a:rPr>
              <a:t>애님그래프</a:t>
            </a:r>
            <a:r>
              <a:rPr lang="en-US" altLang="ko-KR" dirty="0"/>
              <a:t>’</a:t>
            </a:r>
            <a:r>
              <a:rPr lang="ko-KR" altLang="en-US" dirty="0"/>
              <a:t> 작업을 담당함</a:t>
            </a:r>
            <a:endParaRPr lang="en-US" altLang="ko-KR" dirty="0"/>
          </a:p>
          <a:p>
            <a:pPr lvl="1" fontAlgn="base"/>
            <a:r>
              <a:rPr lang="en-US" altLang="ko-KR" dirty="0"/>
              <a:t>‘</a:t>
            </a:r>
            <a:r>
              <a:rPr lang="ko-KR" altLang="en-US" dirty="0"/>
              <a:t>이벤트 그래프</a:t>
            </a:r>
            <a:r>
              <a:rPr lang="en-US" altLang="ko-KR" dirty="0"/>
              <a:t>’</a:t>
            </a:r>
            <a:r>
              <a:rPr lang="ko-KR" altLang="en-US" dirty="0"/>
              <a:t> 탭 </a:t>
            </a:r>
            <a:r>
              <a:rPr lang="en-US" altLang="ko-KR" dirty="0"/>
              <a:t>: </a:t>
            </a:r>
            <a:r>
              <a:rPr lang="ko-KR" altLang="en-US" dirty="0"/>
              <a:t>일반적인 형태의 </a:t>
            </a:r>
            <a:r>
              <a:rPr lang="ko-KR" altLang="en-US" dirty="0" err="1"/>
              <a:t>블루프린트</a:t>
            </a:r>
            <a:r>
              <a:rPr lang="ko-KR" altLang="en-US" dirty="0"/>
              <a:t> 이벤트 그래프 작성 탭임</a:t>
            </a:r>
            <a:endParaRPr lang="en-US" altLang="ko-KR" dirty="0"/>
          </a:p>
          <a:p>
            <a:pPr lvl="2" fontAlgn="base"/>
            <a:r>
              <a:rPr lang="ko-KR" altLang="en-US" dirty="0"/>
              <a:t>여기서는 주로 </a:t>
            </a:r>
            <a:r>
              <a:rPr lang="en-US" altLang="ko-KR" b="1" dirty="0"/>
              <a:t>Blueprint Update Animation </a:t>
            </a:r>
            <a:r>
              <a:rPr lang="ko-KR" altLang="en-US" b="1" dirty="0"/>
              <a:t>이벤트</a:t>
            </a:r>
            <a:r>
              <a:rPr lang="ko-KR" altLang="en-US" dirty="0"/>
              <a:t> 노드 그래프를 작성함</a:t>
            </a:r>
            <a:endParaRPr lang="en-US" altLang="ko-KR" dirty="0"/>
          </a:p>
          <a:p>
            <a:pPr lvl="3" fontAlgn="base"/>
            <a:r>
              <a:rPr lang="ko-KR" altLang="en-US" dirty="0"/>
              <a:t>이 이벤트 그래프는 애니메이션 업데이트 시마다 실행되는 그래프이며</a:t>
            </a:r>
            <a:r>
              <a:rPr lang="en-US" altLang="ko-KR" dirty="0"/>
              <a:t>,</a:t>
            </a:r>
          </a:p>
          <a:p>
            <a:pPr lvl="3" fontAlgn="base"/>
            <a:r>
              <a:rPr lang="ko-KR" altLang="en-US" dirty="0"/>
              <a:t>애니메이션과 관련된 </a:t>
            </a:r>
            <a:r>
              <a:rPr lang="ko-KR" altLang="en-US" dirty="0" err="1"/>
              <a:t>상태값을</a:t>
            </a:r>
            <a:r>
              <a:rPr lang="ko-KR" altLang="en-US" dirty="0"/>
              <a:t> 수정하는 기능을 수행함</a:t>
            </a:r>
          </a:p>
          <a:p>
            <a:pPr lvl="1" fontAlgn="base"/>
            <a:r>
              <a:rPr lang="en-US" altLang="ko-KR" dirty="0"/>
              <a:t>‘</a:t>
            </a:r>
            <a:r>
              <a:rPr lang="ko-KR" altLang="en-US" dirty="0" err="1"/>
              <a:t>애님그래프</a:t>
            </a:r>
            <a:r>
              <a:rPr lang="en-US" altLang="ko-KR" dirty="0"/>
              <a:t>’</a:t>
            </a:r>
            <a:r>
              <a:rPr lang="ko-KR" altLang="en-US" dirty="0"/>
              <a:t> 탭 </a:t>
            </a:r>
            <a:r>
              <a:rPr lang="en-US" altLang="ko-KR" dirty="0"/>
              <a:t>: </a:t>
            </a:r>
            <a:r>
              <a:rPr lang="ko-KR" altLang="en-US" dirty="0"/>
              <a:t>특별한 형태의 그래프인 </a:t>
            </a:r>
            <a:r>
              <a:rPr lang="ko-KR" altLang="en-US" dirty="0" err="1"/>
              <a:t>애님그래프를</a:t>
            </a:r>
            <a:r>
              <a:rPr lang="ko-KR" altLang="en-US" dirty="0"/>
              <a:t> 작성하는 탭임</a:t>
            </a:r>
          </a:p>
          <a:p>
            <a:pPr lvl="2" fontAlgn="base"/>
            <a:r>
              <a:rPr lang="en-US" altLang="ko-KR" b="1" dirty="0" err="1"/>
              <a:t>AnimGraph</a:t>
            </a:r>
            <a:r>
              <a:rPr lang="ko-KR" altLang="en-US" dirty="0"/>
              <a:t>는 </a:t>
            </a:r>
            <a:r>
              <a:rPr lang="ko-KR" altLang="en-US" dirty="0" err="1"/>
              <a:t>스켈레탈</a:t>
            </a:r>
            <a:r>
              <a:rPr lang="ko-KR" altLang="en-US" dirty="0"/>
              <a:t> 메시의 최종 포즈를 계산하는 그래프임</a:t>
            </a:r>
            <a:endParaRPr lang="en-US" altLang="ko-KR" dirty="0"/>
          </a:p>
          <a:p>
            <a:pPr lvl="2" fontAlgn="base"/>
            <a:r>
              <a:rPr lang="ko-KR" altLang="en-US" dirty="0"/>
              <a:t>이 그래프는 여러 애니메이션 시퀀스 애셋이나 </a:t>
            </a:r>
            <a:r>
              <a:rPr lang="ko-KR" altLang="en-US" dirty="0" err="1"/>
              <a:t>블렌드</a:t>
            </a:r>
            <a:r>
              <a:rPr lang="ko-KR" altLang="en-US" dirty="0"/>
              <a:t> 스페이스 애셋으로부터</a:t>
            </a:r>
            <a:endParaRPr lang="en-US" altLang="ko-KR" dirty="0"/>
          </a:p>
          <a:p>
            <a:pPr marL="914400" lvl="2" indent="0" fontAlgn="base">
              <a:buNone/>
            </a:pPr>
            <a:r>
              <a:rPr lang="en-US" altLang="ko-KR" dirty="0"/>
              <a:t>   </a:t>
            </a:r>
            <a:r>
              <a:rPr lang="ko-KR" altLang="en-US" dirty="0"/>
              <a:t> 현재 프레임에서의 최종 포즈를 결정함</a:t>
            </a:r>
            <a:endParaRPr lang="en-US" altLang="ko-KR" dirty="0"/>
          </a:p>
          <a:p>
            <a:pPr marL="914400" lvl="2" indent="0" fontAlgn="base">
              <a:buNone/>
            </a:pPr>
            <a:endParaRPr lang="ko-KR" altLang="en-US" dirty="0"/>
          </a:p>
          <a:p>
            <a:pPr fontAlgn="base"/>
            <a:r>
              <a:rPr lang="ko-KR" altLang="en-US" dirty="0"/>
              <a:t>먼저 이번 예제에서는</a:t>
            </a:r>
            <a:endParaRPr lang="en-US" altLang="ko-KR" dirty="0"/>
          </a:p>
          <a:p>
            <a:pPr lvl="1" fontAlgn="base"/>
            <a:r>
              <a:rPr lang="en-US" altLang="ko-KR" dirty="0"/>
              <a:t>‘</a:t>
            </a:r>
            <a:r>
              <a:rPr lang="ko-KR" altLang="en-US" dirty="0"/>
              <a:t>이벤트 그래프</a:t>
            </a:r>
            <a:r>
              <a:rPr lang="en-US" altLang="ko-KR" dirty="0"/>
              <a:t>’</a:t>
            </a:r>
            <a:r>
              <a:rPr lang="ko-KR" altLang="en-US" dirty="0"/>
              <a:t> 탭에서의 작성 방법을 학습하고</a:t>
            </a:r>
            <a:r>
              <a:rPr lang="en-US" altLang="ko-KR" dirty="0"/>
              <a:t>,</a:t>
            </a:r>
          </a:p>
          <a:p>
            <a:pPr lvl="1" fontAlgn="base"/>
            <a:r>
              <a:rPr lang="en-US" altLang="ko-KR" dirty="0"/>
              <a:t>‘</a:t>
            </a:r>
            <a:r>
              <a:rPr lang="en-US" altLang="ko-KR" b="1" dirty="0" err="1"/>
              <a:t>AnimGraph</a:t>
            </a:r>
            <a:r>
              <a:rPr lang="en-US" altLang="ko-KR" dirty="0"/>
              <a:t>‘ </a:t>
            </a:r>
            <a:r>
              <a:rPr lang="ko-KR" altLang="en-US" dirty="0"/>
              <a:t>작성 방법은 다음 예제에서 다룬다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96306D-751A-4EF5-8255-F88452B9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74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[5. </a:t>
            </a:r>
            <a:r>
              <a:rPr lang="ko-KR" altLang="en-US" dirty="0"/>
              <a:t>애니메이션 </a:t>
            </a:r>
            <a:r>
              <a:rPr lang="ko-KR" altLang="en-US" dirty="0" err="1"/>
              <a:t>블루프린트</a:t>
            </a:r>
            <a:r>
              <a:rPr lang="ko-KR" altLang="en-US" dirty="0"/>
              <a:t> 만들기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Pcharprepare</a:t>
            </a:r>
            <a:r>
              <a:rPr lang="en-US" altLang="ko-KR" dirty="0"/>
              <a:t> (</a:t>
            </a:r>
            <a:r>
              <a:rPr lang="ko-KR" altLang="en-US" dirty="0"/>
              <a:t>다음으로 이어짐</a:t>
            </a:r>
            <a:r>
              <a:rPr lang="en-US" altLang="ko-KR" dirty="0"/>
              <a:t>) [</a:t>
            </a:r>
            <a:r>
              <a:rPr lang="ko-KR" altLang="en-US" dirty="0"/>
              <a:t>제출 시에 </a:t>
            </a:r>
            <a:r>
              <a:rPr lang="en-US" altLang="ko-KR" dirty="0"/>
              <a:t>Pcharprepare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dirty="0"/>
              <a:t>.zip</a:t>
            </a:r>
            <a:r>
              <a:rPr lang="ko-KR" altLang="en-US" dirty="0"/>
              <a:t>으로 수정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Pcharprepare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006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87FC0-B9E1-4AAD-9274-ED699180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6. </a:t>
            </a:r>
            <a:r>
              <a:rPr lang="ko-KR" altLang="en-US" dirty="0" err="1">
                <a:solidFill>
                  <a:srgbClr val="0070C0"/>
                </a:solidFill>
              </a:rPr>
              <a:t>애님그래프</a:t>
            </a:r>
            <a:r>
              <a:rPr lang="ko-KR" altLang="en-US" dirty="0">
                <a:solidFill>
                  <a:srgbClr val="0070C0"/>
                </a:solidFill>
              </a:rPr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73FDE-2510-4723-850E-A22A5E36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애님그래프에</a:t>
            </a:r>
            <a:r>
              <a:rPr lang="ko-KR" altLang="en-US" dirty="0"/>
              <a:t> 대해서 학습하자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66B20-5071-4130-B9A3-99032CF0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453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3CA2C-C6AD-4BC4-AF40-7F418AC8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애님그래프란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8BD06E-D081-4A22-83D4-A5FBF5516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애님그래프</a:t>
            </a:r>
            <a:r>
              <a:rPr lang="en-US" altLang="ko-KR" dirty="0"/>
              <a:t>(</a:t>
            </a:r>
            <a:r>
              <a:rPr lang="en-US" altLang="ko-KR" dirty="0" err="1"/>
              <a:t>AnimGraph</a:t>
            </a:r>
            <a:r>
              <a:rPr lang="en-US" altLang="ko-KR" dirty="0"/>
              <a:t>)</a:t>
            </a:r>
            <a:r>
              <a:rPr lang="ko-KR" altLang="en-US" dirty="0"/>
              <a:t>란</a:t>
            </a:r>
            <a:endParaRPr lang="en-US" altLang="ko-KR" dirty="0"/>
          </a:p>
          <a:p>
            <a:pPr lvl="1"/>
            <a:r>
              <a:rPr lang="ko-KR" altLang="en-US" dirty="0" err="1"/>
              <a:t>스켈레탈</a:t>
            </a:r>
            <a:r>
              <a:rPr lang="ko-KR" altLang="en-US" dirty="0"/>
              <a:t> 메시의 최종 포즈를 계산하는 그래프임</a:t>
            </a:r>
            <a:endParaRPr lang="en-US" altLang="ko-KR" dirty="0"/>
          </a:p>
          <a:p>
            <a:pPr lvl="2"/>
            <a:r>
              <a:rPr lang="ko-KR" altLang="en-US" dirty="0"/>
              <a:t>여러 애니메이션 시퀀스 애셋이나 </a:t>
            </a:r>
            <a:r>
              <a:rPr lang="ko-KR" altLang="en-US" dirty="0" err="1"/>
              <a:t>블렌드</a:t>
            </a:r>
            <a:r>
              <a:rPr lang="ko-KR" altLang="en-US" dirty="0"/>
              <a:t> 스페이스 애셋으로부터 현재 프레임에서의 최종 포즈를 결정함</a:t>
            </a:r>
            <a:endParaRPr lang="en-US" altLang="ko-KR" dirty="0"/>
          </a:p>
          <a:p>
            <a:r>
              <a:rPr lang="ko-KR" altLang="en-US" dirty="0" err="1"/>
              <a:t>애님그래프</a:t>
            </a:r>
            <a:r>
              <a:rPr lang="ko-KR" altLang="en-US" dirty="0"/>
              <a:t> 작성 방법</a:t>
            </a:r>
            <a:endParaRPr lang="en-US" altLang="ko-KR" dirty="0"/>
          </a:p>
          <a:p>
            <a:pPr lvl="1"/>
            <a:r>
              <a:rPr lang="ko-KR" altLang="en-US" dirty="0"/>
              <a:t>애니메이션 시퀀스를 조합하여 </a:t>
            </a:r>
            <a:r>
              <a:rPr lang="ko-KR" altLang="en-US" b="1" dirty="0"/>
              <a:t>최종 애니메이션 포즈</a:t>
            </a:r>
            <a:r>
              <a:rPr lang="en-US" altLang="ko-KR" dirty="0"/>
              <a:t> </a:t>
            </a:r>
            <a:r>
              <a:rPr lang="ko-KR" altLang="en-US" dirty="0"/>
              <a:t>노드에 포즈 출력을 내보내도록 작성함</a:t>
            </a:r>
            <a:endParaRPr lang="en-US" altLang="ko-KR" dirty="0"/>
          </a:p>
          <a:p>
            <a:pPr lvl="1"/>
            <a:r>
              <a:rPr lang="ko-KR" altLang="en-US" dirty="0"/>
              <a:t>핀 연결 방법 </a:t>
            </a:r>
            <a:r>
              <a:rPr lang="en-US" altLang="ko-KR" dirty="0"/>
              <a:t>: </a:t>
            </a:r>
            <a:r>
              <a:rPr lang="ko-KR" altLang="en-US" dirty="0"/>
              <a:t>일반 </a:t>
            </a:r>
            <a:r>
              <a:rPr lang="ko-KR" altLang="en-US" dirty="0" err="1"/>
              <a:t>블루프린트에서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실행</a:t>
            </a:r>
            <a:r>
              <a:rPr lang="en-US" altLang="ko-KR" dirty="0"/>
              <a:t>’</a:t>
            </a:r>
            <a:r>
              <a:rPr lang="ko-KR" altLang="en-US" dirty="0"/>
              <a:t> 핀을 연결하는 것처럼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 </a:t>
            </a:r>
            <a:r>
              <a:rPr lang="ko-KR" altLang="en-US" dirty="0" err="1"/>
              <a:t>애님그래프에서는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b="1" dirty="0">
                <a:solidFill>
                  <a:srgbClr val="0066FF"/>
                </a:solidFill>
              </a:rPr>
              <a:t>애니메이션 포즈</a:t>
            </a:r>
            <a:r>
              <a:rPr lang="en-US" altLang="ko-KR" dirty="0"/>
              <a:t>’ </a:t>
            </a:r>
            <a:r>
              <a:rPr lang="ko-KR" altLang="en-US" dirty="0"/>
              <a:t>핀</a:t>
            </a:r>
            <a:r>
              <a:rPr lang="en-US" altLang="ko-KR" dirty="0"/>
              <a:t>(</a:t>
            </a:r>
            <a:r>
              <a:rPr lang="ko-KR" altLang="en-US" dirty="0"/>
              <a:t>사람 실루엣 모양 아이콘</a:t>
            </a:r>
            <a:r>
              <a:rPr lang="en-US" altLang="ko-KR" dirty="0"/>
              <a:t>)</a:t>
            </a:r>
            <a:r>
              <a:rPr lang="ko-KR" altLang="en-US" dirty="0"/>
              <a:t>을 연결함</a:t>
            </a:r>
            <a:endParaRPr lang="en-US" altLang="ko-KR" dirty="0"/>
          </a:p>
          <a:p>
            <a:pPr lvl="1"/>
            <a:r>
              <a:rPr lang="ko-KR" altLang="en-US" dirty="0"/>
              <a:t>결과적으로 애님 그래프의 모습은 </a:t>
            </a:r>
            <a:r>
              <a:rPr lang="en-US" altLang="ko-KR" dirty="0"/>
              <a:t>: </a:t>
            </a:r>
            <a:r>
              <a:rPr lang="ko-KR" altLang="en-US" dirty="0"/>
              <a:t>가장 오른쪽의 </a:t>
            </a:r>
            <a:r>
              <a:rPr lang="en-US" altLang="ko-KR" dirty="0"/>
              <a:t>‘</a:t>
            </a:r>
            <a:r>
              <a:rPr lang="ko-KR" altLang="en-US" dirty="0"/>
              <a:t>최종 애니메이션 포즈</a:t>
            </a:r>
            <a:r>
              <a:rPr lang="en-US" altLang="ko-KR" dirty="0"/>
              <a:t>’</a:t>
            </a:r>
            <a:r>
              <a:rPr lang="ko-KR" altLang="en-US" dirty="0"/>
              <a:t>를 루트로 하는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 거대한 </a:t>
            </a:r>
            <a:r>
              <a:rPr lang="ko-KR" altLang="en-US" dirty="0" err="1"/>
              <a:t>블렌드</a:t>
            </a:r>
            <a:r>
              <a:rPr lang="ko-KR" altLang="en-US" dirty="0"/>
              <a:t> 트리의 형태임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8B2F05-BD06-47FB-9E6F-68D37ABD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8217E8-5E1E-4D82-8119-08FEB436A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937" y="4020388"/>
            <a:ext cx="5426124" cy="25540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F4B8C9-9A36-48CD-9C35-4312F3A9B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427" y="5108931"/>
            <a:ext cx="171367" cy="37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F783A-3636-45AB-92B1-A458CF82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23_ </a:t>
            </a:r>
            <a:r>
              <a:rPr lang="ko-KR" altLang="en-US" dirty="0">
                <a:solidFill>
                  <a:srgbClr val="0070C0"/>
                </a:solidFill>
              </a:rPr>
              <a:t>캐릭터 애니메이션 적용하기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9CB6E-700D-4E3F-B2DE-37BDFFA5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캐릭터 제작 준비하기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커스텀 플레이어 폰의 입력 설정하기</a:t>
            </a:r>
          </a:p>
          <a:p>
            <a:r>
              <a:rPr lang="en-US" altLang="ko-KR" dirty="0"/>
              <a:t>4. </a:t>
            </a:r>
            <a:r>
              <a:rPr lang="ko-KR" altLang="en-US" dirty="0" err="1"/>
              <a:t>블렌드</a:t>
            </a:r>
            <a:r>
              <a:rPr lang="ko-KR" altLang="en-US" dirty="0"/>
              <a:t> 스페이스 만들기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애니메이션 </a:t>
            </a:r>
            <a:r>
              <a:rPr lang="ko-KR" altLang="en-US" dirty="0" err="1"/>
              <a:t>블루프린트</a:t>
            </a:r>
            <a:r>
              <a:rPr lang="ko-KR" altLang="en-US" dirty="0"/>
              <a:t> 만들기</a:t>
            </a:r>
          </a:p>
          <a:p>
            <a:r>
              <a:rPr lang="en-US" altLang="ko-KR" dirty="0"/>
              <a:t>6. </a:t>
            </a:r>
            <a:r>
              <a:rPr lang="ko-KR" altLang="en-US" dirty="0" err="1"/>
              <a:t>애님그래프</a:t>
            </a:r>
            <a:r>
              <a:rPr lang="ko-KR" altLang="en-US" dirty="0"/>
              <a:t> 만들기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10DD1-2571-4F58-9BC6-7D040FB2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07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68E5E-55DC-4102-8A0B-5F4BE4D4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애님그래프</a:t>
            </a:r>
            <a:r>
              <a:rPr lang="ko-KR" altLang="en-US" dirty="0"/>
              <a:t> 작성하는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6421A1-A055-45EC-9CB5-FA241ED9D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애님그래프로</a:t>
            </a:r>
            <a:r>
              <a:rPr lang="ko-KR" altLang="en-US" dirty="0"/>
              <a:t> 최종 애니메이션 포즈 결정하기</a:t>
            </a:r>
            <a:endParaRPr lang="en-US" altLang="ko-KR" dirty="0"/>
          </a:p>
          <a:p>
            <a:pPr lvl="1"/>
            <a:r>
              <a:rPr lang="ko-KR" altLang="en-US" dirty="0"/>
              <a:t>단일 애셋으로부터 최종 포즈를 결정하는 경우 </a:t>
            </a:r>
            <a:r>
              <a:rPr lang="en-US" altLang="ko-KR" dirty="0"/>
              <a:t>: </a:t>
            </a:r>
          </a:p>
          <a:p>
            <a:pPr lvl="2"/>
            <a:r>
              <a:rPr lang="ko-KR" altLang="en-US" dirty="0"/>
              <a:t>애니메이션 </a:t>
            </a:r>
            <a:r>
              <a:rPr lang="ko-KR" altLang="en-US" dirty="0" err="1"/>
              <a:t>애셋의</a:t>
            </a:r>
            <a:r>
              <a:rPr lang="ko-KR" altLang="en-US" dirty="0"/>
              <a:t> 재생 노드를 배치하고</a:t>
            </a:r>
            <a:r>
              <a:rPr lang="en-US" altLang="ko-KR" dirty="0"/>
              <a:t>,</a:t>
            </a:r>
          </a:p>
          <a:p>
            <a:pPr marL="914400" lvl="2" indent="0">
              <a:buNone/>
            </a:pPr>
            <a:r>
              <a:rPr lang="ko-KR" altLang="en-US" dirty="0"/>
              <a:t>   그 출력을 바로 </a:t>
            </a:r>
            <a:r>
              <a:rPr lang="ko-KR" altLang="en-US" b="1" dirty="0"/>
              <a:t>최종 애니메이션 포즈</a:t>
            </a:r>
            <a:r>
              <a:rPr lang="ko-KR" altLang="en-US" dirty="0"/>
              <a:t> 노드로 연결해주면 됨</a:t>
            </a:r>
            <a:endParaRPr lang="en-US" altLang="ko-KR" dirty="0"/>
          </a:p>
          <a:p>
            <a:pPr lvl="1"/>
            <a:r>
              <a:rPr lang="ko-KR" altLang="en-US" dirty="0"/>
              <a:t>여러 애니메이션 </a:t>
            </a:r>
            <a:r>
              <a:rPr lang="ko-KR" altLang="en-US" dirty="0" err="1"/>
              <a:t>애셋을</a:t>
            </a:r>
            <a:r>
              <a:rPr lang="ko-KR" altLang="en-US" dirty="0"/>
              <a:t> 합성하여 사용하는 경우</a:t>
            </a:r>
            <a:endParaRPr lang="en-US" altLang="ko-KR" dirty="0"/>
          </a:p>
          <a:p>
            <a:pPr lvl="2"/>
            <a:r>
              <a:rPr lang="ko-KR" altLang="en-US" dirty="0"/>
              <a:t>신체 부위마다 다른 움직임을 합성하여 포즈를 만들 때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하반신은 걷고 상반신을 적을 향해 움직이는 경우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 err="1"/>
              <a:t>블렌드</a:t>
            </a:r>
            <a:r>
              <a:rPr lang="ko-KR" altLang="en-US" dirty="0"/>
              <a:t> 트리</a:t>
            </a:r>
            <a:r>
              <a:rPr lang="en-US" altLang="ko-KR" dirty="0"/>
              <a:t>‘ </a:t>
            </a:r>
            <a:r>
              <a:rPr lang="ko-KR" altLang="en-US" dirty="0"/>
              <a:t>방법을 사용하면 됨 </a:t>
            </a:r>
            <a:r>
              <a:rPr lang="en-US" altLang="ko-KR" dirty="0"/>
              <a:t>[</a:t>
            </a:r>
            <a:r>
              <a:rPr lang="ko-KR" altLang="en-US" dirty="0"/>
              <a:t>그림</a:t>
            </a:r>
            <a:r>
              <a:rPr lang="en-US" altLang="ko-KR" dirty="0"/>
              <a:t>]</a:t>
            </a:r>
          </a:p>
          <a:p>
            <a:pPr lvl="1"/>
            <a:r>
              <a:rPr lang="ko-KR" altLang="en-US" spc="-150" dirty="0"/>
              <a:t>여러 애니메이션 애셋으로부터 캐릭터의 상태에 따라서 알고리즘적으로 최종 포즈를 결정해야 하는 경우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속력이 느리면 </a:t>
            </a:r>
            <a:r>
              <a:rPr lang="en-US" altLang="ko-KR" dirty="0"/>
              <a:t>‘</a:t>
            </a:r>
            <a:r>
              <a:rPr lang="ko-KR" altLang="en-US" dirty="0"/>
              <a:t>대기 애니메이션</a:t>
            </a:r>
            <a:r>
              <a:rPr lang="en-US" altLang="ko-KR" dirty="0"/>
              <a:t>’</a:t>
            </a:r>
            <a:r>
              <a:rPr lang="ko-KR" altLang="en-US" dirty="0"/>
              <a:t>을 적용하고 속력이 빠르면 </a:t>
            </a:r>
            <a:r>
              <a:rPr lang="en-US" altLang="ko-KR" dirty="0"/>
              <a:t>‘</a:t>
            </a:r>
            <a:r>
              <a:rPr lang="ko-KR" altLang="en-US" dirty="0"/>
              <a:t>걷기</a:t>
            </a:r>
            <a:r>
              <a:rPr lang="en-US" altLang="ko-KR" dirty="0"/>
              <a:t> </a:t>
            </a:r>
            <a:r>
              <a:rPr lang="ko-KR" altLang="en-US" dirty="0"/>
              <a:t>애니메이션</a:t>
            </a:r>
            <a:r>
              <a:rPr lang="en-US" altLang="ko-KR" dirty="0"/>
              <a:t>’</a:t>
            </a:r>
            <a:r>
              <a:rPr lang="ko-KR" altLang="en-US" dirty="0"/>
              <a:t>을 적용하는 경우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 err="1"/>
              <a:t>스테이트</a:t>
            </a:r>
            <a:r>
              <a:rPr lang="ko-KR" altLang="en-US" dirty="0"/>
              <a:t> 머신</a:t>
            </a:r>
            <a:r>
              <a:rPr lang="en-US" altLang="ko-KR" dirty="0"/>
              <a:t>’</a:t>
            </a:r>
            <a:r>
              <a:rPr lang="ko-KR" altLang="en-US" dirty="0"/>
              <a:t> 방법으로 알고리즘을 구현하고</a:t>
            </a:r>
            <a:r>
              <a:rPr lang="en-US" altLang="ko-KR" dirty="0"/>
              <a:t>,</a:t>
            </a:r>
          </a:p>
          <a:p>
            <a:pPr lvl="2"/>
            <a:r>
              <a:rPr lang="ko-KR" altLang="en-US" dirty="0" err="1"/>
              <a:t>스테이트</a:t>
            </a:r>
            <a:r>
              <a:rPr lang="ko-KR" altLang="en-US" dirty="0"/>
              <a:t> </a:t>
            </a:r>
            <a:r>
              <a:rPr lang="ko-KR" altLang="en-US" dirty="0" err="1"/>
              <a:t>머신의</a:t>
            </a:r>
            <a:r>
              <a:rPr lang="ko-KR" altLang="en-US" dirty="0"/>
              <a:t> 출력을 </a:t>
            </a:r>
            <a:r>
              <a:rPr lang="ko-KR" altLang="en-US" b="1" dirty="0"/>
              <a:t>최종 애니메이션 포즈</a:t>
            </a:r>
            <a:r>
              <a:rPr lang="ko-KR" altLang="en-US" dirty="0"/>
              <a:t> 노드로 연결해주면 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085A6-0056-4985-94CA-BCBC862F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BD5A9F-51C1-42E2-9629-D0DDB60E5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318" y="1379510"/>
            <a:ext cx="3530082" cy="159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37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1682D-50DB-4545-A792-DAC7EBCA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애니메이션 </a:t>
            </a:r>
            <a:r>
              <a:rPr lang="ko-KR" altLang="en-US" dirty="0" err="1"/>
              <a:t>스테이트</a:t>
            </a:r>
            <a:r>
              <a:rPr lang="ko-KR" altLang="en-US" dirty="0"/>
              <a:t> 머신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EFB87-59A4-4079-B43E-79DC6845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스테이트</a:t>
            </a:r>
            <a:r>
              <a:rPr lang="ko-KR" altLang="en-US" dirty="0"/>
              <a:t> 머신</a:t>
            </a:r>
            <a:endParaRPr lang="en-US" altLang="ko-KR" dirty="0"/>
          </a:p>
          <a:p>
            <a:pPr lvl="1"/>
            <a:r>
              <a:rPr lang="ko-KR" altLang="en-US" dirty="0" err="1"/>
              <a:t>스테이트</a:t>
            </a:r>
            <a:r>
              <a:rPr lang="ko-KR" altLang="en-US" dirty="0"/>
              <a:t> 머신</a:t>
            </a:r>
            <a:r>
              <a:rPr lang="en-US" altLang="ko-KR" dirty="0"/>
              <a:t>(State Machine) : </a:t>
            </a:r>
            <a:r>
              <a:rPr lang="ko-KR" altLang="en-US" dirty="0"/>
              <a:t>범용으로 사용되는 기법임</a:t>
            </a:r>
            <a:endParaRPr lang="en-US" altLang="ko-KR" dirty="0"/>
          </a:p>
          <a:p>
            <a:pPr lvl="2"/>
            <a:r>
              <a:rPr lang="ko-KR" altLang="en-US" dirty="0" err="1"/>
              <a:t>스테이트</a:t>
            </a:r>
            <a:r>
              <a:rPr lang="ko-KR" altLang="en-US" dirty="0"/>
              <a:t> 머신 </a:t>
            </a:r>
            <a:r>
              <a:rPr lang="en-US" altLang="ko-KR" dirty="0"/>
              <a:t>= </a:t>
            </a:r>
            <a:r>
              <a:rPr lang="ko-KR" altLang="en-US" dirty="0"/>
              <a:t>유한 상태 기계</a:t>
            </a:r>
            <a:r>
              <a:rPr lang="en-US" altLang="ko-KR" dirty="0"/>
              <a:t>(Finite</a:t>
            </a:r>
            <a:r>
              <a:rPr lang="ko-KR" altLang="en-US" dirty="0"/>
              <a:t> </a:t>
            </a:r>
            <a:r>
              <a:rPr lang="en-US" altLang="ko-KR" dirty="0"/>
              <a:t>State Machine; FSM)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유한</a:t>
            </a:r>
            <a:r>
              <a:rPr lang="en-US" altLang="ko-KR" dirty="0"/>
              <a:t> </a:t>
            </a:r>
            <a:r>
              <a:rPr lang="ko-KR" altLang="en-US" dirty="0"/>
              <a:t>오토마타</a:t>
            </a:r>
            <a:r>
              <a:rPr lang="en-US" altLang="ko-KR" dirty="0"/>
              <a:t>(Finite Automata)</a:t>
            </a:r>
          </a:p>
          <a:p>
            <a:pPr lvl="1"/>
            <a:r>
              <a:rPr lang="ko-KR" altLang="en-US" dirty="0" err="1"/>
              <a:t>스테이트</a:t>
            </a:r>
            <a:r>
              <a:rPr lang="ko-KR" altLang="en-US" dirty="0"/>
              <a:t> </a:t>
            </a:r>
            <a:r>
              <a:rPr lang="ko-KR" altLang="en-US" dirty="0" err="1"/>
              <a:t>머신의</a:t>
            </a:r>
            <a:r>
              <a:rPr lang="ko-KR" altLang="en-US" dirty="0"/>
              <a:t> 구성 요소 </a:t>
            </a:r>
            <a:r>
              <a:rPr lang="en-US" altLang="ko-KR" dirty="0"/>
              <a:t>: </a:t>
            </a:r>
            <a:r>
              <a:rPr lang="ko-KR" altLang="en-US" dirty="0"/>
              <a:t>상태</a:t>
            </a:r>
            <a:r>
              <a:rPr lang="en-US" altLang="ko-KR" dirty="0"/>
              <a:t>, </a:t>
            </a:r>
            <a:r>
              <a:rPr lang="ko-KR" altLang="en-US" dirty="0"/>
              <a:t>전이</a:t>
            </a:r>
            <a:r>
              <a:rPr lang="en-US" altLang="ko-KR" dirty="0"/>
              <a:t>, </a:t>
            </a:r>
            <a:r>
              <a:rPr lang="ko-KR" altLang="en-US" dirty="0"/>
              <a:t>전이조건</a:t>
            </a:r>
            <a:endParaRPr lang="en-US" altLang="ko-KR" dirty="0"/>
          </a:p>
          <a:p>
            <a:pPr lvl="2"/>
            <a:r>
              <a:rPr lang="ko-KR" altLang="en-US" dirty="0"/>
              <a:t>전이</a:t>
            </a:r>
            <a:r>
              <a:rPr lang="en-US" altLang="ko-KR" dirty="0"/>
              <a:t>(transition) : </a:t>
            </a:r>
            <a:r>
              <a:rPr lang="ko-KR" altLang="en-US" dirty="0"/>
              <a:t>한 </a:t>
            </a:r>
            <a:r>
              <a:rPr lang="ko-KR" altLang="en-US" dirty="0" err="1"/>
              <a:t>스테이트에서</a:t>
            </a:r>
            <a:r>
              <a:rPr lang="ko-KR" altLang="en-US" dirty="0"/>
              <a:t> 다른 </a:t>
            </a:r>
            <a:r>
              <a:rPr lang="ko-KR" altLang="en-US" dirty="0" err="1"/>
              <a:t>스테이트로</a:t>
            </a:r>
            <a:r>
              <a:rPr lang="ko-KR" altLang="en-US" dirty="0"/>
              <a:t> 전이</a:t>
            </a:r>
            <a:endParaRPr lang="en-US" altLang="ko-KR" dirty="0"/>
          </a:p>
          <a:p>
            <a:pPr lvl="2"/>
            <a:r>
              <a:rPr lang="ko-KR" altLang="en-US" dirty="0"/>
              <a:t>전이조건</a:t>
            </a:r>
            <a:r>
              <a:rPr lang="en-US" altLang="ko-KR" dirty="0"/>
              <a:t>(</a:t>
            </a:r>
            <a:r>
              <a:rPr lang="ko-KR" altLang="en-US" dirty="0"/>
              <a:t>또는 트리거</a:t>
            </a:r>
            <a:r>
              <a:rPr lang="en-US" altLang="ko-KR" dirty="0"/>
              <a:t>) : </a:t>
            </a:r>
            <a:r>
              <a:rPr lang="ko-KR" altLang="en-US" dirty="0"/>
              <a:t>전이가 수행되는 조건</a:t>
            </a:r>
            <a:endParaRPr lang="en-US" altLang="ko-KR" dirty="0"/>
          </a:p>
          <a:p>
            <a:r>
              <a:rPr lang="ko-KR" altLang="en-US" dirty="0"/>
              <a:t>애니메이션 </a:t>
            </a:r>
            <a:r>
              <a:rPr lang="ko-KR" altLang="en-US" dirty="0" err="1"/>
              <a:t>스테이트</a:t>
            </a:r>
            <a:r>
              <a:rPr lang="ko-KR" altLang="en-US" dirty="0"/>
              <a:t> 머신</a:t>
            </a:r>
            <a:endParaRPr lang="en-US" altLang="ko-KR" dirty="0"/>
          </a:p>
          <a:p>
            <a:pPr lvl="1"/>
            <a:r>
              <a:rPr lang="ko-KR" altLang="en-US" dirty="0"/>
              <a:t>애니메이션 흐름을 여러 </a:t>
            </a:r>
            <a:r>
              <a:rPr lang="ko-KR" altLang="en-US" dirty="0" err="1"/>
              <a:t>스테이트의</a:t>
            </a:r>
            <a:r>
              <a:rPr lang="ko-KR" altLang="en-US" dirty="0"/>
              <a:t> 연결로 시각적으로 구성하는 기법임</a:t>
            </a:r>
            <a:endParaRPr lang="en-US" altLang="ko-KR" dirty="0"/>
          </a:p>
          <a:p>
            <a:pPr lvl="1"/>
            <a:r>
              <a:rPr lang="ko-KR" altLang="en-US" dirty="0"/>
              <a:t>애니메이션 </a:t>
            </a:r>
            <a:r>
              <a:rPr lang="ko-KR" altLang="en-US" dirty="0" err="1"/>
              <a:t>스테이트</a:t>
            </a:r>
            <a:r>
              <a:rPr lang="ko-KR" altLang="en-US" dirty="0"/>
              <a:t> </a:t>
            </a:r>
            <a:r>
              <a:rPr lang="ko-KR" altLang="en-US" dirty="0" err="1"/>
              <a:t>머신의</a:t>
            </a:r>
            <a:r>
              <a:rPr lang="ko-KR" altLang="en-US" dirty="0"/>
              <a:t> 출력 유형은 </a:t>
            </a:r>
            <a:r>
              <a:rPr lang="en-US" altLang="ko-KR" dirty="0"/>
              <a:t>‘</a:t>
            </a:r>
            <a:r>
              <a:rPr lang="ko-KR" altLang="en-US" dirty="0"/>
              <a:t>애니메이션 포즈</a:t>
            </a:r>
            <a:r>
              <a:rPr lang="en-US" altLang="ko-KR" dirty="0"/>
              <a:t>’</a:t>
            </a:r>
            <a:r>
              <a:rPr lang="ko-KR" altLang="en-US" dirty="0"/>
              <a:t> 유형임</a:t>
            </a:r>
            <a:endParaRPr lang="en-US" altLang="ko-KR" dirty="0"/>
          </a:p>
          <a:p>
            <a:pPr lvl="2"/>
            <a:r>
              <a:rPr lang="ko-KR" altLang="en-US" dirty="0"/>
              <a:t>애니메이션 시퀀스 재생 노드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블렌드</a:t>
            </a:r>
            <a:r>
              <a:rPr lang="ko-KR" altLang="en-US" dirty="0"/>
              <a:t> 스페이스 재생 노드</a:t>
            </a:r>
            <a:r>
              <a:rPr lang="en-US" altLang="ko-KR" dirty="0"/>
              <a:t>, </a:t>
            </a:r>
            <a:r>
              <a:rPr lang="ko-KR" altLang="en-US" dirty="0" err="1"/>
              <a:t>블렌드</a:t>
            </a:r>
            <a:r>
              <a:rPr lang="ko-KR" altLang="en-US" dirty="0"/>
              <a:t> 노드 등의 출력 유형도 모두 </a:t>
            </a:r>
            <a:r>
              <a:rPr lang="en-US" altLang="ko-KR" dirty="0"/>
              <a:t>‘</a:t>
            </a:r>
            <a:r>
              <a:rPr lang="ko-KR" altLang="en-US" dirty="0"/>
              <a:t>애니메이션 포즈</a:t>
            </a:r>
            <a:r>
              <a:rPr lang="en-US" altLang="ko-KR" dirty="0"/>
              <a:t>’</a:t>
            </a:r>
            <a:r>
              <a:rPr lang="ko-KR" altLang="en-US" dirty="0"/>
              <a:t> 유형임</a:t>
            </a:r>
            <a:endParaRPr lang="en-US" altLang="ko-KR" dirty="0"/>
          </a:p>
          <a:p>
            <a:pPr lvl="2"/>
            <a:r>
              <a:rPr lang="ko-KR" altLang="en-US" dirty="0"/>
              <a:t>따라서 이들 재생 노드가 배치될 수 있는 위치에 애니메이션 </a:t>
            </a:r>
            <a:r>
              <a:rPr lang="ko-KR" altLang="en-US" dirty="0" err="1"/>
              <a:t>스테이트</a:t>
            </a:r>
            <a:r>
              <a:rPr lang="ko-KR" altLang="en-US" dirty="0"/>
              <a:t> </a:t>
            </a:r>
            <a:r>
              <a:rPr lang="ko-KR" altLang="en-US" dirty="0" err="1"/>
              <a:t>머신도</a:t>
            </a:r>
            <a:r>
              <a:rPr lang="ko-KR" altLang="en-US" dirty="0"/>
              <a:t> 배치될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430441-98D5-4CF2-AA93-049771B9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174F763-139D-4CF5-80A3-9D671419C73C}"/>
              </a:ext>
            </a:extLst>
          </p:cNvPr>
          <p:cNvGrpSpPr/>
          <p:nvPr/>
        </p:nvGrpSpPr>
        <p:grpSpPr>
          <a:xfrm>
            <a:off x="8270032" y="1997307"/>
            <a:ext cx="3312368" cy="929607"/>
            <a:chOff x="7464152" y="4637330"/>
            <a:chExt cx="4303787" cy="120784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CFE5162-5FDB-4FC5-8F4F-A5FE104CF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4152" y="4637330"/>
              <a:ext cx="4303787" cy="117449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B0D7142-7332-4189-B17E-25951340405F}"/>
                </a:ext>
              </a:extLst>
            </p:cNvPr>
            <p:cNvSpPr/>
            <p:nvPr/>
          </p:nvSpPr>
          <p:spPr>
            <a:xfrm>
              <a:off x="7927950" y="5578697"/>
              <a:ext cx="504056" cy="253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0053378-9E2E-4F06-AA94-24D91DF43644}"/>
                </a:ext>
              </a:extLst>
            </p:cNvPr>
            <p:cNvSpPr/>
            <p:nvPr/>
          </p:nvSpPr>
          <p:spPr>
            <a:xfrm>
              <a:off x="8651875" y="5610447"/>
              <a:ext cx="278606" cy="202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8309664-C3C4-4FBC-928C-F3F772136942}"/>
                </a:ext>
              </a:extLst>
            </p:cNvPr>
            <p:cNvSpPr/>
            <p:nvPr/>
          </p:nvSpPr>
          <p:spPr>
            <a:xfrm>
              <a:off x="8912225" y="5781897"/>
              <a:ext cx="278606" cy="63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9AFF925-DD0B-4833-8B4A-5C6034FB43FE}"/>
                </a:ext>
              </a:extLst>
            </p:cNvPr>
            <p:cNvSpPr/>
            <p:nvPr/>
          </p:nvSpPr>
          <p:spPr>
            <a:xfrm>
              <a:off x="10974387" y="5577108"/>
              <a:ext cx="278606" cy="24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9564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1682D-50DB-4545-A792-DAC7EBCA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애니메이션 </a:t>
            </a:r>
            <a:r>
              <a:rPr lang="ko-KR" altLang="en-US" dirty="0" err="1"/>
              <a:t>스테이트</a:t>
            </a:r>
            <a:r>
              <a:rPr lang="ko-KR" altLang="en-US" dirty="0"/>
              <a:t> 머신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EFB87-59A4-4079-B43E-79DC6845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애니메이션 </a:t>
            </a:r>
            <a:r>
              <a:rPr lang="ko-KR" altLang="en-US" dirty="0" err="1"/>
              <a:t>스테이트</a:t>
            </a:r>
            <a:r>
              <a:rPr lang="ko-KR" altLang="en-US" dirty="0"/>
              <a:t> </a:t>
            </a:r>
            <a:r>
              <a:rPr lang="ko-KR" altLang="en-US" dirty="0" err="1"/>
              <a:t>머신에서의</a:t>
            </a:r>
            <a:r>
              <a:rPr lang="ko-KR" altLang="en-US" dirty="0"/>
              <a:t> </a:t>
            </a:r>
            <a:r>
              <a:rPr lang="ko-KR" altLang="en-US" dirty="0" err="1"/>
              <a:t>스테이트</a:t>
            </a:r>
            <a:endParaRPr lang="en-US" altLang="ko-KR" dirty="0"/>
          </a:p>
          <a:p>
            <a:pPr lvl="1"/>
            <a:r>
              <a:rPr lang="ko-KR" altLang="en-US" dirty="0" err="1"/>
              <a:t>스테이트는</a:t>
            </a:r>
            <a:endParaRPr lang="en-US" altLang="ko-KR" dirty="0"/>
          </a:p>
          <a:p>
            <a:pPr lvl="2"/>
            <a:r>
              <a:rPr lang="ko-KR" altLang="en-US" dirty="0"/>
              <a:t>동작</a:t>
            </a:r>
            <a:r>
              <a:rPr lang="en-US" altLang="ko-KR" dirty="0"/>
              <a:t>(‘</a:t>
            </a:r>
            <a:r>
              <a:rPr lang="ko-KR" altLang="en-US" dirty="0"/>
              <a:t>대기</a:t>
            </a:r>
            <a:r>
              <a:rPr lang="en-US" altLang="ko-KR" dirty="0"/>
              <a:t>’, ‘</a:t>
            </a:r>
            <a:r>
              <a:rPr lang="ko-KR" altLang="en-US" dirty="0"/>
              <a:t>걷기</a:t>
            </a:r>
            <a:r>
              <a:rPr lang="en-US" altLang="ko-KR" dirty="0"/>
              <a:t>’,…)</a:t>
            </a:r>
            <a:r>
              <a:rPr lang="ko-KR" altLang="en-US" dirty="0"/>
              <a:t>이 각각 하나의 </a:t>
            </a:r>
            <a:r>
              <a:rPr lang="ko-KR" altLang="en-US" dirty="0" err="1"/>
              <a:t>스테이트임</a:t>
            </a:r>
            <a:endParaRPr lang="en-US" altLang="ko-KR" dirty="0"/>
          </a:p>
          <a:p>
            <a:pPr lvl="2"/>
            <a:r>
              <a:rPr lang="ko-KR" altLang="en-US" dirty="0"/>
              <a:t>각 </a:t>
            </a:r>
            <a:r>
              <a:rPr lang="ko-KR" altLang="en-US" dirty="0" err="1"/>
              <a:t>스테이트는</a:t>
            </a:r>
            <a:r>
              <a:rPr lang="ko-KR" altLang="en-US" dirty="0"/>
              <a:t> 독립적으로 작성할 수 있음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ko-KR" altLang="en-US" dirty="0" err="1"/>
              <a:t>스테이트는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애니메이션 포즈</a:t>
            </a:r>
            <a:r>
              <a:rPr lang="en-US" altLang="ko-KR" dirty="0"/>
              <a:t>’</a:t>
            </a:r>
            <a:r>
              <a:rPr lang="ko-KR" altLang="en-US" dirty="0"/>
              <a:t> 유형을 출력함</a:t>
            </a:r>
            <a:endParaRPr lang="en-US" altLang="ko-KR" dirty="0"/>
          </a:p>
          <a:p>
            <a:pPr lvl="2"/>
            <a:r>
              <a:rPr lang="ko-KR" altLang="en-US" dirty="0"/>
              <a:t>각 </a:t>
            </a:r>
            <a:r>
              <a:rPr lang="ko-KR" altLang="en-US" dirty="0" err="1"/>
              <a:t>스테이트는</a:t>
            </a:r>
            <a:r>
              <a:rPr lang="ko-KR" altLang="en-US" dirty="0"/>
              <a:t> 다시 </a:t>
            </a:r>
            <a:r>
              <a:rPr lang="en-US" altLang="ko-KR" b="1" dirty="0" err="1"/>
              <a:t>AnimGraph</a:t>
            </a:r>
            <a:r>
              <a:rPr lang="ko-KR" altLang="en-US" dirty="0"/>
              <a:t>의 형식으로 작성됨</a:t>
            </a:r>
            <a:endParaRPr lang="en-US" altLang="ko-KR" dirty="0"/>
          </a:p>
          <a:p>
            <a:pPr lvl="2"/>
            <a:r>
              <a:rPr lang="ko-KR" altLang="en-US" dirty="0"/>
              <a:t>가장 오른쪽에는 </a:t>
            </a:r>
            <a:r>
              <a:rPr lang="ko-KR" altLang="en-US" b="1" dirty="0"/>
              <a:t>출력 애니메이션 포즈</a:t>
            </a:r>
            <a:r>
              <a:rPr lang="ko-KR" altLang="en-US" dirty="0"/>
              <a:t> 노드가 있음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ko-KR" altLang="en-US" dirty="0" err="1"/>
              <a:t>스테이트는</a:t>
            </a:r>
            <a:r>
              <a:rPr lang="ko-KR" altLang="en-US" dirty="0"/>
              <a:t> </a:t>
            </a:r>
            <a:r>
              <a:rPr lang="ko-KR" altLang="en-US" dirty="0" err="1"/>
              <a:t>애님그래프로</a:t>
            </a:r>
            <a:r>
              <a:rPr lang="ko-KR" altLang="en-US" dirty="0"/>
              <a:t> 작성되므로</a:t>
            </a:r>
            <a:endParaRPr lang="en-US" altLang="ko-KR" dirty="0"/>
          </a:p>
          <a:p>
            <a:pPr lvl="2"/>
            <a:r>
              <a:rPr lang="ko-KR" altLang="en-US" dirty="0" err="1"/>
              <a:t>스테이트</a:t>
            </a:r>
            <a:r>
              <a:rPr lang="ko-KR" altLang="en-US" dirty="0"/>
              <a:t> 내에서 다시 단일 애니메이션 </a:t>
            </a:r>
            <a:r>
              <a:rPr lang="ko-KR" altLang="en-US" dirty="0" err="1"/>
              <a:t>애셋을</a:t>
            </a:r>
            <a:r>
              <a:rPr lang="ko-KR" altLang="en-US" dirty="0"/>
              <a:t> 재생하거나</a:t>
            </a:r>
            <a:r>
              <a:rPr lang="en-US" altLang="ko-KR" dirty="0"/>
              <a:t>, </a:t>
            </a:r>
            <a:r>
              <a:rPr lang="ko-KR" altLang="en-US" dirty="0" err="1"/>
              <a:t>블렌드</a:t>
            </a:r>
            <a:r>
              <a:rPr lang="ko-KR" altLang="en-US" dirty="0"/>
              <a:t> 트리를 만들거나</a:t>
            </a:r>
            <a:r>
              <a:rPr lang="en-US" altLang="ko-KR" dirty="0"/>
              <a:t>,</a:t>
            </a:r>
          </a:p>
          <a:p>
            <a:pPr marL="914400" lvl="2" indent="0">
              <a:buNone/>
            </a:pPr>
            <a:r>
              <a:rPr lang="ko-KR" altLang="en-US" dirty="0"/>
              <a:t>   다시 애니메이션 </a:t>
            </a:r>
            <a:r>
              <a:rPr lang="ko-KR" altLang="en-US" dirty="0" err="1"/>
              <a:t>스테이트</a:t>
            </a:r>
            <a:r>
              <a:rPr lang="ko-KR" altLang="en-US" dirty="0"/>
              <a:t> </a:t>
            </a:r>
            <a:r>
              <a:rPr lang="ko-KR" altLang="en-US" dirty="0" err="1"/>
              <a:t>머신을</a:t>
            </a:r>
            <a:r>
              <a:rPr lang="ko-KR" altLang="en-US" dirty="0"/>
              <a:t> 추가할 수 있음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430441-98D5-4CF2-AA93-049771B9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353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9D7F9-4AE5-4709-BECB-3D956792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애니메이션 </a:t>
            </a:r>
            <a:r>
              <a:rPr lang="ko-KR" altLang="en-US" dirty="0" err="1"/>
              <a:t>스테이트</a:t>
            </a:r>
            <a:r>
              <a:rPr lang="ko-KR" altLang="en-US" dirty="0"/>
              <a:t> 머신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DEA3E-BBEE-4244-941B-30F2AE9A6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스테이트</a:t>
            </a:r>
            <a:endParaRPr lang="en-US" altLang="ko-KR" dirty="0"/>
          </a:p>
          <a:p>
            <a:pPr lvl="1" fontAlgn="base"/>
            <a:r>
              <a:rPr lang="en-US" altLang="ko-KR" b="1" dirty="0" err="1"/>
              <a:t>RifleMovement</a:t>
            </a:r>
            <a:r>
              <a:rPr lang="ko-KR" altLang="en-US" dirty="0"/>
              <a:t>는 총을 들고 서서 이족 보행으로 움직임</a:t>
            </a:r>
            <a:endParaRPr lang="en-US" altLang="ko-KR" dirty="0"/>
          </a:p>
          <a:p>
            <a:pPr lvl="1" fontAlgn="base"/>
            <a:r>
              <a:rPr lang="en-US" altLang="ko-KR" b="1" dirty="0" err="1"/>
              <a:t>CrouchMovemnt</a:t>
            </a:r>
            <a:r>
              <a:rPr lang="ko-KR" altLang="en-US" dirty="0"/>
              <a:t>는 쭈그리고 앉아서 이족 보행으로 움직임</a:t>
            </a:r>
            <a:endParaRPr lang="en-US" altLang="ko-KR" dirty="0"/>
          </a:p>
          <a:p>
            <a:pPr lvl="1" fontAlgn="base"/>
            <a:r>
              <a:rPr lang="en-US" altLang="ko-KR" b="1" dirty="0"/>
              <a:t>Jump</a:t>
            </a:r>
            <a:r>
              <a:rPr lang="ko-KR" altLang="en-US" dirty="0"/>
              <a:t>는 점프함</a:t>
            </a:r>
            <a:endParaRPr lang="en-US" altLang="ko-KR" dirty="0"/>
          </a:p>
          <a:p>
            <a:pPr fontAlgn="base"/>
            <a:r>
              <a:rPr lang="ko-KR" altLang="en-US" dirty="0" err="1"/>
              <a:t>스테이트</a:t>
            </a:r>
            <a:r>
              <a:rPr lang="ko-KR" altLang="en-US" dirty="0"/>
              <a:t> 구현</a:t>
            </a:r>
            <a:endParaRPr lang="en-US" altLang="ko-KR" dirty="0"/>
          </a:p>
          <a:p>
            <a:pPr lvl="1" fontAlgn="base"/>
            <a:r>
              <a:rPr lang="en-US" altLang="ko-KR" b="1" dirty="0"/>
              <a:t>Jump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단일 애니메이션 </a:t>
            </a:r>
            <a:r>
              <a:rPr lang="ko-KR" altLang="en-US" dirty="0" err="1"/>
              <a:t>애셋을</a:t>
            </a:r>
            <a:r>
              <a:rPr lang="ko-KR" altLang="en-US" dirty="0"/>
              <a:t> 재생하면 됨</a:t>
            </a:r>
            <a:endParaRPr lang="en-US" altLang="ko-KR" dirty="0"/>
          </a:p>
          <a:p>
            <a:pPr lvl="1" fontAlgn="base"/>
            <a:r>
              <a:rPr lang="en-US" altLang="ko-KR" b="1" dirty="0" err="1"/>
              <a:t>RifleMovemnt</a:t>
            </a:r>
            <a:r>
              <a:rPr lang="en-US" altLang="ko-KR" dirty="0"/>
              <a:t>, </a:t>
            </a:r>
            <a:r>
              <a:rPr lang="en-US" altLang="ko-KR" b="1" dirty="0" err="1"/>
              <a:t>CrouchMovemnt</a:t>
            </a:r>
            <a:r>
              <a:rPr lang="en-US" altLang="ko-KR" dirty="0"/>
              <a:t> : </a:t>
            </a:r>
            <a:r>
              <a:rPr lang="ko-KR" altLang="en-US" dirty="0" err="1"/>
              <a:t>블렌드</a:t>
            </a:r>
            <a:r>
              <a:rPr lang="ko-KR" altLang="en-US" dirty="0"/>
              <a:t> 스페이스를 제작하여 이를 재생</a:t>
            </a:r>
          </a:p>
          <a:p>
            <a:pPr fontAlgn="base"/>
            <a:r>
              <a:rPr lang="ko-KR" altLang="en-US" dirty="0"/>
              <a:t>각 </a:t>
            </a:r>
            <a:r>
              <a:rPr lang="ko-KR" altLang="en-US" dirty="0" err="1"/>
              <a:t>스테이트</a:t>
            </a:r>
            <a:r>
              <a:rPr lang="ko-KR" altLang="en-US" dirty="0"/>
              <a:t> 간의 전이를 위해서 두 변수를 도입 </a:t>
            </a:r>
            <a:r>
              <a:rPr lang="en-US" altLang="ko-KR" dirty="0"/>
              <a:t>: </a:t>
            </a:r>
            <a:r>
              <a:rPr lang="en-US" altLang="ko-KR" b="1" dirty="0" err="1"/>
              <a:t>IsCouched</a:t>
            </a:r>
            <a:r>
              <a:rPr lang="en-US" altLang="ko-KR" dirty="0"/>
              <a:t>, </a:t>
            </a:r>
            <a:r>
              <a:rPr lang="en-US" altLang="ko-KR" b="1" dirty="0" err="1"/>
              <a:t>IsJumping</a:t>
            </a:r>
            <a:endParaRPr lang="en-US" altLang="ko-KR" dirty="0"/>
          </a:p>
          <a:p>
            <a:pPr lvl="1" fontAlgn="base"/>
            <a:r>
              <a:rPr lang="en-US" altLang="ko-KR" b="1" dirty="0"/>
              <a:t>Crouch</a:t>
            </a:r>
            <a:r>
              <a:rPr lang="ko-KR" altLang="en-US" dirty="0"/>
              <a:t> 키를 누르는 동안은 </a:t>
            </a:r>
            <a:r>
              <a:rPr lang="en-US" altLang="ko-KR" dirty="0"/>
              <a:t>(</a:t>
            </a:r>
            <a:r>
              <a:rPr lang="en-US" altLang="ko-KR" b="1" dirty="0" err="1"/>
              <a:t>IsCouched</a:t>
            </a:r>
            <a:r>
              <a:rPr lang="ko-KR" altLang="en-US" dirty="0"/>
              <a:t>이 참임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b="1" dirty="0" err="1"/>
              <a:t>CrouchMovemnt</a:t>
            </a:r>
            <a:endParaRPr lang="en-US" altLang="ko-KR" dirty="0"/>
          </a:p>
          <a:p>
            <a:pPr lvl="1" fontAlgn="base"/>
            <a:r>
              <a:rPr lang="en-US" altLang="ko-KR" b="1" dirty="0"/>
              <a:t>Jump</a:t>
            </a:r>
            <a:r>
              <a:rPr lang="ko-KR" altLang="en-US" dirty="0"/>
              <a:t> 키를 누르는 동안은 </a:t>
            </a:r>
            <a:r>
              <a:rPr lang="en-US" altLang="ko-KR" dirty="0"/>
              <a:t>(</a:t>
            </a:r>
            <a:r>
              <a:rPr lang="en-US" altLang="ko-KR" b="1" dirty="0" err="1"/>
              <a:t>IsJumping</a:t>
            </a:r>
            <a:r>
              <a:rPr lang="ko-KR" altLang="en-US" dirty="0"/>
              <a:t>이 참임</a:t>
            </a:r>
            <a:r>
              <a:rPr lang="en-US" altLang="ko-KR" dirty="0"/>
              <a:t>) </a:t>
            </a:r>
            <a:r>
              <a:rPr lang="en-US" altLang="ko-KR" b="1" dirty="0"/>
              <a:t>Jump</a:t>
            </a:r>
            <a:endParaRPr lang="en-US" altLang="ko-KR" dirty="0"/>
          </a:p>
          <a:p>
            <a:pPr lvl="1" fontAlgn="base"/>
            <a:r>
              <a:rPr lang="ko-KR" altLang="en-US" dirty="0"/>
              <a:t>그 외에는 </a:t>
            </a:r>
            <a:r>
              <a:rPr lang="en-US" altLang="ko-KR" b="1" dirty="0" err="1"/>
              <a:t>RifleMovement</a:t>
            </a:r>
            <a:endParaRPr lang="en-US" altLang="ko-KR" b="1" dirty="0"/>
          </a:p>
          <a:p>
            <a:pPr lvl="1" fontAlgn="base"/>
            <a:r>
              <a:rPr lang="ko-KR" altLang="en-US" dirty="0"/>
              <a:t>이들 변수를 정의하고 업데이트하는 구현은 </a:t>
            </a:r>
            <a:r>
              <a:rPr lang="en-US" altLang="ko-KR" dirty="0"/>
              <a:t>‘</a:t>
            </a:r>
            <a:r>
              <a:rPr lang="ko-KR" altLang="en-US" dirty="0" err="1"/>
              <a:t>애님그래프</a:t>
            </a:r>
            <a:r>
              <a:rPr lang="en-US" altLang="ko-KR" dirty="0"/>
              <a:t>’</a:t>
            </a:r>
            <a:r>
              <a:rPr lang="ko-KR" altLang="en-US" dirty="0"/>
              <a:t>가 아닌 </a:t>
            </a:r>
            <a:r>
              <a:rPr lang="en-US" altLang="ko-KR" dirty="0"/>
              <a:t>‘</a:t>
            </a:r>
            <a:r>
              <a:rPr lang="ko-KR" altLang="en-US" dirty="0"/>
              <a:t>이벤트 그래프</a:t>
            </a:r>
            <a:r>
              <a:rPr lang="en-US" altLang="ko-KR" dirty="0"/>
              <a:t>’</a:t>
            </a:r>
            <a:r>
              <a:rPr lang="ko-KR" altLang="en-US" dirty="0"/>
              <a:t>임</a:t>
            </a:r>
            <a:endParaRPr lang="en-US" altLang="ko-KR" dirty="0"/>
          </a:p>
          <a:p>
            <a:pPr lvl="2" fontAlgn="base"/>
            <a:r>
              <a:rPr lang="en-US" altLang="ko-KR" dirty="0"/>
              <a:t>‘</a:t>
            </a:r>
            <a:r>
              <a:rPr lang="ko-KR" altLang="en-US" dirty="0"/>
              <a:t>이벤트 그래프</a:t>
            </a:r>
            <a:r>
              <a:rPr lang="en-US" altLang="ko-KR" dirty="0"/>
              <a:t>’</a:t>
            </a:r>
            <a:r>
              <a:rPr lang="ko-KR" altLang="en-US" dirty="0"/>
              <a:t> 탭의 </a:t>
            </a:r>
            <a:r>
              <a:rPr lang="en-US" altLang="ko-KR" b="1" dirty="0"/>
              <a:t>Blueprint Update Animation </a:t>
            </a:r>
            <a:r>
              <a:rPr lang="ko-KR" altLang="en-US" b="1" dirty="0"/>
              <a:t>이벤트</a:t>
            </a:r>
            <a:r>
              <a:rPr lang="ko-KR" altLang="en-US" dirty="0"/>
              <a:t> 노드 그래프에서 구현됨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1B3F8D-9372-4DF0-8709-C34692FF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A39F565-808B-4A0E-B321-30C6A568E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82294" y="1197217"/>
            <a:ext cx="4061460" cy="284226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21190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[6. </a:t>
            </a:r>
            <a:r>
              <a:rPr lang="ko-KR" altLang="en-US" dirty="0" err="1"/>
              <a:t>애님그래프</a:t>
            </a:r>
            <a:r>
              <a:rPr lang="ko-KR" altLang="en-US" dirty="0"/>
              <a:t> 만들기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Pcharprepare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Pcharprepare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87FC0-B9E1-4AAD-9274-ED699180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1. </a:t>
            </a:r>
            <a:r>
              <a:rPr lang="ko-KR" altLang="en-US" dirty="0">
                <a:solidFill>
                  <a:srgbClr val="0070C0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73FDE-2510-4723-850E-A22A5E36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 fontAlgn="base" latinLnBrk="0"/>
            <a:r>
              <a:rPr lang="ko-KR" altLang="en-US" dirty="0"/>
              <a:t>캐릭터 클래스를 만들기 위한 기본적인 설정을 할 수 있다</a:t>
            </a:r>
            <a:r>
              <a:rPr lang="en-US" altLang="ko-KR" dirty="0"/>
              <a:t>.</a:t>
            </a:r>
          </a:p>
          <a:p>
            <a:pPr lvl="1" fontAlgn="base" latinLnBrk="0"/>
            <a:r>
              <a:rPr lang="ko-KR" altLang="en-US" dirty="0"/>
              <a:t>커스텀 플레이어 폰의 입력을 설정할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 latinLnBrk="0"/>
            <a:r>
              <a:rPr lang="ko-KR" altLang="en-US" dirty="0" err="1"/>
              <a:t>블렌드</a:t>
            </a:r>
            <a:r>
              <a:rPr lang="ko-KR" altLang="en-US" dirty="0"/>
              <a:t> 스페이스를 만들</a:t>
            </a:r>
            <a:r>
              <a:rPr lang="en-US" altLang="ko-KR" dirty="0"/>
              <a:t>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 latinLnBrk="0"/>
            <a:r>
              <a:rPr lang="ko-KR" altLang="en-US" dirty="0"/>
              <a:t>애니메이션 </a:t>
            </a:r>
            <a:r>
              <a:rPr lang="ko-KR" altLang="en-US" dirty="0" err="1"/>
              <a:t>블루프린트를</a:t>
            </a:r>
            <a:r>
              <a:rPr lang="ko-KR" altLang="en-US" dirty="0"/>
              <a:t> 만들 수 있다</a:t>
            </a:r>
            <a:r>
              <a:rPr lang="en-US" altLang="ko-KR" dirty="0"/>
              <a:t>.</a:t>
            </a:r>
          </a:p>
          <a:p>
            <a:pPr lvl="1" fontAlgn="base" latinLnBrk="0"/>
            <a:r>
              <a:rPr lang="ko-KR" altLang="en-US" dirty="0" err="1"/>
              <a:t>애님그래프를</a:t>
            </a:r>
            <a:r>
              <a:rPr lang="ko-KR" altLang="en-US" dirty="0"/>
              <a:t> 만들 수 있다</a:t>
            </a:r>
            <a:r>
              <a:rPr lang="en-US" altLang="ko-KR" dirty="0"/>
              <a:t>.</a:t>
            </a:r>
          </a:p>
          <a:p>
            <a:pPr lvl="1" fontAlgn="base" latinLnBrk="0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66B20-5071-4130-B9A3-99032CF0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66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49850-D82A-4D03-B296-E1E0306B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애니메이션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0E35D-99B2-4D21-B809-CA4EBDF9A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스켈레탈</a:t>
            </a:r>
            <a:r>
              <a:rPr lang="ko-KR" altLang="en-US" dirty="0"/>
              <a:t> 메시 애니메이션</a:t>
            </a:r>
            <a:endParaRPr lang="en-US" altLang="ko-KR" dirty="0"/>
          </a:p>
          <a:p>
            <a:pPr lvl="1"/>
            <a:r>
              <a:rPr lang="ko-KR" altLang="en-US" dirty="0"/>
              <a:t>프레임마다 </a:t>
            </a:r>
            <a:r>
              <a:rPr lang="en-US" altLang="ko-KR" dirty="0"/>
              <a:t>‘</a:t>
            </a:r>
            <a:r>
              <a:rPr lang="ko-KR" altLang="en-US" dirty="0"/>
              <a:t>관절</a:t>
            </a:r>
            <a:r>
              <a:rPr lang="en-US" altLang="ko-KR" dirty="0"/>
              <a:t>’</a:t>
            </a:r>
            <a:r>
              <a:rPr lang="ko-KR" altLang="en-US" dirty="0"/>
              <a:t>을 움직여서 애니메이션을 구현함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>
                <a:solidFill>
                  <a:srgbClr val="0000FF"/>
                </a:solidFill>
              </a:rPr>
              <a:t>애니메이션 시퀀스</a:t>
            </a:r>
            <a:r>
              <a:rPr lang="en-US" altLang="ko-KR" dirty="0"/>
              <a:t>’ : </a:t>
            </a:r>
            <a:r>
              <a:rPr lang="ko-KR" altLang="en-US" dirty="0"/>
              <a:t>일련의 관절 움직임 정보를 저장함</a:t>
            </a:r>
            <a:endParaRPr lang="en-US" altLang="ko-KR" dirty="0"/>
          </a:p>
          <a:p>
            <a:pPr lvl="2"/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애니메이션 시퀀스</a:t>
            </a:r>
            <a:r>
              <a:rPr lang="en-US" altLang="ko-KR" dirty="0"/>
              <a:t> = </a:t>
            </a:r>
            <a:r>
              <a:rPr lang="ko-KR" altLang="en-US" dirty="0"/>
              <a:t>애니메이션 클립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 err="1"/>
              <a:t>스켈레톤</a:t>
            </a:r>
            <a:r>
              <a:rPr lang="en-US" altLang="ko-KR" dirty="0"/>
              <a:t>’</a:t>
            </a:r>
          </a:p>
          <a:p>
            <a:pPr lvl="1"/>
            <a:r>
              <a:rPr lang="ko-KR" altLang="en-US" dirty="0"/>
              <a:t>관절의 정보가 있는 뼈 구조 데이터임</a:t>
            </a:r>
            <a:endParaRPr lang="en-US" altLang="ko-KR" dirty="0"/>
          </a:p>
          <a:p>
            <a:pPr lvl="1"/>
            <a:r>
              <a:rPr lang="ko-KR" altLang="en-US" dirty="0"/>
              <a:t>애니메이션 </a:t>
            </a:r>
            <a:r>
              <a:rPr lang="en-US" altLang="ko-KR" dirty="0"/>
              <a:t>: </a:t>
            </a:r>
            <a:r>
              <a:rPr lang="ko-KR" altLang="en-US" dirty="0" err="1"/>
              <a:t>스켈레톤에</a:t>
            </a:r>
            <a:r>
              <a:rPr lang="ko-KR" altLang="en-US" dirty="0"/>
              <a:t> 시퀀스를 적용해서 구현함</a:t>
            </a:r>
            <a:endParaRPr lang="en-US" altLang="ko-KR" dirty="0"/>
          </a:p>
          <a:p>
            <a:pPr lvl="2"/>
            <a:r>
              <a:rPr lang="ko-KR" altLang="en-US" dirty="0" err="1"/>
              <a:t>스켈레톤</a:t>
            </a:r>
            <a:r>
              <a:rPr lang="ko-KR" altLang="en-US" dirty="0"/>
              <a:t> 위에 </a:t>
            </a:r>
            <a:r>
              <a:rPr lang="ko-KR" altLang="en-US" dirty="0" err="1"/>
              <a:t>스켈레탈</a:t>
            </a:r>
            <a:r>
              <a:rPr lang="ko-KR" altLang="en-US" dirty="0"/>
              <a:t> 메시를 입힘</a:t>
            </a:r>
            <a:endParaRPr lang="en-US" altLang="ko-KR" dirty="0"/>
          </a:p>
          <a:p>
            <a:pPr lvl="2"/>
            <a:r>
              <a:rPr lang="ko-KR" altLang="en-US" dirty="0"/>
              <a:t>움직임</a:t>
            </a:r>
            <a:r>
              <a:rPr lang="en-US" altLang="ko-KR" dirty="0"/>
              <a:t>(</a:t>
            </a:r>
            <a:r>
              <a:rPr lang="ko-KR" altLang="en-US" dirty="0" err="1"/>
              <a:t>스켈레톤</a:t>
            </a:r>
            <a:r>
              <a:rPr lang="en-US" altLang="ko-KR" dirty="0"/>
              <a:t>)</a:t>
            </a:r>
            <a:r>
              <a:rPr lang="ko-KR" altLang="en-US" dirty="0"/>
              <a:t>과 외형 형태</a:t>
            </a:r>
            <a:r>
              <a:rPr lang="en-US" altLang="ko-KR" dirty="0"/>
              <a:t>(</a:t>
            </a:r>
            <a:r>
              <a:rPr lang="ko-KR" altLang="en-US" dirty="0"/>
              <a:t>메시</a:t>
            </a:r>
            <a:r>
              <a:rPr lang="en-US" altLang="ko-KR" dirty="0"/>
              <a:t>)</a:t>
            </a:r>
            <a:r>
              <a:rPr lang="ko-KR" altLang="en-US" dirty="0"/>
              <a:t>를 분리함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DAEFD0-C2D9-4FEB-A08D-AD584494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57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3288-3232-4003-8CE2-C92F9B15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애니메이션 개요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788EB-3350-4496-B3D8-C9DA5919D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스켈레탈</a:t>
            </a:r>
            <a:r>
              <a:rPr lang="ko-KR" altLang="en-US" dirty="0"/>
              <a:t> 메시</a:t>
            </a:r>
            <a:r>
              <a:rPr lang="en-US" altLang="ko-KR" dirty="0"/>
              <a:t>, </a:t>
            </a:r>
            <a:r>
              <a:rPr lang="ko-KR" altLang="en-US" dirty="0" err="1"/>
              <a:t>스켈레톤</a:t>
            </a:r>
            <a:r>
              <a:rPr lang="en-US" altLang="ko-KR" dirty="0"/>
              <a:t>, </a:t>
            </a:r>
            <a:r>
              <a:rPr lang="ko-KR" altLang="en-US" dirty="0"/>
              <a:t>애니메이션 시퀀스의 관계</a:t>
            </a:r>
          </a:p>
          <a:p>
            <a:pPr lvl="1" fontAlgn="base"/>
            <a:r>
              <a:rPr lang="ko-KR" altLang="en-US" dirty="0" err="1"/>
              <a:t>스켈레탈</a:t>
            </a:r>
            <a:r>
              <a:rPr lang="ko-KR" altLang="en-US" dirty="0"/>
              <a:t> 메시에는 단 하나의 </a:t>
            </a:r>
            <a:r>
              <a:rPr lang="ko-KR" altLang="en-US" dirty="0" err="1"/>
              <a:t>스켈레톤만</a:t>
            </a:r>
            <a:r>
              <a:rPr lang="ko-KR" altLang="en-US" dirty="0"/>
              <a:t> 할당함</a:t>
            </a:r>
            <a:endParaRPr lang="en-US" altLang="ko-KR" dirty="0"/>
          </a:p>
          <a:p>
            <a:pPr lvl="1" fontAlgn="base"/>
            <a:r>
              <a:rPr lang="ko-KR" altLang="en-US" dirty="0"/>
              <a:t>하나의 </a:t>
            </a:r>
            <a:r>
              <a:rPr lang="ko-KR" altLang="en-US" dirty="0" err="1"/>
              <a:t>스켈레톤은</a:t>
            </a:r>
            <a:r>
              <a:rPr lang="ko-KR" altLang="en-US" dirty="0"/>
              <a:t> 여러 </a:t>
            </a:r>
            <a:r>
              <a:rPr lang="ko-KR" altLang="en-US" dirty="0" err="1"/>
              <a:t>스켈레탈</a:t>
            </a:r>
            <a:r>
              <a:rPr lang="ko-KR" altLang="en-US" dirty="0"/>
              <a:t> 메시에서 공통으로 사용할 수 있음</a:t>
            </a:r>
            <a:endParaRPr lang="en-US" altLang="ko-KR" dirty="0"/>
          </a:p>
          <a:p>
            <a:pPr lvl="1" fontAlgn="base"/>
            <a:r>
              <a:rPr lang="ko-KR" altLang="en-US" dirty="0"/>
              <a:t>애니메이션 시퀀스는 특정 </a:t>
            </a:r>
            <a:r>
              <a:rPr lang="ko-KR" altLang="en-US" dirty="0" err="1"/>
              <a:t>스켈레톤을</a:t>
            </a:r>
            <a:r>
              <a:rPr lang="ko-KR" altLang="en-US" dirty="0"/>
              <a:t> 가정하고 제작함  </a:t>
            </a:r>
            <a:r>
              <a:rPr lang="en-US" altLang="ko-KR" dirty="0"/>
              <a:t>(</a:t>
            </a:r>
            <a:r>
              <a:rPr lang="ko-KR" altLang="en-US" dirty="0"/>
              <a:t>다른 </a:t>
            </a:r>
            <a:r>
              <a:rPr lang="ko-KR" altLang="en-US" dirty="0" err="1"/>
              <a:t>스켈레톤에</a:t>
            </a:r>
            <a:r>
              <a:rPr lang="ko-KR" altLang="en-US" dirty="0"/>
              <a:t> 사용 불가</a:t>
            </a:r>
            <a:r>
              <a:rPr lang="en-US" altLang="ko-KR" dirty="0"/>
              <a:t>)</a:t>
            </a:r>
          </a:p>
          <a:p>
            <a:pPr lvl="2" fontAlgn="base"/>
            <a:r>
              <a:rPr lang="ko-KR" altLang="en-US" dirty="0"/>
              <a:t>따라서 제작한 애니메이션 시퀀스를 다른 </a:t>
            </a:r>
            <a:r>
              <a:rPr lang="ko-KR" altLang="en-US" dirty="0" err="1"/>
              <a:t>스켈레톤에</a:t>
            </a:r>
            <a:r>
              <a:rPr lang="ko-KR" altLang="en-US" dirty="0"/>
              <a:t> 적용할 수는 없음</a:t>
            </a:r>
          </a:p>
          <a:p>
            <a:pPr lvl="2" fontAlgn="base"/>
            <a:r>
              <a:rPr lang="ko-KR" altLang="en-US" dirty="0"/>
              <a:t>하나의 </a:t>
            </a:r>
            <a:r>
              <a:rPr lang="ko-KR" altLang="en-US" dirty="0" err="1"/>
              <a:t>스켈레탈</a:t>
            </a:r>
            <a:r>
              <a:rPr lang="ko-KR" altLang="en-US" dirty="0"/>
              <a:t> </a:t>
            </a:r>
            <a:r>
              <a:rPr lang="ko-KR" altLang="en-US" dirty="0" err="1"/>
              <a:t>메시에</a:t>
            </a:r>
            <a:r>
              <a:rPr lang="ko-KR" altLang="en-US" dirty="0"/>
              <a:t> 대하여 최대한 많은 애니메이션 시퀀스를 만들어 사용하는 것이 좋음</a:t>
            </a:r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1</a:t>
            </a:r>
            <a:r>
              <a:rPr lang="ko-KR" altLang="en-US" dirty="0"/>
              <a:t>개의 </a:t>
            </a:r>
            <a:r>
              <a:rPr lang="ko-KR" altLang="en-US" dirty="0" err="1"/>
              <a:t>스켈레톤을</a:t>
            </a:r>
            <a:r>
              <a:rPr lang="ko-KR" altLang="en-US" dirty="0"/>
              <a:t> 최대한 많은 캐릭터가 공유해서 사용하면 좋음</a:t>
            </a:r>
            <a:endParaRPr lang="en-US" altLang="ko-KR" dirty="0"/>
          </a:p>
          <a:p>
            <a:pPr lvl="1"/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게임 세계에서는 다양한 </a:t>
            </a:r>
            <a:r>
              <a:rPr lang="ko-KR" altLang="en-US" dirty="0" err="1"/>
              <a:t>스켈레톤이</a:t>
            </a:r>
            <a:r>
              <a:rPr lang="ko-KR" altLang="en-US" dirty="0"/>
              <a:t> 있을 수 밖에 없음</a:t>
            </a:r>
            <a:endParaRPr lang="en-US" altLang="ko-KR" dirty="0"/>
          </a:p>
          <a:p>
            <a:pPr lvl="2"/>
            <a:r>
              <a:rPr lang="ko-KR" altLang="en-US" dirty="0"/>
              <a:t>이런 경우 한 </a:t>
            </a:r>
            <a:r>
              <a:rPr lang="ko-KR" altLang="en-US" dirty="0" err="1"/>
              <a:t>스켈레톤의</a:t>
            </a:r>
            <a:r>
              <a:rPr lang="ko-KR" altLang="en-US" dirty="0"/>
              <a:t> 애니메이션 시퀀스를 다른 </a:t>
            </a:r>
            <a:r>
              <a:rPr lang="ko-KR" altLang="en-US" dirty="0" err="1"/>
              <a:t>스켈레톤에</a:t>
            </a:r>
            <a:r>
              <a:rPr lang="ko-KR" altLang="en-US" dirty="0"/>
              <a:t> 적용하는 방법인 </a:t>
            </a:r>
            <a:r>
              <a:rPr lang="ko-KR" altLang="en-US" dirty="0" err="1"/>
              <a:t>리타게팅을</a:t>
            </a:r>
            <a:r>
              <a:rPr lang="ko-KR" altLang="en-US" dirty="0"/>
              <a:t> 사용하면 됨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BA172E-3445-4224-AADF-ED80B5A3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39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87FC0-B9E1-4AAD-9274-ED699180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2. </a:t>
            </a:r>
            <a:r>
              <a:rPr lang="ko-KR" altLang="en-US" dirty="0">
                <a:solidFill>
                  <a:srgbClr val="0070C0"/>
                </a:solidFill>
              </a:rPr>
              <a:t>캐릭터 제작 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73FDE-2510-4723-850E-A22A5E36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입력에 의해 움직이고 움직임에 따라 </a:t>
            </a:r>
            <a:r>
              <a:rPr lang="ko-KR" altLang="en-US" dirty="0" err="1"/>
              <a:t>애니메이션되는</a:t>
            </a:r>
            <a:r>
              <a:rPr lang="ko-KR" altLang="en-US" dirty="0"/>
              <a:t> 캐릭터를 제작하기 위한 준비 과정을 학습해보자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b="1" dirty="0"/>
              <a:t>애니메이션 </a:t>
            </a:r>
            <a:r>
              <a:rPr lang="ko-KR" altLang="en-US" b="1" dirty="0" err="1"/>
              <a:t>스타터</a:t>
            </a:r>
            <a:r>
              <a:rPr lang="ko-KR" altLang="en-US" b="1" dirty="0"/>
              <a:t> 팩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AnimStarterPack</a:t>
            </a:r>
            <a:r>
              <a:rPr lang="ko-KR" altLang="en-US" dirty="0"/>
              <a:t> 폴더</a:t>
            </a:r>
            <a:r>
              <a:rPr lang="en-US" altLang="ko-KR" dirty="0"/>
              <a:t>)</a:t>
            </a:r>
            <a:r>
              <a:rPr lang="ko-KR" altLang="en-US" dirty="0"/>
              <a:t>을 준비하기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플레이어 캐릭터 </a:t>
            </a:r>
            <a:r>
              <a:rPr lang="ko-KR" altLang="en-US" dirty="0" err="1"/>
              <a:t>블루프린트</a:t>
            </a:r>
            <a:r>
              <a:rPr lang="ko-KR" altLang="en-US" dirty="0"/>
              <a:t> 클래스 만들기 </a:t>
            </a:r>
            <a:r>
              <a:rPr lang="en-US" altLang="ko-KR" dirty="0"/>
              <a:t>(</a:t>
            </a:r>
            <a:r>
              <a:rPr lang="en-US" altLang="ko-KR" b="1" dirty="0" err="1"/>
              <a:t>MyPlayerCharacter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/>
              <a:t>부모 클래스를 </a:t>
            </a:r>
            <a:r>
              <a:rPr lang="en-US" altLang="ko-KR" b="1" dirty="0"/>
              <a:t>Character</a:t>
            </a:r>
            <a:r>
              <a:rPr lang="ko-KR" altLang="en-US" dirty="0"/>
              <a:t>를 선택하자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b="1" dirty="0" err="1"/>
              <a:t>CharacterMovement</a:t>
            </a:r>
            <a:r>
              <a:rPr lang="ko-KR" altLang="en-US" dirty="0"/>
              <a:t> 컴포넌트가 포함되어 있음</a:t>
            </a:r>
            <a:endParaRPr lang="en-US" altLang="ko-KR" dirty="0"/>
          </a:p>
          <a:p>
            <a:pPr lvl="3"/>
            <a:r>
              <a:rPr lang="ko-KR" altLang="en-US" dirty="0"/>
              <a:t>캐릭터의 이족 보행 움직임을 제공함 </a:t>
            </a:r>
            <a:r>
              <a:rPr lang="en-US" altLang="ko-KR" dirty="0"/>
              <a:t>(</a:t>
            </a:r>
            <a:r>
              <a:rPr lang="ko-KR" altLang="en-US" dirty="0"/>
              <a:t>걷기</a:t>
            </a:r>
            <a:r>
              <a:rPr lang="en-US" altLang="ko-KR" dirty="0"/>
              <a:t>, </a:t>
            </a:r>
            <a:r>
              <a:rPr lang="ko-KR" altLang="en-US" dirty="0"/>
              <a:t>점프나 낙하하기</a:t>
            </a:r>
            <a:r>
              <a:rPr lang="en-US" altLang="ko-KR" dirty="0"/>
              <a:t>, </a:t>
            </a:r>
            <a:r>
              <a:rPr lang="ko-KR" altLang="en-US" dirty="0"/>
              <a:t>수영하기의 움직임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여기에서의 움직임은</a:t>
            </a:r>
            <a:r>
              <a:rPr lang="en-US" altLang="ko-KR" dirty="0"/>
              <a:t> </a:t>
            </a:r>
            <a:r>
              <a:rPr lang="ko-KR" altLang="en-US" dirty="0"/>
              <a:t>애니메이션에서의 메시의 움직임이 아니라 월드 공간에서의 </a:t>
            </a:r>
            <a:r>
              <a:rPr lang="ko-KR" altLang="en-US" dirty="0" err="1"/>
              <a:t>액터의</a:t>
            </a:r>
            <a:r>
              <a:rPr lang="ko-KR" altLang="en-US" dirty="0"/>
              <a:t> 이동이나 회전을 의미함</a:t>
            </a:r>
          </a:p>
          <a:p>
            <a:pPr lvl="1"/>
            <a:r>
              <a:rPr lang="ko-KR" altLang="en-US" dirty="0" err="1"/>
              <a:t>스켈레탈</a:t>
            </a:r>
            <a:r>
              <a:rPr lang="ko-KR" altLang="en-US" dirty="0"/>
              <a:t> 메시 컴포넌트</a:t>
            </a:r>
            <a:r>
              <a:rPr lang="en-US" altLang="ko-KR" dirty="0"/>
              <a:t>(</a:t>
            </a:r>
            <a:r>
              <a:rPr lang="en-US" altLang="ko-KR" b="1" dirty="0"/>
              <a:t>Mesh</a:t>
            </a:r>
            <a:r>
              <a:rPr lang="ko-KR" altLang="en-US" dirty="0"/>
              <a:t> 컴포넌트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b="1" dirty="0" err="1"/>
              <a:t>SkeletalMesh</a:t>
            </a:r>
            <a:r>
              <a:rPr lang="en-US" altLang="ko-KR" dirty="0"/>
              <a:t> </a:t>
            </a:r>
            <a:r>
              <a:rPr lang="en-US" altLang="ko-KR" dirty="0" err="1"/>
              <a:t>속성</a:t>
            </a:r>
            <a:r>
              <a:rPr lang="ko-KR" altLang="en-US" dirty="0"/>
              <a:t>에</a:t>
            </a:r>
            <a:endParaRPr lang="en-US" altLang="ko-KR" dirty="0"/>
          </a:p>
          <a:p>
            <a:pPr lvl="1"/>
            <a:r>
              <a:rPr lang="ko-KR" altLang="en-US" b="1" dirty="0"/>
              <a:t>애니메이션 </a:t>
            </a:r>
            <a:r>
              <a:rPr lang="ko-KR" altLang="en-US" b="1" dirty="0" err="1"/>
              <a:t>스타터</a:t>
            </a:r>
            <a:r>
              <a:rPr lang="ko-KR" altLang="en-US" b="1" dirty="0"/>
              <a:t> 팩</a:t>
            </a:r>
            <a:r>
              <a:rPr lang="ko-KR" altLang="en-US" dirty="0"/>
              <a:t>의 </a:t>
            </a:r>
            <a:r>
              <a:rPr lang="ko-KR" altLang="en-US" dirty="0" err="1"/>
              <a:t>스켈레탈</a:t>
            </a:r>
            <a:r>
              <a:rPr lang="ko-KR" altLang="en-US" dirty="0"/>
              <a:t> 메시인 </a:t>
            </a:r>
            <a:r>
              <a:rPr lang="en-US" altLang="ko-KR" b="1" dirty="0" err="1"/>
              <a:t>SK_Mannequin</a:t>
            </a:r>
            <a:r>
              <a:rPr lang="en-US" altLang="ko-KR" dirty="0" err="1"/>
              <a:t>을</a:t>
            </a:r>
            <a:r>
              <a:rPr lang="en-US" altLang="ko-KR" dirty="0"/>
              <a:t> </a:t>
            </a:r>
            <a:r>
              <a:rPr lang="ko-KR" altLang="en-US" dirty="0"/>
              <a:t>지정하자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66B20-5071-4130-B9A3-99032CF0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14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95F43-0446-454A-9498-5372FEB0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제작 준비하기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18E6C1-2FF9-4427-8E0C-8D52B0AA1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삼인칭 시점 카메라 추가하기</a:t>
            </a:r>
          </a:p>
          <a:p>
            <a:pPr lvl="1"/>
            <a:r>
              <a:rPr lang="en-US" altLang="ko-KR" b="1" dirty="0" err="1"/>
              <a:t>MyPlayerCharacter</a:t>
            </a:r>
            <a:r>
              <a:rPr lang="ko-KR" altLang="en-US" dirty="0"/>
              <a:t>에 </a:t>
            </a:r>
            <a:r>
              <a:rPr lang="en-US" altLang="ko-KR" b="1" dirty="0"/>
              <a:t>Spring Arm</a:t>
            </a:r>
            <a:r>
              <a:rPr lang="en-US" altLang="ko-KR" dirty="0"/>
              <a:t> </a:t>
            </a:r>
            <a:r>
              <a:rPr lang="ko-KR" altLang="en-US" dirty="0"/>
              <a:t>컴포넌트를 추가하자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Spring Arm </a:t>
            </a:r>
            <a:r>
              <a:rPr lang="ko-KR" altLang="en-US" dirty="0"/>
              <a:t>컴포넌트의 카메라 세팅 속성인 </a:t>
            </a:r>
            <a:r>
              <a:rPr lang="en-US" altLang="ko-KR" dirty="0"/>
              <a:t>“Use Pawn Control Rotation”</a:t>
            </a:r>
            <a:r>
              <a:rPr lang="ko-KR" altLang="en-US" dirty="0"/>
              <a:t>에 체크하자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Controller</a:t>
            </a:r>
            <a:r>
              <a:rPr lang="ko-KR" altLang="en-US" dirty="0"/>
              <a:t>의 </a:t>
            </a:r>
            <a:r>
              <a:rPr lang="ko-KR" altLang="en-US" dirty="0" err="1"/>
              <a:t>회전값으로</a:t>
            </a:r>
            <a:r>
              <a:rPr lang="ko-KR" altLang="en-US" dirty="0"/>
              <a:t> </a:t>
            </a:r>
            <a:r>
              <a:rPr lang="en-US" altLang="ko-KR" dirty="0" err="1"/>
              <a:t>SpringArm</a:t>
            </a:r>
            <a:r>
              <a:rPr lang="ko-KR" altLang="en-US" dirty="0"/>
              <a:t>을 회전시키므로</a:t>
            </a:r>
            <a:r>
              <a:rPr lang="en-US" altLang="ko-KR" dirty="0"/>
              <a:t>, </a:t>
            </a:r>
            <a:r>
              <a:rPr lang="ko-KR" altLang="en-US" dirty="0"/>
              <a:t>카메라가 항상 캐릭터 등을 바라보게 됨</a:t>
            </a:r>
            <a:endParaRPr lang="en-US" altLang="ko-KR" dirty="0"/>
          </a:p>
          <a:p>
            <a:pPr lvl="1"/>
            <a:r>
              <a:rPr lang="ko-KR" altLang="en-US" dirty="0"/>
              <a:t>회전 원리 설명 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카메라 회전 </a:t>
            </a:r>
            <a:r>
              <a:rPr lang="ko-KR" altLang="en-US" dirty="0" err="1"/>
              <a:t>상태값은</a:t>
            </a:r>
            <a:r>
              <a:rPr lang="ko-KR" altLang="en-US" dirty="0"/>
              <a:t> </a:t>
            </a:r>
            <a:r>
              <a:rPr lang="en-US" altLang="ko-KR" dirty="0" err="1"/>
              <a:t>PlayerController</a:t>
            </a:r>
            <a:r>
              <a:rPr lang="ko-KR" altLang="en-US" dirty="0"/>
              <a:t>에서 가지고 있으면서 유지함</a:t>
            </a:r>
            <a:endParaRPr lang="en-US" altLang="ko-KR" dirty="0"/>
          </a:p>
          <a:p>
            <a:pPr lvl="2"/>
            <a:r>
              <a:rPr lang="en-US" altLang="ko-KR" spc="-150" dirty="0"/>
              <a:t>Pawn</a:t>
            </a:r>
            <a:r>
              <a:rPr lang="ko-KR" altLang="en-US" spc="-150" dirty="0"/>
              <a:t>에서 입력을 받으면 폰의 </a:t>
            </a:r>
            <a:r>
              <a:rPr lang="en-US" altLang="ko-KR" spc="-150" dirty="0" err="1"/>
              <a:t>AddController</a:t>
            </a:r>
            <a:r>
              <a:rPr lang="en-US" altLang="ko-KR" i="1" spc="-150" dirty="0" err="1"/>
              <a:t>XXX</a:t>
            </a:r>
            <a:r>
              <a:rPr lang="en-US" altLang="ko-KR" spc="-150" dirty="0" err="1"/>
              <a:t>Input</a:t>
            </a:r>
            <a:r>
              <a:rPr lang="en-US" altLang="ko-KR" spc="-150" dirty="0"/>
              <a:t> </a:t>
            </a:r>
            <a:r>
              <a:rPr lang="ko-KR" altLang="en-US" spc="-150" dirty="0"/>
              <a:t>함수</a:t>
            </a:r>
            <a:r>
              <a:rPr lang="en-US" altLang="ko-KR" spc="-150" dirty="0"/>
              <a:t>(XXX=Roll/Pitch/Yaw)</a:t>
            </a:r>
            <a:r>
              <a:rPr lang="ko-KR" altLang="en-US" spc="-150" dirty="0"/>
              <a:t>를 호출하여 </a:t>
            </a:r>
            <a:r>
              <a:rPr lang="en-US" altLang="ko-KR" spc="-150" dirty="0"/>
              <a:t>Controller</a:t>
            </a:r>
            <a:r>
              <a:rPr lang="ko-KR" altLang="en-US" spc="-150" dirty="0"/>
              <a:t>에 회전을 반영함</a:t>
            </a:r>
            <a:endParaRPr lang="en-US" altLang="ko-KR" spc="-150" dirty="0"/>
          </a:p>
          <a:p>
            <a:pPr lvl="2"/>
            <a:r>
              <a:rPr lang="en-US" altLang="ko-KR" dirty="0"/>
              <a:t>“Use Pawn Control Rotation” </a:t>
            </a:r>
            <a:r>
              <a:rPr lang="ko-KR" altLang="en-US" dirty="0"/>
              <a:t>속성은 </a:t>
            </a:r>
            <a:r>
              <a:rPr lang="en-US" altLang="ko-KR" dirty="0"/>
              <a:t>Controller</a:t>
            </a:r>
            <a:r>
              <a:rPr lang="ko-KR" altLang="en-US" dirty="0"/>
              <a:t>에 반영되는 </a:t>
            </a:r>
            <a:r>
              <a:rPr lang="ko-KR" altLang="en-US" dirty="0" err="1"/>
              <a:t>회전값으로</a:t>
            </a:r>
            <a:r>
              <a:rPr lang="ko-KR" altLang="en-US" dirty="0"/>
              <a:t> </a:t>
            </a:r>
            <a:r>
              <a:rPr lang="en-US" altLang="ko-KR" dirty="0"/>
              <a:t>Pawn</a:t>
            </a:r>
            <a:r>
              <a:rPr lang="ko-KR" altLang="en-US" dirty="0"/>
              <a:t>에 달린 카메라도 함께 회전시키라는 것임</a:t>
            </a:r>
            <a:endParaRPr lang="en-US" altLang="ko-KR" dirty="0"/>
          </a:p>
          <a:p>
            <a:pPr lvl="1"/>
            <a:r>
              <a:rPr lang="en-US" altLang="ko-KR" b="1" dirty="0" err="1"/>
              <a:t>MyPlayerCharacter</a:t>
            </a:r>
            <a:r>
              <a:rPr lang="ko-KR" altLang="en-US" dirty="0"/>
              <a:t>에서 </a:t>
            </a:r>
            <a:r>
              <a:rPr lang="en-US" altLang="ko-KR" b="1" dirty="0"/>
              <a:t>Spring Arm</a:t>
            </a:r>
            <a:r>
              <a:rPr lang="en-US" altLang="ko-KR" dirty="0"/>
              <a:t> </a:t>
            </a:r>
            <a:r>
              <a:rPr lang="ko-KR" altLang="en-US" dirty="0"/>
              <a:t>컴포넌트 아래에 </a:t>
            </a:r>
            <a:r>
              <a:rPr lang="en-US" altLang="ko-KR" b="1" dirty="0"/>
              <a:t>Camera</a:t>
            </a:r>
            <a:r>
              <a:rPr lang="en-US" altLang="ko-KR" dirty="0"/>
              <a:t> </a:t>
            </a:r>
            <a:r>
              <a:rPr lang="ko-KR" altLang="en-US" dirty="0"/>
              <a:t>컴포넌트를 추가하자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카메라가 </a:t>
            </a:r>
            <a:r>
              <a:rPr lang="en-US" altLang="ko-KR" b="1" dirty="0"/>
              <a:t>Spring Arm</a:t>
            </a:r>
            <a:r>
              <a:rPr lang="en-US" altLang="ko-KR" dirty="0"/>
              <a:t> </a:t>
            </a:r>
            <a:r>
              <a:rPr lang="ko-KR" altLang="en-US" dirty="0"/>
              <a:t>컴포넌트에 부착되므로 함께 움직이게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 모드 만들기</a:t>
            </a:r>
            <a:endParaRPr lang="en-US" altLang="ko-KR" dirty="0"/>
          </a:p>
          <a:p>
            <a:pPr lvl="1"/>
            <a:r>
              <a:rPr lang="ko-KR" altLang="en-US" dirty="0"/>
              <a:t>게임 모드</a:t>
            </a:r>
            <a:r>
              <a:rPr lang="en-US" altLang="ko-KR" dirty="0"/>
              <a:t>(</a:t>
            </a:r>
            <a:r>
              <a:rPr lang="en-US" altLang="ko-KR" b="1" dirty="0" err="1"/>
              <a:t>MyGameMode</a:t>
            </a:r>
            <a:r>
              <a:rPr lang="en-US" altLang="ko-KR" dirty="0"/>
              <a:t>)</a:t>
            </a:r>
            <a:r>
              <a:rPr lang="ko-KR" altLang="en-US" dirty="0"/>
              <a:t>를 만들고 </a:t>
            </a:r>
            <a:r>
              <a:rPr lang="en-US" altLang="ko-KR" b="1" dirty="0"/>
              <a:t>Default Pawn Class</a:t>
            </a:r>
            <a:r>
              <a:rPr lang="ko-KR" altLang="en-US" dirty="0"/>
              <a:t>에 </a:t>
            </a:r>
            <a:r>
              <a:rPr lang="en-US" altLang="ko-KR" b="1" dirty="0" err="1"/>
              <a:t>MyPlayerCharacter</a:t>
            </a:r>
            <a:r>
              <a:rPr lang="ko-KR" altLang="en-US" dirty="0"/>
              <a:t>를 지정하자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게임 모드를 레벨에 적용하자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2F8F90-3DBB-4098-B13B-A61875F8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59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[2. </a:t>
            </a:r>
            <a:r>
              <a:rPr lang="ko-KR" altLang="en-US" dirty="0"/>
              <a:t>캐릭터 제작 준비하기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Pcharprepare</a:t>
            </a:r>
            <a:r>
              <a:rPr lang="en-US" altLang="ko-KR" dirty="0"/>
              <a:t> (</a:t>
            </a:r>
            <a:r>
              <a:rPr lang="ko-KR" altLang="en-US" dirty="0"/>
              <a:t>다음으로 이어짐</a:t>
            </a:r>
            <a:r>
              <a:rPr lang="en-US" altLang="ko-KR" dirty="0"/>
              <a:t>) [</a:t>
            </a:r>
            <a:r>
              <a:rPr lang="ko-KR" altLang="en-US" dirty="0"/>
              <a:t>제출 시에 </a:t>
            </a:r>
            <a:r>
              <a:rPr lang="en-US" altLang="ko-KR" dirty="0"/>
              <a:t>Pcharprepare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.zip</a:t>
            </a:r>
            <a:r>
              <a:rPr lang="ko-KR" altLang="en-US" dirty="0"/>
              <a:t>으로 수정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Pcharprepare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52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87FC0-B9E1-4AAD-9274-ED699180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3. </a:t>
            </a:r>
            <a:r>
              <a:rPr lang="ko-KR" altLang="en-US" dirty="0">
                <a:solidFill>
                  <a:srgbClr val="0070C0"/>
                </a:solidFill>
              </a:rPr>
              <a:t>커스텀 플레이어 폰의 입력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73FDE-2510-4723-850E-A22A5E36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커스텀 플레이어 폰의 입력을 설정하는 방법에 대해서 학습하자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프로젝트 세팅에서 입력 바인딩</a:t>
            </a:r>
            <a:endParaRPr lang="en-US" altLang="ko-KR" dirty="0"/>
          </a:p>
          <a:p>
            <a:pPr lvl="1"/>
            <a:r>
              <a:rPr lang="ko-KR" altLang="en-US" dirty="0"/>
              <a:t>액션 매핑 </a:t>
            </a:r>
            <a:r>
              <a:rPr lang="en-US" altLang="ko-KR" dirty="0"/>
              <a:t>: </a:t>
            </a:r>
            <a:r>
              <a:rPr lang="en-US" altLang="ko-KR" b="1" dirty="0"/>
              <a:t>Jump</a:t>
            </a:r>
            <a:r>
              <a:rPr lang="en-US" altLang="ko-KR" dirty="0"/>
              <a:t> (</a:t>
            </a:r>
            <a:r>
              <a:rPr lang="ko-KR" altLang="en-US" dirty="0"/>
              <a:t>스페이스 바</a:t>
            </a:r>
            <a:r>
              <a:rPr lang="en-US" altLang="ko-KR" dirty="0"/>
              <a:t>), </a:t>
            </a:r>
            <a:r>
              <a:rPr lang="en-US" altLang="ko-KR" b="1" dirty="0"/>
              <a:t>Crouch</a:t>
            </a:r>
            <a:r>
              <a:rPr lang="en-US" altLang="ko-KR" dirty="0"/>
              <a:t> (</a:t>
            </a:r>
            <a:r>
              <a:rPr lang="ko-KR" altLang="en-US" dirty="0"/>
              <a:t>왼쪽 </a:t>
            </a:r>
            <a:r>
              <a:rPr lang="en-US" altLang="ko-KR" dirty="0"/>
              <a:t>Ctrl), </a:t>
            </a:r>
            <a:r>
              <a:rPr lang="en-US" altLang="ko-KR" b="1" dirty="0"/>
              <a:t>Sprint</a:t>
            </a:r>
            <a:r>
              <a:rPr lang="en-US" altLang="ko-KR" dirty="0"/>
              <a:t> (</a:t>
            </a:r>
            <a:r>
              <a:rPr lang="ko-KR" altLang="en-US" dirty="0"/>
              <a:t>왼쪽 </a:t>
            </a:r>
            <a:r>
              <a:rPr lang="en-US" altLang="ko-KR" dirty="0"/>
              <a:t>Shift)</a:t>
            </a:r>
          </a:p>
          <a:p>
            <a:pPr lvl="1"/>
            <a:r>
              <a:rPr lang="ko-KR" altLang="en-US" dirty="0"/>
              <a:t>축 매핑 </a:t>
            </a:r>
            <a:r>
              <a:rPr lang="en-US" altLang="ko-KR" dirty="0"/>
              <a:t>: </a:t>
            </a:r>
            <a:r>
              <a:rPr lang="en-US" altLang="ko-KR" b="1" dirty="0" err="1"/>
              <a:t>MoveForward</a:t>
            </a:r>
            <a:r>
              <a:rPr lang="en-US" altLang="ko-KR" dirty="0"/>
              <a:t> (W,S), </a:t>
            </a:r>
            <a:r>
              <a:rPr lang="en-US" altLang="ko-KR" b="1" dirty="0" err="1"/>
              <a:t>MoveRight</a:t>
            </a:r>
            <a:r>
              <a:rPr lang="en-US" altLang="ko-KR" dirty="0"/>
              <a:t> (D,A), </a:t>
            </a:r>
            <a:r>
              <a:rPr lang="en-US" altLang="ko-KR" b="1" dirty="0"/>
              <a:t>Turn</a:t>
            </a:r>
            <a:r>
              <a:rPr lang="en-US" altLang="ko-KR" dirty="0"/>
              <a:t> (</a:t>
            </a:r>
            <a:r>
              <a:rPr lang="ko-KR" altLang="en-US" dirty="0"/>
              <a:t>마우스 </a:t>
            </a:r>
            <a:r>
              <a:rPr lang="en-US" altLang="ko-KR" dirty="0"/>
              <a:t>X), </a:t>
            </a:r>
            <a:r>
              <a:rPr lang="en-US" altLang="ko-KR" b="1" dirty="0" err="1"/>
              <a:t>LookUp</a:t>
            </a:r>
            <a:r>
              <a:rPr lang="en-US" altLang="ko-KR" dirty="0"/>
              <a:t> (</a:t>
            </a:r>
            <a:r>
              <a:rPr lang="ko-KR" altLang="en-US" dirty="0"/>
              <a:t>마우스 </a:t>
            </a:r>
            <a:r>
              <a:rPr lang="en-US" altLang="ko-KR" dirty="0"/>
              <a:t>Y)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이벤트 그래프 구현</a:t>
            </a:r>
            <a:endParaRPr lang="en-US" altLang="ko-KR" dirty="0"/>
          </a:p>
          <a:p>
            <a:pPr lvl="1"/>
            <a:r>
              <a:rPr lang="en-US" altLang="ko-KR" b="1" dirty="0" err="1"/>
              <a:t>MoveXXX</a:t>
            </a:r>
            <a:r>
              <a:rPr lang="ko-KR" altLang="en-US" dirty="0"/>
              <a:t>는 축 이벤트 그래프는 </a:t>
            </a:r>
            <a:r>
              <a:rPr lang="en-US" altLang="ko-KR" b="1" dirty="0" err="1"/>
              <a:t>AddMovementInput</a:t>
            </a:r>
            <a:r>
              <a:rPr lang="en-US" altLang="ko-KR" dirty="0"/>
              <a:t> </a:t>
            </a:r>
            <a:r>
              <a:rPr lang="ko-KR" altLang="en-US" dirty="0"/>
              <a:t>노드로 구현</a:t>
            </a:r>
            <a:endParaRPr lang="en-US" altLang="ko-KR" dirty="0"/>
          </a:p>
          <a:p>
            <a:pPr lvl="1"/>
            <a:r>
              <a:rPr lang="en-US" altLang="ko-KR" b="1" dirty="0" err="1"/>
              <a:t>LookUp</a:t>
            </a:r>
            <a:r>
              <a:rPr lang="en-US" altLang="ko-KR" dirty="0" err="1"/>
              <a:t>,</a:t>
            </a:r>
            <a:r>
              <a:rPr lang="en-US" altLang="ko-KR" b="1" dirty="0" err="1"/>
              <a:t>Turn</a:t>
            </a:r>
            <a:r>
              <a:rPr lang="en-US" altLang="ko-KR" dirty="0"/>
              <a:t> </a:t>
            </a:r>
            <a:r>
              <a:rPr lang="ko-KR" altLang="en-US" dirty="0"/>
              <a:t>축 이벤트 그래프는 </a:t>
            </a:r>
            <a:r>
              <a:rPr lang="en-US" altLang="ko-KR" b="1" dirty="0" err="1"/>
              <a:t>AddController</a:t>
            </a:r>
            <a:r>
              <a:rPr lang="en-US" altLang="ko-KR" dirty="0"/>
              <a:t>(</a:t>
            </a:r>
            <a:r>
              <a:rPr lang="en-US" altLang="ko-KR" b="1" dirty="0" err="1"/>
              <a:t>Pitch</a:t>
            </a:r>
            <a:r>
              <a:rPr lang="en-US" altLang="ko-KR" dirty="0" err="1"/>
              <a:t>,</a:t>
            </a:r>
            <a:r>
              <a:rPr lang="en-US" altLang="ko-KR" b="1" dirty="0" err="1"/>
              <a:t>Yaw</a:t>
            </a:r>
            <a:r>
              <a:rPr lang="en-US" altLang="ko-KR" dirty="0"/>
              <a:t>)</a:t>
            </a:r>
            <a:r>
              <a:rPr lang="en-US" altLang="ko-KR" b="1" dirty="0"/>
              <a:t>Input</a:t>
            </a:r>
            <a:r>
              <a:rPr lang="en-US" altLang="ko-KR" dirty="0"/>
              <a:t> </a:t>
            </a:r>
            <a:r>
              <a:rPr lang="ko-KR" altLang="en-US" dirty="0"/>
              <a:t>노드로 구현</a:t>
            </a:r>
            <a:endParaRPr lang="en-US" altLang="ko-KR" dirty="0"/>
          </a:p>
          <a:p>
            <a:pPr lvl="1"/>
            <a:r>
              <a:rPr lang="en-US" altLang="ko-KR" b="1" dirty="0"/>
              <a:t>Jump</a:t>
            </a:r>
            <a:r>
              <a:rPr lang="ko-KR" altLang="en-US" dirty="0"/>
              <a:t> 액션 이벤트 그래프는 </a:t>
            </a:r>
            <a:r>
              <a:rPr lang="en-US" altLang="ko-KR" b="1" dirty="0"/>
              <a:t>Character</a:t>
            </a:r>
            <a:r>
              <a:rPr lang="ko-KR" altLang="en-US" dirty="0"/>
              <a:t>의 </a:t>
            </a:r>
            <a:r>
              <a:rPr lang="en-US" altLang="ko-KR" b="1" dirty="0"/>
              <a:t>Jump</a:t>
            </a:r>
            <a:r>
              <a:rPr lang="en-US" altLang="ko-KR" dirty="0"/>
              <a:t>/</a:t>
            </a:r>
            <a:r>
              <a:rPr lang="en-US" altLang="ko-KR" b="1" dirty="0" err="1"/>
              <a:t>StopJumping</a:t>
            </a:r>
            <a:r>
              <a:rPr lang="en-US" altLang="ko-KR" dirty="0"/>
              <a:t> </a:t>
            </a:r>
            <a:r>
              <a:rPr lang="ko-KR" altLang="en-US" dirty="0"/>
              <a:t>함수 호출</a:t>
            </a:r>
          </a:p>
          <a:p>
            <a:pPr lvl="1"/>
            <a:r>
              <a:rPr lang="en-US" altLang="ko-KR" b="1" dirty="0"/>
              <a:t>Sprint</a:t>
            </a:r>
            <a:r>
              <a:rPr lang="en-US" altLang="ko-KR" dirty="0"/>
              <a:t> </a:t>
            </a:r>
            <a:r>
              <a:rPr lang="ko-KR" altLang="en-US" dirty="0"/>
              <a:t>액션 이벤트 그래프는 </a:t>
            </a:r>
            <a:r>
              <a:rPr lang="en-US" altLang="ko-KR" b="1" dirty="0" err="1"/>
              <a:t>CharacterMovement</a:t>
            </a:r>
            <a:r>
              <a:rPr lang="ko-KR" altLang="en-US" dirty="0"/>
              <a:t>의 </a:t>
            </a:r>
            <a:r>
              <a:rPr lang="en-US" altLang="ko-KR" b="1" dirty="0" err="1"/>
              <a:t>SetMaxWalkSpeed</a:t>
            </a:r>
            <a:r>
              <a:rPr lang="ko-KR" altLang="en-US" dirty="0"/>
              <a:t> 노드 호출</a:t>
            </a:r>
          </a:p>
          <a:p>
            <a:pPr lvl="1"/>
            <a:r>
              <a:rPr lang="en-US" altLang="ko-KR" b="1" dirty="0"/>
              <a:t>Crouch</a:t>
            </a:r>
            <a:r>
              <a:rPr lang="en-US" altLang="ko-KR" dirty="0"/>
              <a:t> </a:t>
            </a:r>
            <a:r>
              <a:rPr lang="ko-KR" altLang="en-US" dirty="0"/>
              <a:t>액션 이벤트 그래프는 </a:t>
            </a:r>
            <a:r>
              <a:rPr lang="en-US" altLang="ko-KR" b="1" dirty="0"/>
              <a:t>Character</a:t>
            </a:r>
            <a:r>
              <a:rPr lang="ko-KR" altLang="en-US" dirty="0"/>
              <a:t>의 </a:t>
            </a:r>
            <a:r>
              <a:rPr lang="en-US" altLang="ko-KR" b="1" dirty="0"/>
              <a:t>Crouch</a:t>
            </a:r>
            <a:r>
              <a:rPr lang="en-US" altLang="ko-KR" dirty="0"/>
              <a:t>/</a:t>
            </a:r>
            <a:r>
              <a:rPr lang="en-US" altLang="ko-KR" b="1" dirty="0" err="1"/>
              <a:t>UnCrouch</a:t>
            </a:r>
            <a:r>
              <a:rPr lang="en-US" altLang="ko-KR" dirty="0"/>
              <a:t> </a:t>
            </a:r>
            <a:r>
              <a:rPr lang="ko-KR" altLang="en-US" dirty="0"/>
              <a:t>함수 호출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66B20-5071-4130-B9A3-99032CF0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0479"/>
      </p:ext>
    </p:extLst>
  </p:cSld>
  <p:clrMapOvr>
    <a:masterClrMapping/>
  </p:clrMapOvr>
</p:sld>
</file>

<file path=ppt/theme/theme1.xml><?xml version="1.0" encoding="utf-8"?>
<a:theme xmlns:a="http://schemas.openxmlformats.org/drawingml/2006/main" name="c00_prefa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c00_preface</Template>
  <TotalTime>31923</TotalTime>
  <Words>1618</Words>
  <Application>Microsoft Office PowerPoint</Application>
  <PresentationFormat>와이드스크린</PresentationFormat>
  <Paragraphs>237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Arial</vt:lpstr>
      <vt:lpstr>Tempus Sans ITC</vt:lpstr>
      <vt:lpstr>Times New Roman</vt:lpstr>
      <vt:lpstr>Wingdings</vt:lpstr>
      <vt:lpstr>c00_preface</vt:lpstr>
      <vt:lpstr>23_ 캐릭터 애니메이션 적용하기</vt:lpstr>
      <vt:lpstr>23_ 캐릭터 애니메이션 적용하기</vt:lpstr>
      <vt:lpstr>1. 개요</vt:lpstr>
      <vt:lpstr>캐릭터 애니메이션 개요</vt:lpstr>
      <vt:lpstr>캐릭터 애니메이션 개요’</vt:lpstr>
      <vt:lpstr>2. 캐릭터 제작 준비하기</vt:lpstr>
      <vt:lpstr>캐릭터 제작 준비하기’</vt:lpstr>
      <vt:lpstr>실습 [2. 캐릭터 제작 준비하기]</vt:lpstr>
      <vt:lpstr>3. 커스텀 플레이어 폰의 입력 설정하기</vt:lpstr>
      <vt:lpstr>실습 [3. 커스텀 플레이어 폰의 입력 설정하기]</vt:lpstr>
      <vt:lpstr>4. 블렌드 스페이스 만들기</vt:lpstr>
      <vt:lpstr>블렌드 스페이스</vt:lpstr>
      <vt:lpstr>실습 [4. 블렌드 스페이스 만들기]</vt:lpstr>
      <vt:lpstr>5. 애니메이션 블루프린트 만들기</vt:lpstr>
      <vt:lpstr>애니메이션 블루프린트란</vt:lpstr>
      <vt:lpstr>애니메이션 블루프린트 만들기</vt:lpstr>
      <vt:lpstr>실습 [5. 애니메이션 블루프린트 만들기]</vt:lpstr>
      <vt:lpstr>6. 애님그래프 만들기</vt:lpstr>
      <vt:lpstr>애님그래프란</vt:lpstr>
      <vt:lpstr>애님그래프 작성하는 방법</vt:lpstr>
      <vt:lpstr>애니메이션 스테이트 머신</vt:lpstr>
      <vt:lpstr>애니메이션 스테이트 머신</vt:lpstr>
      <vt:lpstr>애니메이션 스테이트 머신 예시</vt:lpstr>
      <vt:lpstr>실습 [6. 애님그래프 만들기]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실수의 표현</dc:title>
  <dc:creator>Prof</dc:creator>
  <cp:lastModifiedBy>Prof</cp:lastModifiedBy>
  <cp:revision>1987</cp:revision>
  <dcterms:created xsi:type="dcterms:W3CDTF">2022-04-23T07:10:57Z</dcterms:created>
  <dcterms:modified xsi:type="dcterms:W3CDTF">2022-11-17T00:55:14Z</dcterms:modified>
</cp:coreProperties>
</file>