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61" r:id="rId2"/>
    <p:sldId id="717" r:id="rId3"/>
    <p:sldId id="718" r:id="rId4"/>
    <p:sldId id="722" r:id="rId5"/>
    <p:sldId id="723" r:id="rId6"/>
    <p:sldId id="724" r:id="rId7"/>
    <p:sldId id="725" r:id="rId8"/>
    <p:sldId id="728" r:id="rId9"/>
    <p:sldId id="726" r:id="rId10"/>
    <p:sldId id="727" r:id="rId11"/>
    <p:sldId id="719" r:id="rId12"/>
    <p:sldId id="721" r:id="rId13"/>
    <p:sldId id="720" r:id="rId14"/>
    <p:sldId id="40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2"/>
            <p14:sldId id="723"/>
            <p14:sldId id="724"/>
            <p14:sldId id="725"/>
            <p14:sldId id="728"/>
            <p14:sldId id="726"/>
            <p14:sldId id="727"/>
            <p14:sldId id="719"/>
            <p14:sldId id="721"/>
            <p14:sldId id="720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27_ </a:t>
            </a:r>
            <a:r>
              <a:rPr lang="ko-KR" altLang="en-US" dirty="0" err="1"/>
              <a:t>파티클</a:t>
            </a:r>
            <a:r>
              <a:rPr lang="ko-KR" altLang="en-US" dirty="0"/>
              <a:t> 시스템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4EEC-ED15-4E9E-B261-14089517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모듈 좌표계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A2A3-2B00-4315-9F77-DF09A7D2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좌표계</a:t>
            </a:r>
            <a:endParaRPr lang="en-US" altLang="ko-KR" dirty="0"/>
          </a:p>
          <a:p>
            <a:pPr lvl="1"/>
            <a:r>
              <a:rPr lang="ko-KR" altLang="en-US" dirty="0"/>
              <a:t>디폴트 </a:t>
            </a:r>
            <a:r>
              <a:rPr lang="en-US" altLang="ko-KR" dirty="0"/>
              <a:t>: </a:t>
            </a:r>
            <a:r>
              <a:rPr lang="ko-KR" altLang="en-US" dirty="0"/>
              <a:t>로컬 좌표계</a:t>
            </a:r>
            <a:endParaRPr lang="en-US" altLang="ko-KR" dirty="0"/>
          </a:p>
          <a:p>
            <a:pPr lvl="2"/>
            <a:r>
              <a:rPr lang="ko-KR" altLang="en-US" dirty="0"/>
              <a:t>총구에서 나는 연기 </a:t>
            </a:r>
            <a:r>
              <a:rPr lang="en-US" altLang="ko-KR" dirty="0"/>
              <a:t>: </a:t>
            </a:r>
            <a:r>
              <a:rPr lang="ko-KR" altLang="en-US" dirty="0"/>
              <a:t>총구가 수평</a:t>
            </a:r>
            <a:r>
              <a:rPr lang="en-US" altLang="ko-KR" dirty="0"/>
              <a:t>/</a:t>
            </a:r>
            <a:r>
              <a:rPr lang="ko-KR" altLang="en-US" dirty="0"/>
              <a:t>수직으로 향하면 </a:t>
            </a:r>
            <a:r>
              <a:rPr lang="ko-KR" altLang="en-US" dirty="0" err="1"/>
              <a:t>파티클이</a:t>
            </a:r>
            <a:r>
              <a:rPr lang="ko-KR" altLang="en-US" dirty="0"/>
              <a:t> 수평</a:t>
            </a:r>
            <a:r>
              <a:rPr lang="en-US" altLang="ko-KR" dirty="0"/>
              <a:t>/</a:t>
            </a:r>
            <a:r>
              <a:rPr lang="ko-KR" altLang="en-US" dirty="0"/>
              <a:t>수직으로 방출</a:t>
            </a:r>
            <a:endParaRPr lang="en-US" altLang="ko-KR" dirty="0"/>
          </a:p>
          <a:p>
            <a:pPr lvl="1"/>
            <a:r>
              <a:rPr lang="ko-KR" altLang="en-US" dirty="0"/>
              <a:t>가끔은 </a:t>
            </a:r>
            <a:r>
              <a:rPr lang="en-US" altLang="ko-KR" dirty="0"/>
              <a:t>: </a:t>
            </a:r>
            <a:r>
              <a:rPr lang="ko-KR" altLang="en-US" dirty="0"/>
              <a:t>월드 좌표계 </a:t>
            </a:r>
            <a:r>
              <a:rPr lang="en-US" altLang="ko-KR" dirty="0"/>
              <a:t>(</a:t>
            </a:r>
            <a:r>
              <a:rPr lang="ko-KR" altLang="en-US" dirty="0"/>
              <a:t>속도</a:t>
            </a:r>
            <a:r>
              <a:rPr lang="en-US" altLang="ko-KR" dirty="0"/>
              <a:t>/</a:t>
            </a:r>
            <a:r>
              <a:rPr lang="ko-KR" altLang="en-US" dirty="0"/>
              <a:t>가속도의 </a:t>
            </a:r>
            <a:r>
              <a:rPr lang="en-US" altLang="ko-KR" dirty="0"/>
              <a:t>“In World Space” </a:t>
            </a:r>
            <a:r>
              <a:rPr lang="ko-KR" altLang="en-US" dirty="0"/>
              <a:t>프로퍼티 체크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죽으면 별이 방출됨 </a:t>
            </a:r>
            <a:r>
              <a:rPr lang="en-US" altLang="ko-KR" dirty="0"/>
              <a:t>: </a:t>
            </a:r>
            <a:r>
              <a:rPr lang="ko-KR" altLang="en-US" dirty="0"/>
              <a:t>플레이어가 어떤 방향으로 죽어도 별은 항상 수직으로 올라감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시스템 전체의 좌표계</a:t>
            </a:r>
            <a:endParaRPr lang="en-US" altLang="ko-KR" dirty="0"/>
          </a:p>
          <a:p>
            <a:pPr lvl="1"/>
            <a:r>
              <a:rPr lang="ko-KR" altLang="en-US" dirty="0"/>
              <a:t>디폴트 </a:t>
            </a:r>
            <a:r>
              <a:rPr lang="en-US" altLang="ko-KR" dirty="0"/>
              <a:t>: </a:t>
            </a:r>
            <a:r>
              <a:rPr lang="ko-KR" altLang="en-US" dirty="0"/>
              <a:t>월드 좌표계</a:t>
            </a:r>
            <a:endParaRPr lang="en-US" altLang="ko-KR" dirty="0"/>
          </a:p>
          <a:p>
            <a:pPr lvl="2"/>
            <a:r>
              <a:rPr lang="ko-KR" altLang="en-US" dirty="0" err="1"/>
              <a:t>이미터가</a:t>
            </a:r>
            <a:r>
              <a:rPr lang="ko-KR" altLang="en-US" dirty="0"/>
              <a:t> 공간을 이동하더라도 방출된 </a:t>
            </a:r>
            <a:r>
              <a:rPr lang="ko-KR" altLang="en-US" dirty="0" err="1"/>
              <a:t>파티클은</a:t>
            </a:r>
            <a:r>
              <a:rPr lang="ko-KR" altLang="en-US" dirty="0"/>
              <a:t> 월드에 남아있음 </a:t>
            </a:r>
            <a:r>
              <a:rPr lang="en-US" altLang="ko-KR" dirty="0"/>
              <a:t>(</a:t>
            </a:r>
            <a:r>
              <a:rPr lang="ko-KR" altLang="en-US" dirty="0"/>
              <a:t>기관차의 연기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아주 가끔은 </a:t>
            </a:r>
            <a:r>
              <a:rPr lang="en-US" altLang="ko-KR" dirty="0"/>
              <a:t>: </a:t>
            </a:r>
            <a:r>
              <a:rPr lang="ko-KR" altLang="en-US" dirty="0"/>
              <a:t>로컬 좌표계 </a:t>
            </a:r>
            <a:r>
              <a:rPr lang="en-US" altLang="ko-KR" dirty="0"/>
              <a:t>(‘Required’</a:t>
            </a:r>
            <a:r>
              <a:rPr lang="ko-KR" altLang="en-US" dirty="0"/>
              <a:t> 모듈의 </a:t>
            </a:r>
            <a:r>
              <a:rPr lang="en-US" altLang="ko-KR" dirty="0"/>
              <a:t>‘Emitter&gt;Use Local Space’ </a:t>
            </a:r>
            <a:r>
              <a:rPr lang="ko-KR" altLang="en-US" dirty="0"/>
              <a:t>프로퍼티 체크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방출된 </a:t>
            </a:r>
            <a:r>
              <a:rPr lang="ko-KR" altLang="en-US" dirty="0" err="1"/>
              <a:t>파티클이</a:t>
            </a:r>
            <a:r>
              <a:rPr lang="ko-KR" altLang="en-US" dirty="0"/>
              <a:t> </a:t>
            </a:r>
            <a:r>
              <a:rPr lang="ko-KR" altLang="en-US" dirty="0" err="1"/>
              <a:t>이미터와</a:t>
            </a:r>
            <a:r>
              <a:rPr lang="ko-KR" altLang="en-US" dirty="0"/>
              <a:t> 함께 움직임 </a:t>
            </a:r>
            <a:r>
              <a:rPr lang="en-US" altLang="ko-KR" dirty="0"/>
              <a:t>(</a:t>
            </a:r>
            <a:r>
              <a:rPr lang="ko-KR" altLang="en-US" dirty="0"/>
              <a:t>스타워즈의 </a:t>
            </a:r>
            <a:r>
              <a:rPr lang="ko-KR" altLang="en-US" dirty="0" err="1"/>
              <a:t>광선검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D072F-DA2C-4102-AD2F-E9355F49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7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5873-A591-45F0-9786-75A863AA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스프라이트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파티클</a:t>
            </a:r>
            <a:r>
              <a:rPr lang="ko-KR" altLang="en-US" dirty="0">
                <a:solidFill>
                  <a:srgbClr val="0070C0"/>
                </a:solidFill>
              </a:rPr>
              <a:t> 이펙트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BC27-CB06-47BC-AE0E-B48E1D67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스프라이트로</a:t>
            </a:r>
            <a:r>
              <a:rPr lang="ko-KR" altLang="en-US" dirty="0"/>
              <a:t> </a:t>
            </a:r>
            <a:r>
              <a:rPr lang="ko-KR" altLang="en-US" dirty="0" err="1"/>
              <a:t>스모크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이펙트를 구현하는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스프라이트</a:t>
            </a:r>
            <a:r>
              <a:rPr lang="en-US" altLang="ko-KR" dirty="0"/>
              <a:t>(sprite)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 err="1"/>
              <a:t>스프라이트는</a:t>
            </a:r>
            <a:r>
              <a:rPr lang="ko-KR" altLang="en-US" dirty="0"/>
              <a:t> 항상 카메라 방향을 바라보는 </a:t>
            </a:r>
            <a:r>
              <a:rPr lang="en-US" altLang="ko-KR" dirty="0"/>
              <a:t>2D </a:t>
            </a:r>
            <a:r>
              <a:rPr lang="ko-KR" altLang="en-US" dirty="0"/>
              <a:t>평면임</a:t>
            </a:r>
            <a:endParaRPr lang="en-US" altLang="ko-KR" dirty="0"/>
          </a:p>
          <a:p>
            <a:pPr lvl="1"/>
            <a:r>
              <a:rPr lang="ko-KR" altLang="en-US" dirty="0"/>
              <a:t>평면에는 </a:t>
            </a:r>
            <a:r>
              <a:rPr lang="ko-KR" altLang="en-US" dirty="0" err="1"/>
              <a:t>머티리얼을</a:t>
            </a:r>
            <a:r>
              <a:rPr lang="ko-KR" altLang="en-US" dirty="0"/>
              <a:t> 적용함</a:t>
            </a:r>
            <a:endParaRPr lang="en-US" altLang="ko-KR" dirty="0"/>
          </a:p>
          <a:p>
            <a:r>
              <a:rPr lang="ko-KR" altLang="en-US" dirty="0" err="1"/>
              <a:t>스프라이트를</a:t>
            </a:r>
            <a:r>
              <a:rPr lang="ko-KR" altLang="en-US" dirty="0"/>
              <a:t> 위한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pPr lvl="1"/>
            <a:r>
              <a:rPr lang="ko-KR" altLang="en-US" dirty="0"/>
              <a:t>애니메이션 연속 이미지가 </a:t>
            </a:r>
            <a:r>
              <a:rPr lang="en-US" altLang="ko-KR" dirty="0"/>
              <a:t>8x8 </a:t>
            </a:r>
            <a:r>
              <a:rPr lang="ko-KR" altLang="en-US" dirty="0"/>
              <a:t>격자로 배치된 시트를 사용함</a:t>
            </a:r>
            <a:endParaRPr lang="en-US" altLang="ko-KR" dirty="0"/>
          </a:p>
          <a:p>
            <a:pPr lvl="2"/>
            <a:r>
              <a:rPr lang="ko-KR" altLang="en-US" dirty="0"/>
              <a:t>격자의 각 이미지를 </a:t>
            </a:r>
            <a:r>
              <a:rPr lang="ko-KR" altLang="en-US" dirty="0" err="1"/>
              <a:t>스프라이트에</a:t>
            </a:r>
            <a:r>
              <a:rPr lang="ko-KR" altLang="en-US" dirty="0"/>
              <a:t> 순차적으로 연속해서 보여주면 애니메이션처럼 보이게 됨</a:t>
            </a:r>
            <a:endParaRPr lang="en-US" altLang="ko-KR" dirty="0"/>
          </a:p>
          <a:p>
            <a:pPr lvl="2"/>
            <a:r>
              <a:rPr lang="ko-KR" altLang="en-US" dirty="0"/>
              <a:t>이를 </a:t>
            </a:r>
            <a:r>
              <a:rPr lang="en-US" altLang="ko-KR" b="1" dirty="0" err="1"/>
              <a:t>SubUV</a:t>
            </a:r>
            <a:r>
              <a:rPr lang="en-US" altLang="ko-KR" b="1" dirty="0"/>
              <a:t> </a:t>
            </a:r>
            <a:r>
              <a:rPr lang="ko-KR" altLang="en-US" b="1" dirty="0"/>
              <a:t>애니메이션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A831D-9BF6-4BC4-8CDE-88A4FE6E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이펙트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Ppsmoke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Ppsmoke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5873-A591-45F0-9786-75A863AA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파티클</a:t>
            </a:r>
            <a:r>
              <a:rPr lang="ko-KR" altLang="en-US" dirty="0">
                <a:solidFill>
                  <a:srgbClr val="0070C0"/>
                </a:solidFill>
              </a:rPr>
              <a:t> 라이트 이펙트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BC27-CB06-47BC-AE0E-B48E1D67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조명 효과가 있는 </a:t>
            </a:r>
            <a:r>
              <a:rPr lang="ko-KR" altLang="en-US" dirty="0" err="1"/>
              <a:t>파티클</a:t>
            </a:r>
            <a:r>
              <a:rPr lang="ko-KR" altLang="en-US" dirty="0"/>
              <a:t> 라이트 이펙트를 만드는 방법을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파티클과</a:t>
            </a:r>
            <a:r>
              <a:rPr lang="ko-KR" altLang="en-US" dirty="0"/>
              <a:t> 라이트를 동시에 </a:t>
            </a:r>
            <a:r>
              <a:rPr lang="ko-KR" altLang="en-US" dirty="0" err="1"/>
              <a:t>스폰하는</a:t>
            </a:r>
            <a:r>
              <a:rPr lang="ko-KR" altLang="en-US" dirty="0"/>
              <a:t> </a:t>
            </a:r>
            <a:r>
              <a:rPr lang="ko-KR" altLang="en-US" dirty="0" err="1"/>
              <a:t>이미터를</a:t>
            </a:r>
            <a:r>
              <a:rPr lang="ko-KR" altLang="en-US" dirty="0"/>
              <a:t> 만들어보자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RGB </a:t>
            </a:r>
            <a:r>
              <a:rPr lang="ko-KR" altLang="en-US" dirty="0"/>
              <a:t>값은 기본적으로 </a:t>
            </a:r>
            <a:r>
              <a:rPr lang="en-US" altLang="ko-KR" dirty="0"/>
              <a:t>[0,1]</a:t>
            </a:r>
            <a:r>
              <a:rPr lang="ko-KR" altLang="en-US" dirty="0"/>
              <a:t>의 범위이지만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초과하는 경우에는 </a:t>
            </a:r>
            <a:r>
              <a:rPr lang="ko-KR" altLang="en-US" dirty="0" err="1"/>
              <a:t>이미시브</a:t>
            </a:r>
            <a:r>
              <a:rPr lang="en-US" altLang="ko-KR" dirty="0"/>
              <a:t>(emissive) </a:t>
            </a:r>
            <a:r>
              <a:rPr lang="ko-KR" altLang="en-US" dirty="0"/>
              <a:t>컬러로 작동되어 스스로 빛을 내는 효과를 나타냄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A831D-9BF6-4BC4-8CDE-88A4FE6E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4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파티클</a:t>
            </a:r>
            <a:r>
              <a:rPr lang="ko-KR" altLang="en-US" dirty="0"/>
              <a:t> 라이트 이펙트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Pplight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Pplight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27_ </a:t>
            </a:r>
            <a:r>
              <a:rPr lang="ko-KR" altLang="en-US" dirty="0" err="1">
                <a:solidFill>
                  <a:srgbClr val="0070C0"/>
                </a:solidFill>
              </a:rPr>
              <a:t>파티클</a:t>
            </a:r>
            <a:r>
              <a:rPr lang="ko-KR" altLang="en-US" dirty="0">
                <a:solidFill>
                  <a:srgbClr val="0070C0"/>
                </a:solidFill>
              </a:rPr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이펙트 만들기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파티클</a:t>
            </a:r>
            <a:r>
              <a:rPr lang="ko-KR" altLang="en-US" dirty="0"/>
              <a:t> 라이트 이펙트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B6856-987D-455F-857D-95BF07BD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CA71F-7D78-44F3-B35B-A8381483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 err="1"/>
              <a:t>스프라이트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이펙트를 만들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파티클</a:t>
            </a:r>
            <a:r>
              <a:rPr lang="ko-KR" altLang="en-US" dirty="0"/>
              <a:t> 라이트 이펙트를 만들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FB459-3770-4C49-BEA7-602285DA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0C721-472E-465C-A503-D0BC7E38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시스템이란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7B7CE-8230-4EFB-94C6-C2758188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시스템이란</a:t>
            </a:r>
            <a:endParaRPr lang="en-US" altLang="ko-KR" dirty="0"/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작은 평면 사각형</a:t>
            </a:r>
            <a:r>
              <a:rPr lang="en-US" altLang="ko-KR" dirty="0"/>
              <a:t>(=</a:t>
            </a:r>
            <a:r>
              <a:rPr lang="ko-KR" altLang="en-US" dirty="0" err="1"/>
              <a:t>스프라이트</a:t>
            </a:r>
            <a:r>
              <a:rPr lang="en-US" altLang="ko-KR" dirty="0"/>
              <a:t>)</a:t>
            </a:r>
            <a:r>
              <a:rPr lang="ko-KR" altLang="en-US" dirty="0"/>
              <a:t>으로 그림</a:t>
            </a:r>
            <a:r>
              <a:rPr lang="en-US" altLang="ko-KR" dirty="0"/>
              <a:t> </a:t>
            </a:r>
            <a:r>
              <a:rPr lang="ko-KR" altLang="en-US" dirty="0"/>
              <a:t>또는 메시를 입자</a:t>
            </a:r>
            <a:r>
              <a:rPr lang="en-US" altLang="ko-KR" dirty="0"/>
              <a:t>(=</a:t>
            </a:r>
            <a:r>
              <a:rPr lang="ko-KR" altLang="en-US" dirty="0" err="1"/>
              <a:t>파티클</a:t>
            </a:r>
            <a:r>
              <a:rPr lang="en-US" altLang="ko-KR" dirty="0"/>
              <a:t>)</a:t>
            </a:r>
            <a:r>
              <a:rPr lang="ko-KR" altLang="en-US" dirty="0"/>
              <a:t>처럼 만들어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	</a:t>
            </a:r>
            <a:r>
              <a:rPr lang="ko-KR" altLang="en-US" dirty="0"/>
              <a:t> 공간에 방출하는 비주얼 이펙트임</a:t>
            </a:r>
            <a:endParaRPr lang="en-US" altLang="ko-KR" dirty="0"/>
          </a:p>
          <a:p>
            <a:pPr lvl="1"/>
            <a:r>
              <a:rPr lang="ko-KR" altLang="en-US" dirty="0"/>
              <a:t>쉬운 설명 </a:t>
            </a:r>
            <a:r>
              <a:rPr lang="en-US" altLang="ko-KR" dirty="0"/>
              <a:t>: </a:t>
            </a:r>
            <a:r>
              <a:rPr lang="ko-KR" altLang="en-US" dirty="0"/>
              <a:t>많은 양의 </a:t>
            </a:r>
            <a:r>
              <a:rPr lang="ko-KR" altLang="en-US" dirty="0" err="1"/>
              <a:t>스프라이트를</a:t>
            </a:r>
            <a:r>
              <a:rPr lang="ko-KR" altLang="en-US" dirty="0"/>
              <a:t> 각각의 크기와 방향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, </a:t>
            </a:r>
            <a:r>
              <a:rPr lang="ko-KR" altLang="en-US" dirty="0"/>
              <a:t>생존 시간을 갖게 해서 뿌리고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	</a:t>
            </a:r>
            <a:r>
              <a:rPr lang="ko-KR" altLang="en-US" dirty="0"/>
              <a:t>시간에 따라 크기가 커지거나 흐려지게 만드는 것임</a:t>
            </a:r>
            <a:endParaRPr lang="en-US" altLang="ko-KR" dirty="0"/>
          </a:p>
          <a:p>
            <a:pPr lvl="1"/>
            <a:r>
              <a:rPr lang="ko-KR" altLang="en-US" dirty="0"/>
              <a:t>대량의 </a:t>
            </a:r>
            <a:r>
              <a:rPr lang="ko-KR" altLang="en-US" dirty="0" err="1"/>
              <a:t>파티클을</a:t>
            </a:r>
            <a:r>
              <a:rPr lang="ko-KR" altLang="en-US" dirty="0"/>
              <a:t> 화면에 방출할 수 있도록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일반적인 게임 객체 또는 물리 엔진의 강체 움직임과는</a:t>
            </a:r>
            <a:r>
              <a:rPr lang="en-US" altLang="ko-KR" dirty="0"/>
              <a:t>)</a:t>
            </a:r>
            <a:r>
              <a:rPr lang="ko-KR" altLang="en-US" dirty="0"/>
              <a:t> 다른 방식으로 움직임을 구현함</a:t>
            </a:r>
            <a:endParaRPr lang="en-US" altLang="ko-KR" dirty="0"/>
          </a:p>
          <a:p>
            <a:pPr lvl="2"/>
            <a:r>
              <a:rPr lang="ko-KR" altLang="en-US" dirty="0"/>
              <a:t>이펙트 디자이너가 움직임을 제어함</a:t>
            </a:r>
            <a:endParaRPr lang="en-US" altLang="ko-KR" dirty="0"/>
          </a:p>
          <a:p>
            <a:pPr lvl="1"/>
            <a:r>
              <a:rPr lang="ko-KR" altLang="en-US" dirty="0"/>
              <a:t>시각효과</a:t>
            </a:r>
            <a:r>
              <a:rPr lang="en-US" altLang="ko-KR" dirty="0"/>
              <a:t>(visual effect, visual FX, VFX)</a:t>
            </a:r>
            <a:r>
              <a:rPr lang="ko-KR" altLang="en-US" dirty="0"/>
              <a:t>를 만드는 중요한 역할을 함</a:t>
            </a:r>
            <a:endParaRPr lang="en-US" altLang="ko-KR" dirty="0"/>
          </a:p>
          <a:p>
            <a:pPr lvl="2"/>
            <a:r>
              <a:rPr lang="ko-KR" altLang="en-US" dirty="0"/>
              <a:t>게임에서는 반드시 필요한 존재임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활용 분야</a:t>
            </a:r>
            <a:endParaRPr lang="en-US" altLang="ko-KR" dirty="0"/>
          </a:p>
          <a:p>
            <a:pPr lvl="1"/>
            <a:r>
              <a:rPr lang="ko-KR" altLang="en-US" dirty="0"/>
              <a:t>다양한 자연 현상</a:t>
            </a:r>
            <a:r>
              <a:rPr lang="en-US" altLang="ko-KR" dirty="0"/>
              <a:t>(</a:t>
            </a:r>
            <a:r>
              <a:rPr lang="ko-KR" altLang="en-US" dirty="0"/>
              <a:t>모래 먼지</a:t>
            </a:r>
            <a:r>
              <a:rPr lang="en-US" altLang="ko-KR" dirty="0"/>
              <a:t>, </a:t>
            </a:r>
            <a:r>
              <a:rPr lang="ko-KR" altLang="en-US" dirty="0"/>
              <a:t>번개</a:t>
            </a:r>
            <a:r>
              <a:rPr lang="en-US" altLang="ko-KR" dirty="0"/>
              <a:t>, </a:t>
            </a:r>
            <a:r>
              <a:rPr lang="ko-KR" altLang="en-US" dirty="0"/>
              <a:t>불꽃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VFX </a:t>
            </a:r>
            <a:r>
              <a:rPr lang="ko-KR" altLang="en-US" dirty="0"/>
              <a:t>표현</a:t>
            </a:r>
            <a:r>
              <a:rPr lang="en-US" altLang="ko-KR" dirty="0"/>
              <a:t>(</a:t>
            </a:r>
            <a:r>
              <a:rPr lang="ko-KR" altLang="en-US" dirty="0"/>
              <a:t>폭발</a:t>
            </a:r>
            <a:r>
              <a:rPr lang="en-US" altLang="ko-KR" dirty="0"/>
              <a:t>, </a:t>
            </a:r>
            <a:r>
              <a:rPr lang="ko-KR" altLang="en-US" dirty="0"/>
              <a:t>화염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기타</a:t>
            </a:r>
            <a:r>
              <a:rPr lang="en-US" altLang="ko-KR" dirty="0"/>
              <a:t>, </a:t>
            </a:r>
            <a:r>
              <a:rPr lang="ko-KR" altLang="en-US" dirty="0"/>
              <a:t>마법과 같은 공상적인 부분</a:t>
            </a:r>
            <a:r>
              <a:rPr lang="en-US" altLang="ko-KR" dirty="0"/>
              <a:t>, UI </a:t>
            </a:r>
            <a:r>
              <a:rPr lang="ko-KR" altLang="en-US" dirty="0"/>
              <a:t>강조 효과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388AF-1661-43EF-BD11-1EB0E2A1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F9B2-F432-4522-A95D-8253D4A2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시스템의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F0722-FEE0-4F1D-9BEF-65542A65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시스템을 배우려면</a:t>
            </a:r>
            <a:endParaRPr lang="en-US" altLang="ko-KR" dirty="0"/>
          </a:p>
          <a:p>
            <a:pPr lvl="1"/>
            <a:r>
              <a:rPr lang="ko-KR" altLang="en-US" dirty="0"/>
              <a:t>고려해야 할 </a:t>
            </a:r>
            <a:r>
              <a:rPr lang="ko-KR" altLang="en-US" dirty="0" err="1"/>
              <a:t>파티클</a:t>
            </a:r>
            <a:r>
              <a:rPr lang="ko-KR" altLang="en-US" dirty="0"/>
              <a:t> 시스템의 주요 내용</a:t>
            </a:r>
            <a:endParaRPr lang="en-US" altLang="ko-KR" dirty="0"/>
          </a:p>
          <a:p>
            <a:pPr lvl="2"/>
            <a:r>
              <a:rPr lang="ko-KR" altLang="en-US" dirty="0"/>
              <a:t>외형</a:t>
            </a:r>
            <a:endParaRPr lang="en-US" altLang="ko-KR" dirty="0"/>
          </a:p>
          <a:p>
            <a:pPr lvl="2"/>
            <a:r>
              <a:rPr lang="ko-KR" altLang="en-US" dirty="0"/>
              <a:t>정렬</a:t>
            </a:r>
            <a:endParaRPr lang="en-US" altLang="ko-KR" dirty="0"/>
          </a:p>
          <a:p>
            <a:pPr lvl="2"/>
            <a:r>
              <a:rPr lang="ko-KR" altLang="en-US" dirty="0" err="1"/>
              <a:t>파티클</a:t>
            </a:r>
            <a:r>
              <a:rPr lang="ko-KR" altLang="en-US" dirty="0"/>
              <a:t> 방출 양과 빈도</a:t>
            </a:r>
            <a:endParaRPr lang="en-US" altLang="ko-KR" dirty="0"/>
          </a:p>
          <a:p>
            <a:pPr lvl="2"/>
            <a:r>
              <a:rPr lang="ko-KR" altLang="en-US" dirty="0"/>
              <a:t>방출 시작 위치</a:t>
            </a:r>
            <a:endParaRPr lang="en-US" altLang="ko-KR" dirty="0"/>
          </a:p>
          <a:p>
            <a:pPr lvl="2"/>
            <a:r>
              <a:rPr lang="ko-KR" altLang="en-US" dirty="0" err="1"/>
              <a:t>파티클이</a:t>
            </a:r>
            <a:r>
              <a:rPr lang="ko-KR" altLang="en-US" dirty="0"/>
              <a:t> 소멸하기까지의 시간</a:t>
            </a:r>
            <a:endParaRPr lang="en-US" altLang="ko-KR" dirty="0"/>
          </a:p>
          <a:p>
            <a:pPr lvl="2"/>
            <a:r>
              <a:rPr lang="ko-KR" altLang="en-US" dirty="0"/>
              <a:t>방출하는 방향과 속도</a:t>
            </a:r>
            <a:endParaRPr lang="en-US" altLang="ko-KR" dirty="0"/>
          </a:p>
          <a:p>
            <a:pPr lvl="2"/>
            <a:r>
              <a:rPr lang="ko-KR" altLang="en-US" dirty="0"/>
              <a:t>방출 후의 가속</a:t>
            </a:r>
            <a:r>
              <a:rPr lang="en-US" altLang="ko-KR" dirty="0"/>
              <a:t>(</a:t>
            </a:r>
            <a:r>
              <a:rPr lang="ko-KR" altLang="en-US" dirty="0"/>
              <a:t>중력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방출 시 </a:t>
            </a:r>
            <a:r>
              <a:rPr lang="ko-KR" altLang="en-US" dirty="0" err="1"/>
              <a:t>스프라이트</a:t>
            </a:r>
            <a:r>
              <a:rPr lang="ko-KR" altLang="en-US" dirty="0"/>
              <a:t> 회전과 방출 후의 회전 </a:t>
            </a:r>
            <a:r>
              <a:rPr lang="en-US" altLang="ko-KR" dirty="0"/>
              <a:t>(</a:t>
            </a:r>
            <a:r>
              <a:rPr lang="ko-KR" altLang="en-US" dirty="0"/>
              <a:t>돌면서 날아가는 경우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방출 시 초기 크기와 방출 후의 크기 변화 </a:t>
            </a:r>
            <a:r>
              <a:rPr lang="en-US" altLang="ko-KR" dirty="0"/>
              <a:t>(</a:t>
            </a:r>
            <a:r>
              <a:rPr lang="ko-KR" altLang="en-US" dirty="0"/>
              <a:t>서서히 커지거나 작아지는 경우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방출 후의 색 변화 </a:t>
            </a:r>
            <a:r>
              <a:rPr lang="en-US" altLang="ko-KR" dirty="0"/>
              <a:t>(</a:t>
            </a:r>
            <a:r>
              <a:rPr lang="ko-KR" altLang="en-US" dirty="0"/>
              <a:t>서서히 </a:t>
            </a:r>
            <a:r>
              <a:rPr lang="ko-KR" altLang="en-US" dirty="0" err="1"/>
              <a:t>알파값이</a:t>
            </a:r>
            <a:r>
              <a:rPr lang="ko-KR" altLang="en-US" dirty="0"/>
              <a:t> 바뀌는 경우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파티클</a:t>
            </a:r>
            <a:r>
              <a:rPr lang="ko-KR" altLang="en-US" dirty="0"/>
              <a:t> 좌표계</a:t>
            </a:r>
            <a:endParaRPr lang="en-US" altLang="ko-KR" dirty="0"/>
          </a:p>
          <a:p>
            <a:pPr lvl="1"/>
            <a:r>
              <a:rPr lang="ko-KR" altLang="en-US" dirty="0"/>
              <a:t>값의 지정 방식</a:t>
            </a:r>
            <a:endParaRPr lang="en-US" altLang="ko-KR" dirty="0"/>
          </a:p>
          <a:p>
            <a:pPr lvl="2"/>
            <a:r>
              <a:rPr lang="ko-KR" altLang="en-US" dirty="0" err="1"/>
              <a:t>고정값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범위 값 지정</a:t>
            </a:r>
            <a:endParaRPr lang="en-US" altLang="ko-KR" dirty="0"/>
          </a:p>
          <a:p>
            <a:pPr lvl="2"/>
            <a:r>
              <a:rPr lang="ko-KR" altLang="en-US" dirty="0"/>
              <a:t>시간에 따라 변화하는 값 지정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8EC60-FFA9-4AE2-BB54-2A4CF24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EA9A-31D6-4A6C-9EE8-6CC0D4DC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나이아가라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76DB4-8284-49F6-93F7-2C93E63E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나이아가라 비주얼 이펙트 시스템</a:t>
            </a:r>
            <a:endParaRPr lang="en-US" altLang="ko-KR" dirty="0"/>
          </a:p>
          <a:p>
            <a:pPr lvl="1"/>
            <a:r>
              <a:rPr lang="ko-KR" altLang="en-US" dirty="0" err="1"/>
              <a:t>이미터를</a:t>
            </a:r>
            <a:r>
              <a:rPr lang="ko-KR" altLang="en-US" dirty="0"/>
              <a:t> 사용하여 </a:t>
            </a:r>
            <a:r>
              <a:rPr lang="ko-KR" altLang="en-US" dirty="0" err="1"/>
              <a:t>모듈식</a:t>
            </a:r>
            <a:r>
              <a:rPr lang="ko-KR" altLang="en-US" dirty="0"/>
              <a:t> </a:t>
            </a:r>
            <a:r>
              <a:rPr lang="ko-KR" altLang="en-US" dirty="0" err="1"/>
              <a:t>파티클</a:t>
            </a:r>
            <a:r>
              <a:rPr lang="ko-KR" altLang="en-US" dirty="0"/>
              <a:t> 기반 이펙트를 만드는 비주얼 이펙트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  <a:endParaRPr lang="en-US" altLang="ko-KR" dirty="0"/>
          </a:p>
          <a:p>
            <a:pPr lvl="1"/>
            <a:r>
              <a:rPr lang="ko-KR" altLang="en-US" dirty="0"/>
              <a:t>에디터 구성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94A39-C8DE-4374-91B3-9CDBF56D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91DC572-2E16-4DEC-A97A-DE1E931A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486" y="2225397"/>
            <a:ext cx="7887027" cy="40167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950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136BC-5650-4146-9395-4F067820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나이아가라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4DF17-B6DB-4D74-B883-1C52DFDF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파티클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(</a:t>
            </a:r>
            <a:r>
              <a:rPr lang="ko-KR" altLang="en-US" dirty="0" err="1"/>
              <a:t>파티클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dirty="0"/>
              <a:t>시스템</a:t>
            </a:r>
            <a:r>
              <a:rPr lang="ko-KR" altLang="en-US" dirty="0"/>
              <a:t>은 여러 </a:t>
            </a:r>
            <a:r>
              <a:rPr lang="ko-KR" altLang="en-US" b="1" dirty="0" err="1"/>
              <a:t>이미터</a:t>
            </a:r>
            <a:r>
              <a:rPr lang="ko-KR" altLang="en-US" dirty="0" err="1"/>
              <a:t>를</a:t>
            </a:r>
            <a:r>
              <a:rPr lang="ko-KR" altLang="en-US" dirty="0"/>
              <a:t> 담고 있는 컨테이너임</a:t>
            </a:r>
            <a:endParaRPr lang="en-US" altLang="ko-KR" dirty="0"/>
          </a:p>
          <a:p>
            <a:pPr lvl="2"/>
            <a:r>
              <a:rPr lang="ko-KR" altLang="en-US" dirty="0"/>
              <a:t>여러 </a:t>
            </a:r>
            <a:r>
              <a:rPr lang="ko-KR" altLang="en-US" dirty="0" err="1"/>
              <a:t>이미터가</a:t>
            </a:r>
            <a:r>
              <a:rPr lang="ko-KR" altLang="en-US" dirty="0"/>
              <a:t> 결합하여 하나의 시각 효과를 구현함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불꽃놀이 </a:t>
            </a:r>
            <a:r>
              <a:rPr lang="en-US" altLang="ko-KR" dirty="0"/>
              <a:t>‘</a:t>
            </a:r>
            <a:r>
              <a:rPr lang="ko-KR" altLang="en-US" dirty="0"/>
              <a:t>시스템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여러 불꽃 </a:t>
            </a:r>
            <a:r>
              <a:rPr lang="en-US" altLang="ko-KR" dirty="0"/>
              <a:t>‘</a:t>
            </a:r>
            <a:r>
              <a:rPr lang="ko-KR" altLang="en-US" dirty="0" err="1"/>
              <a:t>이미터</a:t>
            </a:r>
            <a:r>
              <a:rPr lang="en-US" altLang="ko-KR" dirty="0"/>
              <a:t>’</a:t>
            </a:r>
            <a:r>
              <a:rPr lang="ko-KR" altLang="en-US" dirty="0"/>
              <a:t>가 동시에 여러 곳에서 터짐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b="1" dirty="0" err="1"/>
              <a:t>이미터</a:t>
            </a:r>
            <a:r>
              <a:rPr lang="en-US" altLang="ko-KR" dirty="0"/>
              <a:t>(Emitter)</a:t>
            </a:r>
            <a:r>
              <a:rPr lang="ko-KR" altLang="en-US" dirty="0"/>
              <a:t>는 방출기를 구현하는 여러 </a:t>
            </a:r>
            <a:r>
              <a:rPr lang="ko-KR" altLang="en-US" b="1" dirty="0"/>
              <a:t>모듈</a:t>
            </a:r>
            <a:r>
              <a:rPr lang="ko-KR" altLang="en-US" dirty="0"/>
              <a:t>을 담고 있는 컨테이너임</a:t>
            </a:r>
            <a:endParaRPr lang="en-US" altLang="ko-KR" dirty="0"/>
          </a:p>
          <a:p>
            <a:pPr lvl="2"/>
            <a:r>
              <a:rPr lang="ko-KR" altLang="en-US" dirty="0" err="1"/>
              <a:t>이미터는</a:t>
            </a:r>
            <a:r>
              <a:rPr lang="en-US" altLang="ko-KR" dirty="0"/>
              <a:t> </a:t>
            </a:r>
            <a:r>
              <a:rPr lang="ko-KR" altLang="en-US" dirty="0" err="1"/>
              <a:t>파티클을</a:t>
            </a:r>
            <a:r>
              <a:rPr lang="ko-KR" altLang="en-US" dirty="0"/>
              <a:t> 방출하는 </a:t>
            </a:r>
            <a:r>
              <a:rPr lang="ko-KR" altLang="en-US" dirty="0" err="1"/>
              <a:t>방출기</a:t>
            </a:r>
            <a:r>
              <a:rPr lang="ko-KR" altLang="en-US" dirty="0"/>
              <a:t> 하나를 구현하는 것임</a:t>
            </a:r>
            <a:endParaRPr lang="en-US" altLang="ko-KR" dirty="0"/>
          </a:p>
          <a:p>
            <a:pPr lvl="3"/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공간으로 방출된 </a:t>
            </a:r>
            <a:r>
              <a:rPr lang="en-US" altLang="ko-KR" dirty="0"/>
              <a:t>1</a:t>
            </a:r>
            <a:r>
              <a:rPr lang="ko-KR" altLang="en-US" dirty="0"/>
              <a:t>장의 </a:t>
            </a:r>
            <a:r>
              <a:rPr lang="ko-KR" altLang="en-US" dirty="0" err="1"/>
              <a:t>스프라이트</a:t>
            </a:r>
            <a:endParaRPr lang="en-US" altLang="ko-KR" dirty="0"/>
          </a:p>
          <a:p>
            <a:pPr lvl="2"/>
            <a:r>
              <a:rPr lang="ko-KR" altLang="en-US" dirty="0"/>
              <a:t>한 </a:t>
            </a:r>
            <a:r>
              <a:rPr lang="ko-KR" altLang="en-US" dirty="0" err="1"/>
              <a:t>이미터는</a:t>
            </a:r>
            <a:r>
              <a:rPr lang="ko-KR" altLang="en-US" dirty="0"/>
              <a:t> 한 종류의 </a:t>
            </a:r>
            <a:r>
              <a:rPr lang="ko-KR" altLang="en-US" dirty="0" err="1"/>
              <a:t>파티클만</a:t>
            </a:r>
            <a:r>
              <a:rPr lang="ko-KR" altLang="en-US" dirty="0"/>
              <a:t> 방출할 수 있음</a:t>
            </a:r>
            <a:endParaRPr lang="en-US" altLang="ko-KR" dirty="0"/>
          </a:p>
          <a:p>
            <a:pPr lvl="2"/>
            <a:r>
              <a:rPr lang="ko-KR" altLang="en-US" dirty="0"/>
              <a:t>포함된 각 모듈은 동일한 방출기에 대해서 각자의 방식으로 </a:t>
            </a:r>
            <a:r>
              <a:rPr lang="ko-KR" altLang="en-US" dirty="0" err="1"/>
              <a:t>시뮬레이션함</a:t>
            </a:r>
            <a:endParaRPr lang="en-US" altLang="ko-KR" dirty="0"/>
          </a:p>
          <a:p>
            <a:pPr lvl="1"/>
            <a:r>
              <a:rPr lang="ko-KR" altLang="en-US" dirty="0"/>
              <a:t>한 모듈</a:t>
            </a:r>
            <a:r>
              <a:rPr lang="en-US" altLang="ko-KR" dirty="0"/>
              <a:t>(Module)</a:t>
            </a:r>
            <a:r>
              <a:rPr lang="ko-KR" altLang="en-US" dirty="0"/>
              <a:t>은 가장 하위 레벨임</a:t>
            </a:r>
            <a:endParaRPr lang="en-US" altLang="ko-KR" dirty="0"/>
          </a:p>
          <a:p>
            <a:pPr lvl="2"/>
            <a:r>
              <a:rPr lang="ko-KR" altLang="en-US" dirty="0"/>
              <a:t>모듈은 스크립트로 작성된 코드 블록에 해당함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 err="1"/>
              <a:t>이미터</a:t>
            </a:r>
            <a:r>
              <a:rPr lang="ko-KR" altLang="en-US" dirty="0"/>
              <a:t> 디자인</a:t>
            </a:r>
            <a:endParaRPr lang="en-US" altLang="ko-KR" dirty="0"/>
          </a:p>
          <a:p>
            <a:pPr lvl="1"/>
            <a:r>
              <a:rPr lang="ko-KR" altLang="en-US" dirty="0" err="1"/>
              <a:t>이미터</a:t>
            </a:r>
            <a:r>
              <a:rPr lang="ko-KR" altLang="en-US" dirty="0"/>
              <a:t> 내의 모듈들은 그룹으로 관리됨 </a:t>
            </a:r>
            <a:r>
              <a:rPr lang="en-US" altLang="ko-KR" dirty="0"/>
              <a:t>(</a:t>
            </a:r>
            <a:r>
              <a:rPr lang="ko-KR" altLang="en-US" dirty="0"/>
              <a:t>각 그룹을 스택이라고 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스택은 우선순위가 있어서 위의 모듈부터 아래의 순서로 실행됨</a:t>
            </a:r>
            <a:endParaRPr lang="en-US" altLang="ko-KR" dirty="0"/>
          </a:p>
          <a:p>
            <a:pPr lvl="1"/>
            <a:r>
              <a:rPr lang="ko-KR" altLang="en-US" dirty="0" err="1"/>
              <a:t>이미터</a:t>
            </a:r>
            <a:r>
              <a:rPr lang="ko-KR" altLang="en-US" dirty="0"/>
              <a:t> 디자인은 </a:t>
            </a:r>
            <a:r>
              <a:rPr lang="ko-KR" altLang="en-US" dirty="0" err="1"/>
              <a:t>이미터</a:t>
            </a:r>
            <a:r>
              <a:rPr lang="ko-KR" altLang="en-US" dirty="0"/>
              <a:t> 내부의 각 그룹에 모듈을 추가</a:t>
            </a:r>
            <a:r>
              <a:rPr lang="en-US" altLang="ko-KR" dirty="0"/>
              <a:t>/</a:t>
            </a:r>
            <a:r>
              <a:rPr lang="ko-KR" altLang="en-US" dirty="0"/>
              <a:t>제거하는 것임</a:t>
            </a:r>
            <a:endParaRPr lang="en-US" altLang="ko-KR" dirty="0"/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모듈은 </a:t>
            </a:r>
            <a:r>
              <a:rPr lang="ko-KR" altLang="en-US" dirty="0" err="1"/>
              <a:t>파티클</a:t>
            </a:r>
            <a:r>
              <a:rPr lang="ko-KR" altLang="en-US" dirty="0"/>
              <a:t> 행위의 특정한 측면을 나타냄 </a:t>
            </a:r>
            <a:r>
              <a:rPr lang="en-US" altLang="ko-KR" dirty="0"/>
              <a:t>(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생성시의 위치</a:t>
            </a:r>
            <a:r>
              <a:rPr lang="en-US" altLang="ko-KR" dirty="0"/>
              <a:t>, 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규모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사용자는 필요한 행위에 대한 모듈만을 추가 </a:t>
            </a:r>
            <a:r>
              <a:rPr lang="en-US" altLang="ko-KR" dirty="0"/>
              <a:t>(</a:t>
            </a:r>
            <a:r>
              <a:rPr lang="ko-KR" altLang="en-US" dirty="0"/>
              <a:t>불필요한 프로퍼티에 대한 계산 낭비를 없앰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66A7B-D30A-4B08-8C85-B646DFD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B7E7-55FE-47FC-A367-60FF9D5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이미터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6440B-87A5-4E36-BBB6-9F17DC8B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이미터</a:t>
            </a:r>
            <a:r>
              <a:rPr lang="ko-KR" altLang="en-US" dirty="0"/>
              <a:t> 내에는 모듈들을 배치하는 스택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들이 있음</a:t>
            </a:r>
          </a:p>
          <a:p>
            <a:pPr lvl="1" fontAlgn="base"/>
            <a:r>
              <a:rPr lang="ko-KR" altLang="en-US" b="1" dirty="0" err="1"/>
              <a:t>이미터</a:t>
            </a:r>
            <a:r>
              <a:rPr lang="ko-KR" altLang="en-US" b="1" dirty="0"/>
              <a:t> 세팅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 err="1"/>
              <a:t>이미터</a:t>
            </a:r>
            <a:r>
              <a:rPr lang="ko-KR" altLang="en-US" dirty="0"/>
              <a:t> 속성을 설정하는 </a:t>
            </a:r>
            <a:r>
              <a:rPr lang="ko-KR" altLang="en-US" b="1" dirty="0" err="1"/>
              <a:t>이미터</a:t>
            </a:r>
            <a:r>
              <a:rPr lang="ko-KR" altLang="en-US" b="1" dirty="0"/>
              <a:t> 프로퍼티</a:t>
            </a:r>
            <a:r>
              <a:rPr lang="ko-KR" altLang="en-US" dirty="0"/>
              <a:t> 모듈이 있음</a:t>
            </a:r>
            <a:endParaRPr lang="en-US" altLang="ko-KR" dirty="0"/>
          </a:p>
          <a:p>
            <a:pPr lvl="1" fontAlgn="base"/>
            <a:r>
              <a:rPr lang="ko-KR" altLang="en-US" b="1" dirty="0" err="1"/>
              <a:t>이미터</a:t>
            </a:r>
            <a:r>
              <a:rPr lang="ko-KR" altLang="en-US" b="1" dirty="0"/>
              <a:t> </a:t>
            </a:r>
            <a:r>
              <a:rPr lang="ko-KR" altLang="en-US" b="1" dirty="0" err="1"/>
              <a:t>스폰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 err="1"/>
              <a:t>이미터가</a:t>
            </a:r>
            <a:r>
              <a:rPr lang="ko-KR" altLang="en-US" dirty="0"/>
              <a:t> 처음으로 </a:t>
            </a:r>
            <a:r>
              <a:rPr lang="ko-KR" altLang="en-US" dirty="0" err="1"/>
              <a:t>스폰될</a:t>
            </a:r>
            <a:r>
              <a:rPr lang="ko-KR" altLang="en-US" dirty="0"/>
              <a:t> 때에 </a:t>
            </a:r>
            <a:r>
              <a:rPr lang="ko-KR" altLang="en-US" dirty="0" err="1"/>
              <a:t>해야할</a:t>
            </a:r>
            <a:r>
              <a:rPr lang="ko-KR" altLang="en-US" dirty="0"/>
              <a:t> 일을 수행하는 모듈을 배치함</a:t>
            </a:r>
          </a:p>
          <a:p>
            <a:pPr lvl="1" fontAlgn="base"/>
            <a:r>
              <a:rPr lang="ko-KR" altLang="en-US" b="1" dirty="0" err="1"/>
              <a:t>이미터</a:t>
            </a:r>
            <a:r>
              <a:rPr lang="ko-KR" altLang="en-US" b="1" dirty="0"/>
              <a:t> 업데이트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/>
              <a:t>시간의 경과에 따라서 </a:t>
            </a:r>
            <a:r>
              <a:rPr lang="ko-KR" altLang="en-US" dirty="0" err="1"/>
              <a:t>이미터에</a:t>
            </a:r>
            <a:r>
              <a:rPr lang="ko-KR" altLang="en-US" dirty="0"/>
              <a:t> 영향을 주는 모듈을 배치함</a:t>
            </a:r>
          </a:p>
          <a:p>
            <a:pPr lvl="1" fontAlgn="base"/>
            <a:r>
              <a:rPr lang="ko-KR" altLang="en-US" b="1" dirty="0" err="1"/>
              <a:t>파티클</a:t>
            </a:r>
            <a:r>
              <a:rPr lang="ko-KR" altLang="en-US" b="1" dirty="0"/>
              <a:t> </a:t>
            </a:r>
            <a:r>
              <a:rPr lang="ko-KR" altLang="en-US" b="1" dirty="0" err="1"/>
              <a:t>스폰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 err="1"/>
              <a:t>이미터로부터</a:t>
            </a:r>
            <a:r>
              <a:rPr lang="ko-KR" altLang="en-US" dirty="0"/>
              <a:t> </a:t>
            </a:r>
            <a:r>
              <a:rPr lang="ko-KR" altLang="en-US" dirty="0" err="1"/>
              <a:t>파티클이</a:t>
            </a:r>
            <a:r>
              <a:rPr lang="ko-KR" altLang="en-US" dirty="0"/>
              <a:t> </a:t>
            </a:r>
            <a:r>
              <a:rPr lang="ko-KR" altLang="en-US" dirty="0" err="1"/>
              <a:t>스폰될</a:t>
            </a:r>
            <a:r>
              <a:rPr lang="ko-KR" altLang="en-US" dirty="0"/>
              <a:t> 때에 </a:t>
            </a:r>
            <a:r>
              <a:rPr lang="ko-KR" altLang="en-US" dirty="0" err="1"/>
              <a:t>해야할</a:t>
            </a:r>
            <a:r>
              <a:rPr lang="ko-KR" altLang="en-US" dirty="0"/>
              <a:t> 일을 수행하는 모듈을 배치함</a:t>
            </a:r>
          </a:p>
          <a:p>
            <a:pPr lvl="1" fontAlgn="base"/>
            <a:r>
              <a:rPr lang="ko-KR" altLang="en-US" b="1" dirty="0" err="1"/>
              <a:t>파티클</a:t>
            </a:r>
            <a:r>
              <a:rPr lang="ko-KR" altLang="en-US" b="1" dirty="0"/>
              <a:t> 업데이트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/>
              <a:t>시간의 경과에 따라서 </a:t>
            </a:r>
            <a:r>
              <a:rPr lang="ko-KR" altLang="en-US" dirty="0" err="1"/>
              <a:t>파티클에</a:t>
            </a:r>
            <a:r>
              <a:rPr lang="ko-KR" altLang="en-US" dirty="0"/>
              <a:t> 영향을 주는 모듈을 배치함</a:t>
            </a:r>
          </a:p>
          <a:p>
            <a:pPr lvl="1" fontAlgn="base"/>
            <a:r>
              <a:rPr lang="ko-KR" altLang="en-US" b="1" dirty="0"/>
              <a:t>이벤트 </a:t>
            </a:r>
            <a:r>
              <a:rPr lang="ko-KR" altLang="en-US" b="1" dirty="0" err="1"/>
              <a:t>핸들러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/>
              <a:t>이벤트의 생성 기능과 이벤트 </a:t>
            </a:r>
            <a:r>
              <a:rPr lang="ko-KR" altLang="en-US" dirty="0" err="1"/>
              <a:t>리스닝</a:t>
            </a:r>
            <a:r>
              <a:rPr lang="ko-KR" altLang="en-US" dirty="0"/>
              <a:t> 기능을 추가함</a:t>
            </a:r>
            <a:endParaRPr lang="en-US" altLang="ko-KR" dirty="0"/>
          </a:p>
          <a:p>
            <a:pPr lvl="1" fontAlgn="base"/>
            <a:r>
              <a:rPr lang="ko-KR" altLang="en-US" b="1" dirty="0" err="1"/>
              <a:t>렌더러</a:t>
            </a:r>
            <a:r>
              <a:rPr lang="ko-KR" altLang="en-US" dirty="0"/>
              <a:t> 그룹</a:t>
            </a:r>
            <a:endParaRPr lang="en-US" altLang="ko-KR" dirty="0"/>
          </a:p>
          <a:p>
            <a:pPr lvl="2" fontAlgn="base"/>
            <a:r>
              <a:rPr lang="ko-KR" altLang="en-US" dirty="0" err="1"/>
              <a:t>스폰된</a:t>
            </a:r>
            <a:r>
              <a:rPr lang="ko-KR" altLang="en-US" dirty="0"/>
              <a:t> 각 </a:t>
            </a:r>
            <a:r>
              <a:rPr lang="ko-KR" altLang="en-US" dirty="0" err="1"/>
              <a:t>파티클을</a:t>
            </a:r>
            <a:r>
              <a:rPr lang="ko-KR" altLang="en-US" dirty="0"/>
              <a:t> 어떻게 렌더링할 지를 명시하는 </a:t>
            </a:r>
            <a:r>
              <a:rPr lang="ko-KR" altLang="en-US" dirty="0" err="1"/>
              <a:t>렌더러</a:t>
            </a:r>
            <a:r>
              <a:rPr lang="ko-KR" altLang="en-US" dirty="0"/>
              <a:t> 모듈을 배치함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91902-E699-4050-B4E3-6E187816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0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3E14-9093-4E61-98F4-61DCBBA6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프로퍼티의 값 유형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863B9-1339-4272-97F4-C19A5CF5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프로퍼티의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유형</a:t>
            </a:r>
            <a:endParaRPr lang="en-US" altLang="ko-KR" dirty="0"/>
          </a:p>
          <a:p>
            <a:pPr lvl="1"/>
            <a:r>
              <a:rPr lang="ko-KR" altLang="en-US" dirty="0"/>
              <a:t>프로퍼티가 가지는 값의 유형을 분포</a:t>
            </a:r>
            <a:r>
              <a:rPr lang="en-US" altLang="ko-KR" dirty="0"/>
              <a:t>(Distribution)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r>
              <a:rPr lang="ko-KR" altLang="en-US" dirty="0"/>
              <a:t>먼저 프로퍼티의 </a:t>
            </a:r>
            <a:r>
              <a:rPr lang="en-US" altLang="ko-KR" dirty="0"/>
              <a:t>Distribution</a:t>
            </a:r>
            <a:r>
              <a:rPr lang="ko-KR" altLang="en-US" dirty="0"/>
              <a:t>에 어떤 방법으로 값을 설정할 지 지정하고</a:t>
            </a:r>
            <a:r>
              <a:rPr lang="en-US" altLang="ko-KR" dirty="0"/>
              <a:t>, </a:t>
            </a:r>
            <a:r>
              <a:rPr lang="ko-KR" altLang="en-US" dirty="0"/>
              <a:t>각각의 방법에 맞게 값을 입력함</a:t>
            </a:r>
            <a:endParaRPr lang="en-US" altLang="ko-KR" dirty="0"/>
          </a:p>
          <a:p>
            <a:pPr lvl="1"/>
            <a:r>
              <a:rPr lang="ko-KR" altLang="en-US" dirty="0"/>
              <a:t>대표적인 분포</a:t>
            </a:r>
            <a:r>
              <a:rPr lang="en-US" altLang="ko-KR" dirty="0"/>
              <a:t>(Distribution)</a:t>
            </a:r>
          </a:p>
          <a:p>
            <a:pPr lvl="2"/>
            <a:r>
              <a:rPr lang="ko-KR" altLang="en-US" dirty="0" err="1"/>
              <a:t>고정값</a:t>
            </a:r>
            <a:r>
              <a:rPr lang="ko-KR" altLang="en-US" dirty="0"/>
              <a:t> 지정 </a:t>
            </a:r>
            <a:r>
              <a:rPr lang="en-US" altLang="ko-KR" dirty="0"/>
              <a:t>: Float Constant, Vector Constant</a:t>
            </a:r>
          </a:p>
          <a:p>
            <a:pPr lvl="2"/>
            <a:r>
              <a:rPr lang="ko-KR" altLang="en-US" dirty="0"/>
              <a:t>범위 값 지정 </a:t>
            </a:r>
            <a:r>
              <a:rPr lang="en-US" altLang="ko-KR" dirty="0"/>
              <a:t>: Float Uniform, Vector Uniform</a:t>
            </a:r>
          </a:p>
          <a:p>
            <a:pPr lvl="2"/>
            <a:r>
              <a:rPr lang="ko-KR" altLang="en-US" dirty="0"/>
              <a:t>시간에 따라 변화하는 값 지정 </a:t>
            </a:r>
            <a:r>
              <a:rPr lang="en-US" altLang="ko-KR" dirty="0"/>
              <a:t>: Float</a:t>
            </a:r>
            <a:r>
              <a:rPr lang="ko-KR" altLang="en-US" dirty="0"/>
              <a:t> </a:t>
            </a:r>
            <a:r>
              <a:rPr lang="en-US" altLang="ko-KR" dirty="0"/>
              <a:t>Curve,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Curve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47335-A6E9-4A35-9781-93093F9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57BB9-3CA3-4B2B-B2BB-76AE2C18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48" y="3703652"/>
            <a:ext cx="3839870" cy="2317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5CC061-F41F-4FAB-A8E4-F26AF888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717032"/>
            <a:ext cx="2971327" cy="1631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D7CFE5-3589-479D-A45D-98DB1E43A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50" y="3717032"/>
            <a:ext cx="2962184" cy="12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94164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31896</TotalTime>
  <Words>841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Tempus Sans ITC</vt:lpstr>
      <vt:lpstr>Times New Roman</vt:lpstr>
      <vt:lpstr>Wingdings</vt:lpstr>
      <vt:lpstr>c00_preface</vt:lpstr>
      <vt:lpstr>27_ 파티클 시스템</vt:lpstr>
      <vt:lpstr>27_ 파티클 시스템</vt:lpstr>
      <vt:lpstr>1. 개요</vt:lpstr>
      <vt:lpstr>파티클 시스템이란</vt:lpstr>
      <vt:lpstr>파티클 시스템의 개요</vt:lpstr>
      <vt:lpstr>나이아가라 시스템</vt:lpstr>
      <vt:lpstr>나이아가라 기초</vt:lpstr>
      <vt:lpstr>이미터 구조</vt:lpstr>
      <vt:lpstr>참고 : 프로퍼티의 값 유형 (Cascade)</vt:lpstr>
      <vt:lpstr>참고 : 모듈 좌표계 (Cascade)</vt:lpstr>
      <vt:lpstr>2. 스프라이트 파티클 이펙트 만들기</vt:lpstr>
      <vt:lpstr>실습 [2. 스프라이트 파티클 이펙트 만들기]</vt:lpstr>
      <vt:lpstr>3. 파티클 라이트 이펙트 만들기</vt:lpstr>
      <vt:lpstr>실습 [3. 파티클 라이트 이펙트 만들기]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1961</cp:revision>
  <dcterms:created xsi:type="dcterms:W3CDTF">2022-04-23T07:10:57Z</dcterms:created>
  <dcterms:modified xsi:type="dcterms:W3CDTF">2022-09-11T19:51:57Z</dcterms:modified>
</cp:coreProperties>
</file>