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61" r:id="rId2"/>
    <p:sldId id="717" r:id="rId3"/>
    <p:sldId id="718" r:id="rId4"/>
    <p:sldId id="731" r:id="rId5"/>
    <p:sldId id="732" r:id="rId6"/>
    <p:sldId id="734" r:id="rId7"/>
    <p:sldId id="733" r:id="rId8"/>
    <p:sldId id="719" r:id="rId9"/>
    <p:sldId id="409" r:id="rId10"/>
    <p:sldId id="720" r:id="rId11"/>
    <p:sldId id="726" r:id="rId12"/>
    <p:sldId id="721" r:id="rId13"/>
    <p:sldId id="727" r:id="rId14"/>
    <p:sldId id="722" r:id="rId15"/>
    <p:sldId id="728" r:id="rId16"/>
    <p:sldId id="723" r:id="rId17"/>
    <p:sldId id="729" r:id="rId18"/>
    <p:sldId id="724" r:id="rId19"/>
    <p:sldId id="73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31"/>
            <p14:sldId id="732"/>
            <p14:sldId id="734"/>
            <p14:sldId id="733"/>
            <p14:sldId id="719"/>
            <p14:sldId id="409"/>
            <p14:sldId id="720"/>
            <p14:sldId id="726"/>
            <p14:sldId id="721"/>
            <p14:sldId id="727"/>
            <p14:sldId id="722"/>
            <p14:sldId id="728"/>
            <p14:sldId id="723"/>
            <p14:sldId id="729"/>
            <p14:sldId id="724"/>
            <p14:sldId id="730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98" d="100"/>
          <a:sy n="98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28_ UMG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64A-3C71-48EC-9DAA-B7A010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3. </a:t>
            </a:r>
            <a:r>
              <a:rPr lang="ko-KR" altLang="en-US" dirty="0">
                <a:solidFill>
                  <a:schemeClr val="accent1"/>
                </a:solidFill>
              </a:rPr>
              <a:t>캐릭터 정보 </a:t>
            </a:r>
            <a:r>
              <a:rPr lang="en-US" altLang="ko-KR" dirty="0">
                <a:solidFill>
                  <a:schemeClr val="accent1"/>
                </a:solidFill>
              </a:rPr>
              <a:t>HUD </a:t>
            </a:r>
            <a:r>
              <a:rPr lang="ko-KR" altLang="en-US" dirty="0">
                <a:solidFill>
                  <a:schemeClr val="accent1"/>
                </a:solidFill>
              </a:rPr>
              <a:t>구현의 레이아웃 배치 단계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6706-A6ED-425D-A0E4-39CE9414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정보를 표시하는 </a:t>
            </a:r>
            <a:r>
              <a:rPr lang="en-US" altLang="ko-KR" dirty="0"/>
              <a:t>HUD </a:t>
            </a:r>
            <a:r>
              <a:rPr lang="ko-KR" altLang="en-US" dirty="0"/>
              <a:t>구현을 위한 레이아웃 배치 단계를 학습해보자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캐릭터 정보를 표시하는 </a:t>
            </a:r>
            <a:r>
              <a:rPr lang="en-US" altLang="ko-KR" dirty="0"/>
              <a:t>HUD</a:t>
            </a:r>
            <a:r>
              <a:rPr lang="ko-KR" altLang="en-US" dirty="0"/>
              <a:t>를 위해 위젯을 적절히 배치하여 시각적인 레이아웃을 만들자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 구조의 최상위에 </a:t>
            </a:r>
            <a:r>
              <a:rPr lang="en-US" altLang="ko-KR" b="1" dirty="0"/>
              <a:t>Canvas Panel</a:t>
            </a:r>
            <a:r>
              <a:rPr lang="ko-KR" altLang="en-US" dirty="0"/>
              <a:t>을 추가하자</a:t>
            </a:r>
            <a:r>
              <a:rPr lang="en-US" altLang="ko-KR" dirty="0"/>
              <a:t>.</a:t>
            </a:r>
            <a:r>
              <a:rPr lang="ko-KR" altLang="en-US" dirty="0"/>
              <a:t> 그 아래에 </a:t>
            </a:r>
            <a:r>
              <a:rPr lang="en-US" altLang="ko-KR" b="1" dirty="0"/>
              <a:t>Horizontal Box</a:t>
            </a:r>
            <a:r>
              <a:rPr lang="en-US" altLang="ko-KR" dirty="0"/>
              <a:t> </a:t>
            </a:r>
            <a:r>
              <a:rPr lang="ko-KR" altLang="en-US" dirty="0"/>
              <a:t>위젯을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화면의 왼쪽 상단 모서리에 배치하자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Horizontal Box</a:t>
            </a:r>
            <a:r>
              <a:rPr lang="en-US" altLang="ko-KR" dirty="0"/>
              <a:t> </a:t>
            </a:r>
            <a:r>
              <a:rPr lang="ko-KR" altLang="en-US" dirty="0"/>
              <a:t>위젯 아래에 </a:t>
            </a:r>
            <a:r>
              <a:rPr lang="en-US" altLang="ko-KR" b="1" dirty="0"/>
              <a:t>Vertical Box</a:t>
            </a:r>
            <a:r>
              <a:rPr lang="en-US" altLang="ko-KR" dirty="0"/>
              <a:t> </a:t>
            </a:r>
            <a:r>
              <a:rPr lang="ko-KR" altLang="en-US" dirty="0"/>
              <a:t>위젯 두개를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첫 번째 </a:t>
            </a:r>
            <a:r>
              <a:rPr lang="en-US" altLang="ko-KR" b="1" dirty="0"/>
              <a:t>Vertical Box</a:t>
            </a:r>
            <a:r>
              <a:rPr lang="ko-KR" altLang="en-US" dirty="0"/>
              <a:t> 아래에 </a:t>
            </a:r>
            <a:r>
              <a:rPr lang="en-US" altLang="ko-KR" b="1" dirty="0"/>
              <a:t>Text</a:t>
            </a:r>
            <a:r>
              <a:rPr lang="ko-KR" altLang="en-US" dirty="0"/>
              <a:t> 위젯 두 개를 배치하자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문자열 값을 </a:t>
            </a:r>
            <a:r>
              <a:rPr lang="en-US" altLang="ko-KR" dirty="0"/>
              <a:t>‘Health’</a:t>
            </a:r>
            <a:r>
              <a:rPr lang="ko-KR" altLang="en-US" dirty="0"/>
              <a:t>와 </a:t>
            </a:r>
            <a:r>
              <a:rPr lang="en-US" altLang="ko-KR" dirty="0"/>
              <a:t>‘Energy’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두 번째 </a:t>
            </a:r>
            <a:r>
              <a:rPr lang="en-US" altLang="ko-KR" b="1" dirty="0"/>
              <a:t>Vertical Box</a:t>
            </a:r>
            <a:r>
              <a:rPr lang="ko-KR" altLang="en-US" dirty="0"/>
              <a:t> 아래에 </a:t>
            </a:r>
            <a:r>
              <a:rPr lang="en-US" altLang="ko-KR" b="1" dirty="0"/>
              <a:t>Progress Bar</a:t>
            </a:r>
            <a:r>
              <a:rPr lang="ko-KR" altLang="en-US" dirty="0"/>
              <a:t> 위젯 두개를 배치하자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Canvas Panel</a:t>
            </a:r>
            <a:r>
              <a:rPr lang="ko-KR" altLang="en-US" dirty="0"/>
              <a:t>에 아래에 두번째 </a:t>
            </a:r>
            <a:r>
              <a:rPr lang="en-US" altLang="ko-KR" b="1" dirty="0"/>
              <a:t>Horizontal Box</a:t>
            </a:r>
            <a:r>
              <a:rPr lang="en-US" altLang="ko-KR" dirty="0"/>
              <a:t> </a:t>
            </a:r>
            <a:r>
              <a:rPr lang="ko-KR" altLang="en-US" dirty="0"/>
              <a:t>위젯을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화면의 오른쪽</a:t>
            </a:r>
            <a:r>
              <a:rPr lang="en-US" altLang="ko-KR" dirty="0"/>
              <a:t> </a:t>
            </a:r>
            <a:r>
              <a:rPr lang="ko-KR" altLang="en-US" dirty="0"/>
              <a:t>상단 모서리에 배치하자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두번째 </a:t>
            </a:r>
            <a:r>
              <a:rPr lang="en-US" altLang="ko-KR" b="1" dirty="0"/>
              <a:t>Horizontal Box</a:t>
            </a:r>
            <a:r>
              <a:rPr lang="en-US" altLang="ko-KR" dirty="0"/>
              <a:t> </a:t>
            </a:r>
            <a:r>
              <a:rPr lang="ko-KR" altLang="en-US" dirty="0"/>
              <a:t>위젯 아래에 </a:t>
            </a:r>
            <a:r>
              <a:rPr lang="en-US" altLang="ko-KR" b="1" dirty="0"/>
              <a:t>Text</a:t>
            </a:r>
            <a:r>
              <a:rPr lang="ko-KR" altLang="en-US" dirty="0"/>
              <a:t> 위젯 </a:t>
            </a:r>
            <a:r>
              <a:rPr lang="ko-KR" altLang="en-US" dirty="0" err="1"/>
              <a:t>네개를</a:t>
            </a:r>
            <a:r>
              <a:rPr lang="ko-KR" altLang="en-US" dirty="0"/>
              <a:t>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문자열 값을 </a:t>
            </a:r>
            <a:r>
              <a:rPr lang="en-US" altLang="ko-KR" dirty="0"/>
              <a:t>‘Ammo’,</a:t>
            </a:r>
            <a:r>
              <a:rPr lang="ko-KR" altLang="en-US" dirty="0"/>
              <a:t> </a:t>
            </a:r>
            <a:r>
              <a:rPr lang="en-US" altLang="ko-KR" dirty="0"/>
              <a:t>‘25’, ‘/’, ‘25’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CE9C-1D12-4868-8CF3-AA21941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9AE946B-D0AE-40EF-8402-E52F548B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7528" y="2621977"/>
            <a:ext cx="3664523" cy="16140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493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캐릭터 정보 </a:t>
            </a:r>
            <a:r>
              <a:rPr lang="en-US" altLang="ko-KR" dirty="0"/>
              <a:t>HUD </a:t>
            </a:r>
            <a:r>
              <a:rPr lang="ko-KR" altLang="en-US" dirty="0"/>
              <a:t>구현의 레이아웃 배치 단계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Pumgfirst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Pumgfirst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Pumgfirst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64A-3C71-48EC-9DAA-B7A010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4. </a:t>
            </a:r>
            <a:r>
              <a:rPr lang="ko-KR" altLang="en-US" dirty="0">
                <a:solidFill>
                  <a:schemeClr val="accent1"/>
                </a:solidFill>
              </a:rPr>
              <a:t>캐릭터 정보 </a:t>
            </a:r>
            <a:r>
              <a:rPr lang="en-US" altLang="ko-KR" dirty="0">
                <a:solidFill>
                  <a:schemeClr val="accent1"/>
                </a:solidFill>
              </a:rPr>
              <a:t>HUD </a:t>
            </a:r>
            <a:r>
              <a:rPr lang="ko-KR" altLang="en-US" dirty="0">
                <a:solidFill>
                  <a:schemeClr val="accent1"/>
                </a:solidFill>
              </a:rPr>
              <a:t>구현의 </a:t>
            </a:r>
            <a:r>
              <a:rPr lang="ko-KR" altLang="en-US" dirty="0" err="1">
                <a:solidFill>
                  <a:schemeClr val="accent1"/>
                </a:solidFill>
              </a:rPr>
              <a:t>스크립팅</a:t>
            </a:r>
            <a:r>
              <a:rPr lang="ko-KR" altLang="en-US" dirty="0">
                <a:solidFill>
                  <a:schemeClr val="accent1"/>
                </a:solidFill>
              </a:rPr>
              <a:t> 단계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6706-A6ED-425D-A0E4-39CE9414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정보를 표시하는 </a:t>
            </a:r>
            <a:r>
              <a:rPr lang="en-US" altLang="ko-KR" dirty="0"/>
              <a:t>HUD </a:t>
            </a:r>
            <a:r>
              <a:rPr lang="ko-KR" altLang="en-US" dirty="0"/>
              <a:t>구현을 위한 </a:t>
            </a:r>
            <a:r>
              <a:rPr lang="ko-KR" altLang="en-US" dirty="0" err="1"/>
              <a:t>스크립팅</a:t>
            </a:r>
            <a:r>
              <a:rPr lang="ko-KR" altLang="en-US" dirty="0"/>
              <a:t> 단계를 학습해보자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레이아웃이 배치된 후에 위젯의 배후의 함수 기능을 제공하도록 스크립트를 구현하자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그래프</a:t>
            </a:r>
            <a:r>
              <a:rPr lang="ko-KR" altLang="en-US" dirty="0"/>
              <a:t> 모드로 바꾸자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이미 배치되어 있는 </a:t>
            </a:r>
            <a:r>
              <a:rPr lang="en-US" altLang="ko-KR" b="1" dirty="0"/>
              <a:t>Construct </a:t>
            </a:r>
            <a:r>
              <a:rPr lang="ko-KR" altLang="en-US" b="1" dirty="0"/>
              <a:t>이벤트</a:t>
            </a:r>
            <a:r>
              <a:rPr lang="ko-KR" altLang="en-US" dirty="0"/>
              <a:t> 노드의 그래프를 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en-US" altLang="ko-KR" b="1" dirty="0" err="1"/>
              <a:t>BP_MyCharacter</a:t>
            </a:r>
            <a:r>
              <a:rPr lang="ko-KR" altLang="en-US" dirty="0"/>
              <a:t>의 레퍼런스 </a:t>
            </a:r>
            <a:r>
              <a:rPr lang="en-US" altLang="ko-KR" b="1" dirty="0" err="1"/>
              <a:t>MyCharacterRef</a:t>
            </a:r>
            <a:r>
              <a:rPr lang="ko-KR" altLang="en-US" dirty="0"/>
              <a:t>를 준비해두자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디자이너</a:t>
            </a:r>
            <a:r>
              <a:rPr lang="ko-KR" altLang="en-US" dirty="0"/>
              <a:t> 모드로 돌아가자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b="1" dirty="0"/>
              <a:t>Progress </a:t>
            </a:r>
            <a:r>
              <a:rPr lang="en-US" altLang="ko-KR" b="1" dirty="0" err="1"/>
              <a:t>Bar</a:t>
            </a:r>
            <a:r>
              <a:rPr lang="en-US" altLang="ko-KR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위젯의 </a:t>
            </a:r>
            <a:r>
              <a:rPr lang="en-US" altLang="ko-KR" b="1" dirty="0"/>
              <a:t>Percent</a:t>
            </a:r>
            <a:r>
              <a:rPr lang="ko-KR" altLang="en-US" dirty="0"/>
              <a:t> 속성 옆의 </a:t>
            </a:r>
            <a:r>
              <a:rPr lang="ko-KR" altLang="en-US" b="1" dirty="0" err="1"/>
              <a:t>바인드</a:t>
            </a:r>
            <a:r>
              <a:rPr lang="ko-KR" altLang="en-US" dirty="0"/>
              <a:t> 옵션을 선택하자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3"/>
            <a:r>
              <a:rPr lang="en-US" altLang="ko-KR" b="1" dirty="0" err="1"/>
              <a:t>MyCharacterRef</a:t>
            </a:r>
            <a:r>
              <a:rPr lang="en-US" altLang="ko-KR" dirty="0"/>
              <a:t> </a:t>
            </a:r>
            <a:r>
              <a:rPr lang="ko-KR" altLang="en-US" dirty="0"/>
              <a:t>아래의 </a:t>
            </a:r>
            <a:r>
              <a:rPr lang="en-US" altLang="ko-KR" b="1" dirty="0"/>
              <a:t>Health</a:t>
            </a:r>
            <a:r>
              <a:rPr lang="ko-KR" altLang="en-US" dirty="0"/>
              <a:t>를 선택하자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ko-KR" altLang="en-US" dirty="0"/>
              <a:t>두번째 </a:t>
            </a:r>
            <a:r>
              <a:rPr lang="en-US" altLang="ko-KR" b="1" dirty="0"/>
              <a:t>Progress </a:t>
            </a:r>
            <a:r>
              <a:rPr lang="en-US" altLang="ko-KR" b="1" dirty="0" err="1"/>
              <a:t>Bar</a:t>
            </a:r>
            <a:r>
              <a:rPr lang="en-US" altLang="ko-KR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위젯의 </a:t>
            </a:r>
            <a:r>
              <a:rPr lang="en-US" altLang="ko-KR" b="1" dirty="0"/>
              <a:t>Percent</a:t>
            </a:r>
            <a:r>
              <a:rPr lang="ko-KR" altLang="en-US" dirty="0"/>
              <a:t> 속성 옆의 </a:t>
            </a:r>
            <a:r>
              <a:rPr lang="ko-KR" altLang="en-US" b="1" dirty="0" err="1"/>
              <a:t>바인드</a:t>
            </a:r>
            <a:r>
              <a:rPr lang="ko-KR" altLang="en-US" dirty="0"/>
              <a:t> 옵션을 선택하자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3"/>
            <a:r>
              <a:rPr lang="en-US" altLang="ko-KR" b="1" dirty="0" err="1"/>
              <a:t>MyCharacterRef</a:t>
            </a:r>
            <a:r>
              <a:rPr lang="en-US" altLang="ko-KR" dirty="0"/>
              <a:t> </a:t>
            </a:r>
            <a:r>
              <a:rPr lang="ko-KR" altLang="en-US" dirty="0"/>
              <a:t>아래의 </a:t>
            </a:r>
            <a:r>
              <a:rPr lang="en-US" altLang="ko-KR" b="1" dirty="0"/>
              <a:t>Energy</a:t>
            </a:r>
            <a:r>
              <a:rPr lang="ko-KR" altLang="en-US" dirty="0"/>
              <a:t>를 선택하자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ko-KR" altLang="en-US" dirty="0"/>
              <a:t>오른쪽의 네 개의 </a:t>
            </a:r>
            <a:r>
              <a:rPr lang="en-US" altLang="ko-KR" b="1" dirty="0"/>
              <a:t>Text</a:t>
            </a:r>
            <a:r>
              <a:rPr lang="ko-KR" altLang="en-US" dirty="0"/>
              <a:t> 중에서 두번째 위젯의 </a:t>
            </a:r>
            <a:r>
              <a:rPr lang="en-US" altLang="ko-KR" b="1" dirty="0"/>
              <a:t>Text</a:t>
            </a:r>
            <a:r>
              <a:rPr lang="ko-KR" altLang="en-US" dirty="0"/>
              <a:t> 속성 옆의 </a:t>
            </a:r>
            <a:r>
              <a:rPr lang="ko-KR" altLang="en-US" b="1" dirty="0" err="1"/>
              <a:t>바인드</a:t>
            </a:r>
            <a:r>
              <a:rPr lang="ko-KR" altLang="en-US" dirty="0" err="1"/>
              <a:t>를</a:t>
            </a:r>
            <a:r>
              <a:rPr lang="ko-KR" altLang="en-US" dirty="0"/>
              <a:t> 클릭하자</a:t>
            </a:r>
            <a:endParaRPr lang="en-US" altLang="ko-KR" dirty="0"/>
          </a:p>
          <a:p>
            <a:pPr lvl="3"/>
            <a:r>
              <a:rPr lang="en-US" altLang="ko-KR" b="1" dirty="0" err="1"/>
              <a:t>MyCharacterRef</a:t>
            </a:r>
            <a:r>
              <a:rPr lang="ko-KR" altLang="en-US" dirty="0"/>
              <a:t>의 </a:t>
            </a:r>
            <a:r>
              <a:rPr lang="en-US" altLang="ko-KR" b="1" dirty="0"/>
              <a:t>Ammo</a:t>
            </a:r>
            <a:r>
              <a:rPr lang="ko-KR" altLang="en-US" dirty="0"/>
              <a:t>를 선택하자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CE9C-1D12-4868-8CF3-AA21941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7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캐릭터 정보 </a:t>
            </a:r>
            <a:r>
              <a:rPr lang="en-US" altLang="ko-KR" dirty="0"/>
              <a:t>HUD </a:t>
            </a:r>
            <a:r>
              <a:rPr lang="ko-KR" altLang="en-US" dirty="0"/>
              <a:t>구현의 </a:t>
            </a:r>
            <a:r>
              <a:rPr lang="ko-KR" altLang="en-US" dirty="0" err="1"/>
              <a:t>스크립팅</a:t>
            </a:r>
            <a:r>
              <a:rPr lang="ko-KR" altLang="en-US" dirty="0"/>
              <a:t> 단계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Pumgfirst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Pumgfirst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Pumgfirst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6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64A-3C71-48EC-9DAA-B7A010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5. </a:t>
            </a:r>
            <a:r>
              <a:rPr lang="ko-KR" altLang="en-US" dirty="0">
                <a:solidFill>
                  <a:schemeClr val="accent1"/>
                </a:solidFill>
              </a:rPr>
              <a:t>메인 메뉴 구현의 레이아웃 배치 단계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6706-A6ED-425D-A0E4-39CE9414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메인 메뉴 구현을 위한 레이아웃 배치 단계를 학습해보자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메인 메뉴의 시각적인 레이아웃을 만들자</a:t>
            </a:r>
            <a:r>
              <a:rPr lang="en-US" altLang="ko-KR" dirty="0"/>
              <a:t>. (</a:t>
            </a:r>
            <a:r>
              <a:rPr lang="ko-KR" altLang="en-US" b="1" dirty="0"/>
              <a:t>디자이너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계층 구조의 최상위에 </a:t>
            </a:r>
            <a:r>
              <a:rPr lang="en-US" altLang="ko-KR" b="1" dirty="0"/>
              <a:t>Canvas Panel</a:t>
            </a:r>
            <a:r>
              <a:rPr lang="ko-KR" altLang="en-US" dirty="0"/>
              <a:t>을 추가하자</a:t>
            </a:r>
            <a:r>
              <a:rPr lang="en-US" altLang="ko-KR" dirty="0"/>
              <a:t>.</a:t>
            </a:r>
            <a:r>
              <a:rPr lang="ko-KR" altLang="en-US" dirty="0"/>
              <a:t> 그 아래에 </a:t>
            </a:r>
            <a:r>
              <a:rPr lang="en-US" altLang="ko-KR" b="1" dirty="0"/>
              <a:t>Image </a:t>
            </a:r>
            <a:r>
              <a:rPr lang="ko-KR" altLang="en-US" dirty="0"/>
              <a:t>위젯을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이름을 </a:t>
            </a:r>
            <a:r>
              <a:rPr lang="en-US" altLang="ko-KR" b="1" dirty="0" err="1"/>
              <a:t>MyBackgroundImage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Canvas Panel </a:t>
            </a:r>
            <a:r>
              <a:rPr lang="ko-KR" altLang="en-US" dirty="0"/>
              <a:t>위젯 아래에 </a:t>
            </a:r>
            <a:r>
              <a:rPr lang="en-US" altLang="ko-KR" b="1" dirty="0"/>
              <a:t>Vertical Box</a:t>
            </a:r>
            <a:r>
              <a:rPr lang="en-US" altLang="ko-KR" dirty="0"/>
              <a:t> </a:t>
            </a:r>
            <a:r>
              <a:rPr lang="ko-KR" altLang="en-US" dirty="0"/>
              <a:t>위젯 하나를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이름을 </a:t>
            </a:r>
            <a:r>
              <a:rPr lang="en-US" altLang="ko-KR" b="1" dirty="0" err="1"/>
              <a:t>MainMenu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MainMenu</a:t>
            </a:r>
            <a:r>
              <a:rPr lang="en-US" altLang="ko-KR" b="1" dirty="0"/>
              <a:t> </a:t>
            </a:r>
            <a:r>
              <a:rPr lang="ko-KR" altLang="en-US" dirty="0"/>
              <a:t>아래에 </a:t>
            </a:r>
            <a:r>
              <a:rPr lang="en-US" altLang="ko-KR" b="1" dirty="0"/>
              <a:t>Button</a:t>
            </a:r>
            <a:r>
              <a:rPr lang="en-US" altLang="ko-KR" dirty="0"/>
              <a:t> </a:t>
            </a:r>
            <a:r>
              <a:rPr lang="ko-KR" altLang="en-US" dirty="0"/>
              <a:t>위젯 </a:t>
            </a:r>
            <a:r>
              <a:rPr lang="ko-KR" altLang="en-US" dirty="0" err="1"/>
              <a:t>세개를</a:t>
            </a:r>
            <a:r>
              <a:rPr lang="ko-KR" altLang="en-US" dirty="0"/>
              <a:t>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이름을 </a:t>
            </a:r>
            <a:r>
              <a:rPr lang="en-US" altLang="ko-KR" b="1" dirty="0" err="1"/>
              <a:t>PlayButton</a:t>
            </a:r>
            <a:r>
              <a:rPr lang="en-US" altLang="ko-KR" dirty="0"/>
              <a:t>, </a:t>
            </a:r>
            <a:r>
              <a:rPr lang="en-US" altLang="ko-KR" b="1" dirty="0" err="1"/>
              <a:t>OptionsButton</a:t>
            </a:r>
            <a:r>
              <a:rPr lang="en-US" altLang="ko-KR" dirty="0"/>
              <a:t>, </a:t>
            </a:r>
            <a:r>
              <a:rPr lang="en-US" altLang="ko-KR" b="1" dirty="0" err="1"/>
              <a:t>QuitButton</a:t>
            </a:r>
            <a:r>
              <a:rPr lang="ko-KR" altLang="en-US" dirty="0"/>
              <a:t>으로 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MainMenu</a:t>
            </a:r>
            <a:r>
              <a:rPr lang="ko-KR" altLang="en-US" dirty="0"/>
              <a:t>와 각 </a:t>
            </a:r>
            <a:r>
              <a:rPr lang="en-US" altLang="ko-KR" b="1" dirty="0"/>
              <a:t>Button</a:t>
            </a:r>
            <a:r>
              <a:rPr lang="ko-KR" altLang="en-US" dirty="0"/>
              <a:t>에 대해서 </a:t>
            </a:r>
            <a:r>
              <a:rPr lang="ko-KR" altLang="en-US" dirty="0" err="1"/>
              <a:t>하나씩의</a:t>
            </a:r>
            <a:r>
              <a:rPr lang="ko-KR" altLang="en-US" dirty="0"/>
              <a:t> </a:t>
            </a:r>
            <a:r>
              <a:rPr lang="en-US" altLang="ko-KR" b="1" dirty="0"/>
              <a:t>Text</a:t>
            </a:r>
            <a:r>
              <a:rPr lang="ko-KR" altLang="en-US" dirty="0"/>
              <a:t> 위젯을 추가하자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Text </a:t>
            </a:r>
            <a:r>
              <a:rPr lang="ko-KR" altLang="en-US" dirty="0"/>
              <a:t>속성값을 ‘</a:t>
            </a:r>
            <a:r>
              <a:rPr lang="en-US" altLang="ko-KR" dirty="0"/>
              <a:t>My Game’, ‘Play Game’, ‘Options’, ‘Quit’</a:t>
            </a:r>
            <a:r>
              <a:rPr lang="ko-KR" altLang="en-US" dirty="0"/>
              <a:t>으로 수정하자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위의 </a:t>
            </a:r>
            <a:r>
              <a:rPr lang="en-US" altLang="ko-KR" b="1" dirty="0" err="1"/>
              <a:t>MainMenu</a:t>
            </a:r>
            <a:r>
              <a:rPr lang="ko-KR" altLang="en-US" dirty="0"/>
              <a:t>를 복사하여 </a:t>
            </a:r>
            <a:r>
              <a:rPr lang="en-US" altLang="ko-KR" b="1" dirty="0" err="1"/>
              <a:t>OptionsMenu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수정하자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버튼의 이름을 순서대로 </a:t>
            </a:r>
            <a:r>
              <a:rPr lang="en-US" altLang="ko-KR" b="1" dirty="0"/>
              <a:t>Setting1</a:t>
            </a:r>
            <a:r>
              <a:rPr lang="en-US" altLang="ko-KR" dirty="0"/>
              <a:t>, </a:t>
            </a:r>
            <a:r>
              <a:rPr lang="en-US" altLang="ko-KR" b="1" dirty="0"/>
              <a:t>Setting2</a:t>
            </a:r>
            <a:r>
              <a:rPr lang="en-US" altLang="ko-KR" dirty="0"/>
              <a:t>, </a:t>
            </a:r>
            <a:r>
              <a:rPr lang="en-US" altLang="ko-KR" b="1" dirty="0"/>
              <a:t>Setting3</a:t>
            </a:r>
            <a:r>
              <a:rPr lang="en-US" altLang="ko-KR" dirty="0"/>
              <a:t>, </a:t>
            </a:r>
            <a:r>
              <a:rPr lang="en-US" altLang="ko-KR" b="1" dirty="0" err="1"/>
              <a:t>ReturnButton</a:t>
            </a:r>
            <a:r>
              <a:rPr lang="ko-KR" altLang="en-US" dirty="0"/>
              <a:t>으로 수정하자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그리고 </a:t>
            </a:r>
            <a:r>
              <a:rPr lang="en-US" altLang="ko-KR" b="1" dirty="0" err="1"/>
              <a:t>OptionsMenu</a:t>
            </a:r>
            <a:r>
              <a:rPr lang="ko-KR" altLang="en-US" dirty="0"/>
              <a:t>와 각 버튼에 달려있는 </a:t>
            </a:r>
            <a:r>
              <a:rPr lang="en-US" altLang="ko-KR" b="1" dirty="0"/>
              <a:t>Text </a:t>
            </a:r>
            <a:r>
              <a:rPr lang="ko-KR" altLang="en-US" dirty="0"/>
              <a:t>위젯의 </a:t>
            </a:r>
            <a:r>
              <a:rPr lang="en-US" altLang="ko-KR" b="1" dirty="0"/>
              <a:t>Text </a:t>
            </a:r>
            <a:r>
              <a:rPr lang="ko-KR" altLang="en-US" dirty="0"/>
              <a:t>속성값도 ‘</a:t>
            </a:r>
            <a:r>
              <a:rPr lang="en-US" altLang="ko-KR" dirty="0"/>
              <a:t>Resolution</a:t>
            </a:r>
            <a:r>
              <a:rPr lang="ko-KR" altLang="en-US" dirty="0"/>
              <a:t>’</a:t>
            </a:r>
            <a:r>
              <a:rPr lang="en-US" altLang="ko-KR" dirty="0"/>
              <a:t>, ‘640x480</a:t>
            </a:r>
            <a:r>
              <a:rPr lang="ko-KR" altLang="en-US" dirty="0"/>
              <a:t>’</a:t>
            </a:r>
            <a:r>
              <a:rPr lang="en-US" altLang="ko-KR" dirty="0"/>
              <a:t>, ‘1280x720</a:t>
            </a:r>
            <a:r>
              <a:rPr lang="ko-KR" altLang="en-US" dirty="0"/>
              <a:t>’</a:t>
            </a:r>
            <a:r>
              <a:rPr lang="en-US" altLang="ko-KR" dirty="0"/>
              <a:t>, ‘1920x1080</a:t>
            </a:r>
            <a:r>
              <a:rPr lang="ko-KR" altLang="en-US" dirty="0"/>
              <a:t>’</a:t>
            </a:r>
            <a:r>
              <a:rPr lang="en-US" altLang="ko-KR" dirty="0"/>
              <a:t>, ‘Return</a:t>
            </a:r>
            <a:r>
              <a:rPr lang="ko-KR" altLang="en-US" dirty="0"/>
              <a:t>’으로 수정하자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메뉴 중 하나만 표시되도록 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 err="1"/>
              <a:t>MainMenu</a:t>
            </a:r>
            <a:r>
              <a:rPr lang="en-US" altLang="ko-KR" dirty="0"/>
              <a:t>/</a:t>
            </a:r>
            <a:r>
              <a:rPr lang="en-US" altLang="ko-KR" b="1" dirty="0" err="1"/>
              <a:t>OptionsMenu</a:t>
            </a:r>
            <a:r>
              <a:rPr lang="ko-KR" altLang="en-US" dirty="0"/>
              <a:t>를 선택하고 </a:t>
            </a:r>
            <a:r>
              <a:rPr lang="en-US" altLang="ko-KR" b="1" dirty="0"/>
              <a:t>Visibility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b="1" dirty="0"/>
              <a:t>Visible/Hidden</a:t>
            </a:r>
            <a:r>
              <a:rPr lang="ko-KR" altLang="en-US" dirty="0"/>
              <a:t>이 되도록 두자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CE9C-1D12-4868-8CF3-AA21941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59098B9-1BFC-4448-AD45-15FCA8DD8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7306" y="2917830"/>
            <a:ext cx="3667279" cy="16152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4847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[5. </a:t>
            </a:r>
            <a:r>
              <a:rPr lang="ko-KR" altLang="en-US" dirty="0"/>
              <a:t>메인 메뉴 구현의 레이아웃 배치 단계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Pumgfirst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Pumgfirst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Pumgfirst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9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64A-3C71-48EC-9DAA-B7A010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6. </a:t>
            </a:r>
            <a:r>
              <a:rPr lang="ko-KR" altLang="en-US" dirty="0">
                <a:solidFill>
                  <a:schemeClr val="accent1"/>
                </a:solidFill>
              </a:rPr>
              <a:t>메인 메뉴 구현의 </a:t>
            </a:r>
            <a:r>
              <a:rPr lang="ko-KR" altLang="en-US" dirty="0" err="1">
                <a:solidFill>
                  <a:schemeClr val="accent1"/>
                </a:solidFill>
              </a:rPr>
              <a:t>스크립팅</a:t>
            </a:r>
            <a:r>
              <a:rPr lang="ko-KR" altLang="en-US" dirty="0">
                <a:solidFill>
                  <a:schemeClr val="accent1"/>
                </a:solidFill>
              </a:rPr>
              <a:t> 단계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6706-A6ED-425D-A0E4-39CE9414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메인 메뉴 구현을 위한 </a:t>
            </a:r>
            <a:r>
              <a:rPr lang="ko-KR" altLang="en-US" dirty="0" err="1"/>
              <a:t>스크립팅</a:t>
            </a:r>
            <a:r>
              <a:rPr lang="ko-KR" altLang="en-US" dirty="0"/>
              <a:t> 단계를 학습해보자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메인 메뉴 스크립트를 구현하자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그래프</a:t>
            </a:r>
            <a:r>
              <a:rPr lang="ko-KR" altLang="en-US" dirty="0"/>
              <a:t> 모드로 바꾸자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 영역에서 </a:t>
            </a:r>
            <a:r>
              <a:rPr lang="en-US" altLang="ko-KR" b="1" dirty="0" err="1"/>
              <a:t>PlayButton</a:t>
            </a:r>
            <a:r>
              <a:rPr lang="ko-KR" altLang="en-US" dirty="0"/>
              <a:t>을 선택하고 이벤트 영역의 </a:t>
            </a:r>
            <a:r>
              <a:rPr lang="en-US" altLang="ko-KR" b="1" dirty="0" err="1"/>
              <a:t>OnClicked</a:t>
            </a:r>
            <a:r>
              <a:rPr lang="ko-KR" altLang="en-US" dirty="0"/>
              <a:t> 이벤트 노드를 추가하자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Open Level (by Object Reference)</a:t>
            </a:r>
            <a:r>
              <a:rPr lang="en-US" altLang="ko-KR" dirty="0"/>
              <a:t> </a:t>
            </a:r>
            <a:r>
              <a:rPr lang="ko-KR" altLang="en-US" dirty="0"/>
              <a:t>노드를 배치하자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b="1" dirty="0"/>
              <a:t>Level</a:t>
            </a:r>
            <a:r>
              <a:rPr lang="en-US" altLang="ko-KR" dirty="0"/>
              <a:t> </a:t>
            </a:r>
            <a:r>
              <a:rPr lang="ko-KR" altLang="en-US" dirty="0" err="1"/>
              <a:t>입력핀에</a:t>
            </a:r>
            <a:r>
              <a:rPr lang="ko-KR" altLang="en-US" dirty="0"/>
              <a:t> </a:t>
            </a:r>
            <a:r>
              <a:rPr lang="en-US" altLang="ko-KR" b="1" dirty="0" err="1"/>
              <a:t>MyMap</a:t>
            </a:r>
            <a:r>
              <a:rPr lang="ko-KR" altLang="en-US" dirty="0"/>
              <a:t>을 지정하자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 영역에서 </a:t>
            </a:r>
            <a:r>
              <a:rPr lang="en-US" altLang="ko-KR" b="1" dirty="0" err="1"/>
              <a:t>OptionsButton</a:t>
            </a:r>
            <a:r>
              <a:rPr lang="ko-KR" altLang="en-US" dirty="0"/>
              <a:t>를 선택하고 </a:t>
            </a:r>
            <a:r>
              <a:rPr lang="en-US" altLang="ko-KR" b="1" dirty="0" err="1"/>
              <a:t>OnClicked</a:t>
            </a:r>
            <a:r>
              <a:rPr lang="en-US" altLang="ko-KR" dirty="0"/>
              <a:t> </a:t>
            </a:r>
            <a:r>
              <a:rPr lang="ko-KR" altLang="en-US" dirty="0"/>
              <a:t>이벤트 노드를 추가하자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변수 </a:t>
            </a:r>
            <a:r>
              <a:rPr lang="en-US" altLang="ko-KR" b="1" dirty="0" err="1"/>
              <a:t>MainMenu</a:t>
            </a:r>
            <a:r>
              <a:rPr lang="en-US" altLang="ko-KR" b="1" dirty="0"/>
              <a:t>/</a:t>
            </a:r>
            <a:r>
              <a:rPr lang="en-US" altLang="ko-KR" b="1" dirty="0" err="1"/>
              <a:t>OptionsMenu</a:t>
            </a:r>
            <a:r>
              <a:rPr lang="ko-KR" altLang="en-US" dirty="0"/>
              <a:t>의 </a:t>
            </a:r>
            <a:r>
              <a:rPr lang="en-US" altLang="ko-KR" b="1" dirty="0"/>
              <a:t>Set Visibility </a:t>
            </a:r>
            <a:r>
              <a:rPr lang="ko-KR" altLang="en-US" dirty="0"/>
              <a:t>노드를 배치하자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 err="1"/>
              <a:t>ReturnButton</a:t>
            </a:r>
            <a:r>
              <a:rPr lang="ko-KR" altLang="en-US" dirty="0"/>
              <a:t>에 대해서도 이와 유사하게 되돌리도록 구현하자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Setting1</a:t>
            </a:r>
            <a:r>
              <a:rPr lang="en-US" altLang="ko-KR" dirty="0"/>
              <a:t>, </a:t>
            </a:r>
            <a:r>
              <a:rPr lang="en-US" altLang="ko-KR" b="1" dirty="0"/>
              <a:t>Setting2</a:t>
            </a:r>
            <a:r>
              <a:rPr lang="en-US" altLang="ko-KR" dirty="0"/>
              <a:t>, </a:t>
            </a:r>
            <a:r>
              <a:rPr lang="en-US" altLang="ko-KR" b="1" dirty="0"/>
              <a:t>Setting3</a:t>
            </a:r>
            <a:r>
              <a:rPr lang="ko-KR" altLang="en-US" dirty="0"/>
              <a:t> 을 선택하고 이벤트 영역의 </a:t>
            </a:r>
            <a:r>
              <a:rPr lang="en-US" altLang="ko-KR" b="1" dirty="0" err="1"/>
              <a:t>OnClicked</a:t>
            </a:r>
            <a:r>
              <a:rPr lang="ko-KR" altLang="en-US" dirty="0"/>
              <a:t> 이벤트 노드를 추가하자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콘솔 명령어를 실행하는 </a:t>
            </a:r>
            <a:r>
              <a:rPr lang="en-US" altLang="ko-KR" b="1" dirty="0"/>
              <a:t>Execute Console Command </a:t>
            </a:r>
            <a:r>
              <a:rPr lang="ko-KR" altLang="en-US" dirty="0"/>
              <a:t>노드를 배치하자</a:t>
            </a:r>
            <a:r>
              <a:rPr lang="en-US" altLang="ko-KR" dirty="0"/>
              <a:t>. (</a:t>
            </a:r>
            <a:r>
              <a:rPr lang="ko-KR" altLang="en-US" dirty="0"/>
              <a:t>콘솔 명령어 </a:t>
            </a:r>
            <a:r>
              <a:rPr lang="en-US" altLang="ko-KR" dirty="0"/>
              <a:t>‘</a:t>
            </a:r>
            <a:r>
              <a:rPr lang="en-US" altLang="ko-KR" dirty="0" err="1"/>
              <a:t>r.setRes</a:t>
            </a:r>
            <a:r>
              <a:rPr lang="en-US" altLang="ko-KR" dirty="0"/>
              <a:t>’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b="1" dirty="0" err="1"/>
              <a:t>QuitButton</a:t>
            </a:r>
            <a:r>
              <a:rPr lang="ko-KR" altLang="en-US" dirty="0"/>
              <a:t>에 대해서도 콘솔 명령어 </a:t>
            </a:r>
            <a:r>
              <a:rPr lang="en-US" altLang="ko-KR" dirty="0"/>
              <a:t>‘quit’</a:t>
            </a:r>
            <a:r>
              <a:rPr lang="ko-KR" altLang="en-US" dirty="0"/>
              <a:t>을이 실행되도록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메인 메뉴를 나타나게 할 새 레벨을 만들자</a:t>
            </a:r>
            <a:endParaRPr lang="en-US" altLang="ko-KR" dirty="0"/>
          </a:p>
          <a:p>
            <a:pPr lvl="1"/>
            <a:r>
              <a:rPr lang="ko-KR" altLang="en-US" dirty="0"/>
              <a:t>레벨의 이름은 </a:t>
            </a:r>
            <a:r>
              <a:rPr lang="en-US" altLang="ko-KR" b="1" dirty="0" err="1"/>
              <a:t>MyMainMenuMap</a:t>
            </a:r>
            <a:r>
              <a:rPr lang="ko-KR" altLang="en-US" dirty="0"/>
              <a:t>로 지정하자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레벨 </a:t>
            </a:r>
            <a:r>
              <a:rPr lang="ko-KR" altLang="en-US" dirty="0" err="1"/>
              <a:t>블루프린트에서</a:t>
            </a:r>
            <a:r>
              <a:rPr lang="en-US" altLang="ko-KR" dirty="0"/>
              <a:t>, </a:t>
            </a:r>
            <a:r>
              <a:rPr lang="en-US" altLang="ko-KR" b="1" dirty="0" err="1"/>
              <a:t>BeginPlay</a:t>
            </a:r>
            <a:r>
              <a:rPr lang="en-US" altLang="ko-KR" b="1" dirty="0"/>
              <a:t> </a:t>
            </a:r>
            <a:r>
              <a:rPr lang="ko-KR" altLang="en-US" dirty="0"/>
              <a:t>이벤트 노드를 구현하자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Create Widget</a:t>
            </a:r>
            <a:r>
              <a:rPr lang="ko-KR" altLang="en-US" dirty="0"/>
              <a:t> 노드</a:t>
            </a:r>
            <a:r>
              <a:rPr lang="en-US" altLang="ko-KR" dirty="0"/>
              <a:t>, </a:t>
            </a:r>
            <a:r>
              <a:rPr lang="en-US" altLang="ko-KR" b="1" dirty="0"/>
              <a:t>Add to Viewport</a:t>
            </a:r>
            <a:r>
              <a:rPr lang="ko-KR" altLang="en-US" dirty="0"/>
              <a:t> 노드를 배치하여 위젯을 생성하고 보이도록 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CE9C-1D12-4868-8CF3-AA21941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[6. </a:t>
            </a:r>
            <a:r>
              <a:rPr lang="ko-KR" altLang="en-US" dirty="0"/>
              <a:t>메인 메뉴 구현의 </a:t>
            </a:r>
            <a:r>
              <a:rPr lang="ko-KR" altLang="en-US" dirty="0" err="1"/>
              <a:t>스크립팅</a:t>
            </a:r>
            <a:r>
              <a:rPr lang="ko-KR" altLang="en-US" dirty="0"/>
              <a:t> 단계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Pumgfirst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Pumgfirst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Pumgfirst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64A-3C71-48EC-9DAA-B7A010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7. </a:t>
            </a:r>
            <a:r>
              <a:rPr lang="ko-KR" altLang="en-US" dirty="0">
                <a:solidFill>
                  <a:schemeClr val="accent1"/>
                </a:solidFill>
              </a:rPr>
              <a:t>일시정지 메뉴 구현의 레이아웃 배치와 </a:t>
            </a:r>
            <a:r>
              <a:rPr lang="ko-KR" altLang="en-US" dirty="0" err="1">
                <a:solidFill>
                  <a:schemeClr val="accent1"/>
                </a:solidFill>
              </a:rPr>
              <a:t>스크립팅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6706-A6ED-425D-A0E4-39CE9414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일시정지 메뉴를 구현하기 위한 레이아웃 배치 단계와 </a:t>
            </a:r>
            <a:r>
              <a:rPr lang="ko-KR" altLang="en-US" dirty="0" err="1"/>
              <a:t>스크립팅</a:t>
            </a:r>
            <a:r>
              <a:rPr lang="ko-KR" altLang="en-US" dirty="0"/>
              <a:t> 단계를 학습해보자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일시정지 메뉴의 레이아웃을 만들자</a:t>
            </a:r>
            <a:r>
              <a:rPr lang="en-US" altLang="ko-KR" dirty="0"/>
              <a:t>. (</a:t>
            </a:r>
            <a:r>
              <a:rPr lang="ko-KR" altLang="en-US" b="1" dirty="0"/>
              <a:t>디자이너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Canvas Panel </a:t>
            </a:r>
            <a:r>
              <a:rPr lang="ko-KR" altLang="en-US" dirty="0"/>
              <a:t>위젯 아래에 </a:t>
            </a:r>
            <a:r>
              <a:rPr lang="en-US" altLang="ko-KR" b="1" dirty="0"/>
              <a:t>Vertical Box</a:t>
            </a:r>
            <a:r>
              <a:rPr lang="en-US" altLang="ko-KR" dirty="0"/>
              <a:t> </a:t>
            </a:r>
            <a:r>
              <a:rPr lang="ko-KR" altLang="en-US" dirty="0"/>
              <a:t>위젯 하나를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이름을 </a:t>
            </a:r>
            <a:r>
              <a:rPr lang="en-US" altLang="ko-KR" b="1" dirty="0" err="1"/>
              <a:t>MyPauseMenu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MyPauseMenu</a:t>
            </a:r>
            <a:r>
              <a:rPr lang="en-US" altLang="ko-KR" b="1" dirty="0"/>
              <a:t> </a:t>
            </a:r>
            <a:r>
              <a:rPr lang="ko-KR" altLang="en-US" dirty="0"/>
              <a:t>아래에 </a:t>
            </a:r>
            <a:r>
              <a:rPr lang="en-US" altLang="ko-KR" b="1" dirty="0"/>
              <a:t>Border</a:t>
            </a:r>
            <a:r>
              <a:rPr lang="en-US" altLang="ko-KR" dirty="0"/>
              <a:t> </a:t>
            </a:r>
            <a:r>
              <a:rPr lang="ko-KR" altLang="en-US" dirty="0"/>
              <a:t>위젯 하나를 배치하자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Border </a:t>
            </a:r>
            <a:r>
              <a:rPr lang="ko-KR" altLang="en-US" dirty="0"/>
              <a:t>아래에 </a:t>
            </a:r>
            <a:r>
              <a:rPr lang="en-US" altLang="ko-KR" b="1" dirty="0"/>
              <a:t>Vertical Box</a:t>
            </a:r>
            <a:r>
              <a:rPr lang="en-US" altLang="ko-KR" dirty="0"/>
              <a:t> </a:t>
            </a:r>
            <a:r>
              <a:rPr lang="ko-KR" altLang="en-US" dirty="0"/>
              <a:t>위젯 하나를 배치하자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b="1" dirty="0"/>
              <a:t>Border</a:t>
            </a:r>
            <a:r>
              <a:rPr lang="en-US" altLang="ko-KR" dirty="0"/>
              <a:t> </a:t>
            </a:r>
            <a:r>
              <a:rPr lang="ko-KR" altLang="en-US" dirty="0"/>
              <a:t>위젯은 </a:t>
            </a:r>
            <a:r>
              <a:rPr lang="ko-KR" altLang="en-US" dirty="0" err="1"/>
              <a:t>반투명하게</a:t>
            </a:r>
            <a:r>
              <a:rPr lang="ko-KR" altLang="en-US" dirty="0"/>
              <a:t> 하여 게임 장면이 보이도록 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버튼</a:t>
            </a:r>
            <a:r>
              <a:rPr lang="en-US" altLang="ko-KR" dirty="0"/>
              <a:t>(</a:t>
            </a:r>
            <a:r>
              <a:rPr lang="en-US" altLang="ko-KR" b="1" dirty="0"/>
              <a:t>Button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b="1" dirty="0"/>
              <a:t>Vertical Box</a:t>
            </a:r>
            <a:r>
              <a:rPr lang="en-US" altLang="ko-KR" dirty="0"/>
              <a:t> </a:t>
            </a:r>
            <a:r>
              <a:rPr lang="ko-KR" altLang="en-US" dirty="0"/>
              <a:t>에 추가하자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Text</a:t>
            </a:r>
            <a:r>
              <a:rPr lang="en-US" altLang="ko-KR" dirty="0"/>
              <a:t> </a:t>
            </a:r>
            <a:r>
              <a:rPr lang="ko-KR" altLang="en-US" dirty="0"/>
              <a:t>위젯을 </a:t>
            </a:r>
            <a:r>
              <a:rPr lang="en-US" altLang="ko-KR" b="1" dirty="0" err="1"/>
              <a:t>MyPauseMenu</a:t>
            </a:r>
            <a:r>
              <a:rPr lang="ko-KR" altLang="en-US" dirty="0"/>
              <a:t>와 두 개의 버튼에 각각 추가하자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Text </a:t>
            </a:r>
            <a:r>
              <a:rPr lang="ko-KR" altLang="en-US" dirty="0"/>
              <a:t>속성값을 ‘</a:t>
            </a:r>
            <a:r>
              <a:rPr lang="en-US" altLang="ko-KR" dirty="0"/>
              <a:t>‘Game Paused’, ‘Resume’,</a:t>
            </a:r>
            <a:r>
              <a:rPr lang="ko-KR" altLang="en-US" dirty="0"/>
              <a:t> ‘</a:t>
            </a:r>
            <a:r>
              <a:rPr lang="en-US" altLang="ko-KR" dirty="0"/>
              <a:t>Quit’</a:t>
            </a:r>
            <a:r>
              <a:rPr lang="ko-KR" altLang="en-US" dirty="0"/>
              <a:t>으로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일시정지 메뉴의 스크립트를 구현하자</a:t>
            </a:r>
            <a:r>
              <a:rPr lang="en-US" altLang="ko-KR" dirty="0"/>
              <a:t>. (</a:t>
            </a:r>
            <a:r>
              <a:rPr lang="ko-KR" altLang="en-US" b="1" dirty="0"/>
              <a:t>그래프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변수 영역에서 </a:t>
            </a:r>
            <a:r>
              <a:rPr lang="en-US" altLang="ko-KR" b="1" dirty="0" err="1"/>
              <a:t>QuitButton</a:t>
            </a:r>
            <a:r>
              <a:rPr lang="ko-KR" altLang="en-US" dirty="0"/>
              <a:t>을 선택하고 </a:t>
            </a:r>
            <a:r>
              <a:rPr lang="en-US" altLang="ko-KR" b="1" dirty="0" err="1"/>
              <a:t>OnClicked</a:t>
            </a:r>
            <a:r>
              <a:rPr lang="en-US" altLang="ko-KR" dirty="0"/>
              <a:t> </a:t>
            </a:r>
            <a:r>
              <a:rPr lang="ko-KR" altLang="en-US" dirty="0"/>
              <a:t>이벤트 노드를 추가하자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b="1" dirty="0"/>
              <a:t>Remove from Parent </a:t>
            </a:r>
            <a:r>
              <a:rPr lang="ko-KR" altLang="en-US" dirty="0"/>
              <a:t>노드를 배치하여 플레이어 뷰에서 현재의 게임 </a:t>
            </a:r>
            <a:r>
              <a:rPr lang="en-US" altLang="ko-KR" dirty="0"/>
              <a:t>HUD</a:t>
            </a:r>
            <a:r>
              <a:rPr lang="ko-KR" altLang="en-US" dirty="0"/>
              <a:t>를 제거하자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en-US" altLang="ko-KR" b="1" dirty="0"/>
              <a:t>Open Level (by Object Reference) </a:t>
            </a:r>
            <a:r>
              <a:rPr lang="ko-KR" altLang="en-US" dirty="0"/>
              <a:t>노드를 추가하여 </a:t>
            </a:r>
            <a:r>
              <a:rPr lang="en-US" altLang="ko-KR" b="1" dirty="0" err="1"/>
              <a:t>MyMainMenuMap</a:t>
            </a:r>
            <a:r>
              <a:rPr lang="ko-KR" altLang="en-US" dirty="0"/>
              <a:t>을 지정하자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 영역에서 </a:t>
            </a:r>
            <a:r>
              <a:rPr lang="en-US" altLang="ko-KR" b="1" dirty="0" err="1"/>
              <a:t>ResumeButton</a:t>
            </a:r>
            <a:r>
              <a:rPr lang="ko-KR" altLang="en-US" dirty="0"/>
              <a:t>을 선택하고 </a:t>
            </a:r>
            <a:r>
              <a:rPr lang="en-US" altLang="ko-KR" b="1" dirty="0" err="1"/>
              <a:t>OnClicked</a:t>
            </a:r>
            <a:r>
              <a:rPr lang="en-US" altLang="ko-KR" dirty="0"/>
              <a:t> </a:t>
            </a:r>
            <a:r>
              <a:rPr lang="ko-KR" altLang="en-US" dirty="0"/>
              <a:t>이벤트 노드를 추가하자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b="1" dirty="0"/>
              <a:t>Remove from Parent </a:t>
            </a:r>
            <a:r>
              <a:rPr lang="ko-KR" altLang="en-US" dirty="0"/>
              <a:t>노드를 배치하여 플레이어 뷰에서 현재의 게임 </a:t>
            </a:r>
            <a:r>
              <a:rPr lang="en-US" altLang="ko-KR" dirty="0"/>
              <a:t>HUD</a:t>
            </a:r>
            <a:r>
              <a:rPr lang="ko-KR" altLang="en-US" dirty="0"/>
              <a:t>를 제거하자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en-US" altLang="ko-KR" b="1" dirty="0"/>
              <a:t>Set Game Paused</a:t>
            </a:r>
            <a:r>
              <a:rPr lang="ko-KR" altLang="en-US" dirty="0"/>
              <a:t> </a:t>
            </a:r>
            <a:r>
              <a:rPr lang="en-US" altLang="ko-KR" dirty="0"/>
              <a:t>(false)</a:t>
            </a:r>
            <a:r>
              <a:rPr lang="ko-KR" altLang="en-US" dirty="0"/>
              <a:t>를 배치하자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CE9C-1D12-4868-8CF3-AA21941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9D1A33EE-413B-4AEE-83A9-E9DF5A01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7119" y="2524453"/>
            <a:ext cx="4099917" cy="180909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369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[7. </a:t>
            </a:r>
            <a:r>
              <a:rPr lang="ko-KR" altLang="en-US" dirty="0"/>
              <a:t>일시정지 메뉴 구현의 레이아웃 배치와 </a:t>
            </a:r>
            <a:r>
              <a:rPr lang="ko-KR" altLang="en-US" dirty="0" err="1"/>
              <a:t>스크립팅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Pumgfirst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Pumgfirst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7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28_ UMG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UMG </a:t>
            </a:r>
            <a:r>
              <a:rPr lang="ko-KR" altLang="en-US" dirty="0"/>
              <a:t>프로젝트 준비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캐릭터 정보 </a:t>
            </a:r>
            <a:r>
              <a:rPr lang="en-US" altLang="ko-KR" dirty="0"/>
              <a:t>HUD </a:t>
            </a:r>
            <a:r>
              <a:rPr lang="ko-KR" altLang="en-US" dirty="0"/>
              <a:t>구현의 레이아웃 배치 단계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캐릭터 정보 </a:t>
            </a:r>
            <a:r>
              <a:rPr lang="en-US" altLang="ko-KR" dirty="0"/>
              <a:t>HUD </a:t>
            </a:r>
            <a:r>
              <a:rPr lang="ko-KR" altLang="en-US" dirty="0"/>
              <a:t>구현의 </a:t>
            </a:r>
            <a:r>
              <a:rPr lang="ko-KR" altLang="en-US" dirty="0" err="1"/>
              <a:t>스크립팅</a:t>
            </a:r>
            <a:r>
              <a:rPr lang="ko-KR" altLang="en-US" dirty="0"/>
              <a:t> 단계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메인 메뉴 구현의 레이아웃 배치 단계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메인 메뉴 구현의 </a:t>
            </a:r>
            <a:r>
              <a:rPr lang="ko-KR" altLang="en-US" dirty="0" err="1"/>
              <a:t>스크립팅</a:t>
            </a:r>
            <a:r>
              <a:rPr lang="ko-KR" altLang="en-US" dirty="0"/>
              <a:t> 단계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일시정지 메뉴 구현의 레이아웃 배치와 </a:t>
            </a:r>
            <a:r>
              <a:rPr lang="ko-KR" altLang="en-US" dirty="0" err="1"/>
              <a:t>스크립팅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64A-3C71-48EC-9DAA-B7A010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6706-A6ED-425D-A0E4-39CE9414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en-US" altLang="ko-KR" dirty="0"/>
              <a:t>UMG </a:t>
            </a:r>
            <a:r>
              <a:rPr lang="ko-KR" altLang="en-US" dirty="0"/>
              <a:t>위젯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ko-KR" altLang="en-US" dirty="0" err="1"/>
              <a:t>애셋을</a:t>
            </a:r>
            <a:r>
              <a:rPr lang="ko-KR" altLang="en-US" dirty="0"/>
              <a:t> 생성하고</a:t>
            </a:r>
            <a:r>
              <a:rPr lang="en-US" altLang="ko-KR" dirty="0"/>
              <a:t> </a:t>
            </a:r>
            <a:r>
              <a:rPr lang="ko-KR" altLang="en-US" dirty="0"/>
              <a:t>프로젝트에서 위젯 인스턴스를 생성할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캐릭터 정보를 표시하는 </a:t>
            </a:r>
            <a:r>
              <a:rPr lang="en-US" altLang="ko-KR" dirty="0"/>
              <a:t>HUD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구현하기 위한 레이아웃 배치와 </a:t>
            </a:r>
            <a:r>
              <a:rPr lang="ko-KR" altLang="en-US" dirty="0" err="1"/>
              <a:t>스크립팅을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메인 메뉴를 구현하기 위한 레이아웃 배치와 </a:t>
            </a:r>
            <a:r>
              <a:rPr lang="ko-KR" altLang="en-US" dirty="0" err="1"/>
              <a:t>스크립팅를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일시정지 메뉴를 구현하기 위한 레이아웃 배치와 </a:t>
            </a:r>
            <a:r>
              <a:rPr lang="ko-KR" altLang="en-US" dirty="0" err="1"/>
              <a:t>스크립팅을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CE9C-1D12-4868-8CF3-AA21941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00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E542-CD72-4E3F-930D-2A3AE58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UMG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DCDDB-F23E-4B1C-9027-3BCB506E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UMG</a:t>
            </a:r>
            <a:r>
              <a:rPr lang="ko-KR" altLang="en-US" dirty="0"/>
              <a:t>란</a:t>
            </a:r>
          </a:p>
          <a:p>
            <a:pPr lvl="1" fontAlgn="base"/>
            <a:r>
              <a:rPr lang="en-US" altLang="ko-KR" dirty="0"/>
              <a:t>UMG(Unreal Motion Graphics UI Designer)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시각적 </a:t>
            </a:r>
            <a:r>
              <a:rPr lang="en-US" altLang="ko-KR" dirty="0"/>
              <a:t>UI </a:t>
            </a:r>
            <a:r>
              <a:rPr lang="ko-KR" altLang="en-US" dirty="0"/>
              <a:t>저작 도구임</a:t>
            </a:r>
            <a:endParaRPr lang="en-US" altLang="ko-KR" dirty="0"/>
          </a:p>
          <a:p>
            <a:pPr lvl="1" fontAlgn="base"/>
            <a:r>
              <a:rPr lang="ko-KR" altLang="en-US" dirty="0"/>
              <a:t>게임 내 </a:t>
            </a:r>
            <a:r>
              <a:rPr lang="en-US" altLang="ko-KR" dirty="0"/>
              <a:t>HUD, </a:t>
            </a:r>
            <a:r>
              <a:rPr lang="ko-KR" altLang="en-US" dirty="0"/>
              <a:t>메뉴 등의 </a:t>
            </a:r>
            <a:r>
              <a:rPr lang="en-US" altLang="ko-KR" dirty="0"/>
              <a:t>UI </a:t>
            </a:r>
            <a:r>
              <a:rPr lang="ko-KR" altLang="en-US" dirty="0"/>
              <a:t>요소를 쉽게 제작할 수 있음</a:t>
            </a:r>
            <a:endParaRPr lang="en-US" altLang="ko-KR" dirty="0"/>
          </a:p>
          <a:p>
            <a:pPr lvl="1" fontAlgn="base"/>
            <a:r>
              <a:rPr lang="en-US" altLang="ko-KR" dirty="0"/>
              <a:t>UMG </a:t>
            </a:r>
            <a:r>
              <a:rPr lang="ko-KR" altLang="en-US" dirty="0"/>
              <a:t>디자인의 핵심은 위젯</a:t>
            </a:r>
            <a:r>
              <a:rPr lang="en-US" altLang="ko-KR" dirty="0"/>
              <a:t>(Widget)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 fontAlgn="base"/>
            <a:r>
              <a:rPr lang="ko-KR" altLang="en-US" dirty="0"/>
              <a:t>위젯은 </a:t>
            </a:r>
            <a:r>
              <a:rPr lang="en-US" altLang="ko-KR" dirty="0"/>
              <a:t>UI</a:t>
            </a:r>
            <a:r>
              <a:rPr lang="ko-KR" altLang="en-US" dirty="0"/>
              <a:t>를 제작하는데 사용되는 버튼</a:t>
            </a:r>
            <a:r>
              <a:rPr lang="en-US" altLang="ko-KR" dirty="0"/>
              <a:t>,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슬라이더</a:t>
            </a:r>
            <a:r>
              <a:rPr lang="en-US" altLang="ko-KR" dirty="0"/>
              <a:t>, </a:t>
            </a:r>
            <a:r>
              <a:rPr lang="ko-KR" altLang="en-US" dirty="0" err="1"/>
              <a:t>진행바</a:t>
            </a:r>
            <a:r>
              <a:rPr lang="ko-KR" altLang="en-US" dirty="0"/>
              <a:t> 등의 미리 제작된 부품들의 모음으로 구성됨</a:t>
            </a:r>
          </a:p>
          <a:p>
            <a:pPr fontAlgn="base"/>
            <a:r>
              <a:rPr lang="en-US" altLang="ko-KR" dirty="0"/>
              <a:t>UMG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 fontAlgn="base"/>
            <a:r>
              <a:rPr lang="ko-KR" altLang="en-US" dirty="0"/>
              <a:t>엔진이 제공하는 위젯을 적절히 사용하여 </a:t>
            </a:r>
            <a:r>
              <a:rPr lang="en-US" altLang="ko-KR" dirty="0"/>
              <a:t>UI</a:t>
            </a:r>
            <a:r>
              <a:rPr lang="ko-KR" altLang="en-US" dirty="0"/>
              <a:t>를 구성하면 됨</a:t>
            </a:r>
            <a:endParaRPr lang="en-US" altLang="ko-KR" dirty="0"/>
          </a:p>
          <a:p>
            <a:pPr lvl="1" fontAlgn="base"/>
            <a:r>
              <a:rPr lang="ko-KR" altLang="en-US" dirty="0"/>
              <a:t>하나의 위젯 </a:t>
            </a:r>
            <a:r>
              <a:rPr lang="ko-KR" altLang="en-US" dirty="0" err="1"/>
              <a:t>블루프린트는</a:t>
            </a:r>
            <a:r>
              <a:rPr lang="ko-KR" altLang="en-US" dirty="0"/>
              <a:t> 하나의 </a:t>
            </a:r>
            <a:r>
              <a:rPr lang="en-US" altLang="ko-KR" dirty="0"/>
              <a:t>UI </a:t>
            </a:r>
            <a:r>
              <a:rPr lang="ko-KR" altLang="en-US" dirty="0"/>
              <a:t>레이아웃을 작성함</a:t>
            </a:r>
            <a:endParaRPr lang="en-US" altLang="ko-KR" dirty="0"/>
          </a:p>
          <a:p>
            <a:pPr lvl="2" fontAlgn="base"/>
            <a:r>
              <a:rPr lang="ko-KR" altLang="en-US" dirty="0"/>
              <a:t>표현 대상 </a:t>
            </a:r>
            <a:r>
              <a:rPr lang="en-US" altLang="ko-KR" dirty="0"/>
              <a:t>:</a:t>
            </a:r>
            <a:r>
              <a:rPr lang="ko-KR" altLang="en-US" dirty="0"/>
              <a:t> 메뉴 화면</a:t>
            </a:r>
            <a:r>
              <a:rPr lang="en-US" altLang="ko-KR" dirty="0"/>
              <a:t>, HUD </a:t>
            </a:r>
            <a:r>
              <a:rPr lang="ko-KR" altLang="en-US" dirty="0"/>
              <a:t>화면</a:t>
            </a:r>
            <a:r>
              <a:rPr lang="en-US" altLang="ko-KR" dirty="0"/>
              <a:t>, </a:t>
            </a:r>
            <a:r>
              <a:rPr lang="ko-KR" altLang="en-US" dirty="0"/>
              <a:t>화면의 일부 영역의 작은 표시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fontAlgn="base"/>
            <a:r>
              <a:rPr lang="ko-KR" altLang="en-US" dirty="0"/>
              <a:t>만들기 원하는 </a:t>
            </a:r>
            <a:r>
              <a:rPr lang="en-US" altLang="ko-KR" dirty="0"/>
              <a:t>UI </a:t>
            </a:r>
            <a:r>
              <a:rPr lang="ko-KR" altLang="en-US" dirty="0"/>
              <a:t>레이아웃을 위해서는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필요한 만큼의 위젯을 위젯 </a:t>
            </a:r>
            <a:r>
              <a:rPr lang="ko-KR" altLang="en-US" dirty="0" err="1"/>
              <a:t>블루프린트에</a:t>
            </a:r>
            <a:r>
              <a:rPr lang="ko-KR" altLang="en-US" dirty="0"/>
              <a:t> 배치하여 </a:t>
            </a:r>
            <a:r>
              <a:rPr lang="en-US" altLang="ko-KR" dirty="0"/>
              <a:t>UI </a:t>
            </a:r>
            <a:r>
              <a:rPr lang="ko-KR" altLang="en-US" dirty="0"/>
              <a:t>화면을 구성하면 됨</a:t>
            </a:r>
            <a:endParaRPr lang="en-US" altLang="ko-KR" dirty="0"/>
          </a:p>
          <a:p>
            <a:pPr lvl="1" fontAlgn="base"/>
            <a:r>
              <a:rPr lang="ko-KR" altLang="en-US" dirty="0"/>
              <a:t>커스텀 위젯을 직접 생성하여 사용해도 되지만 대부분의 경우는 엔진 제공 위젯만으로도 충분함</a:t>
            </a:r>
          </a:p>
          <a:p>
            <a:pPr fontAlgn="base"/>
            <a:r>
              <a:rPr lang="ko-KR" altLang="en-US" dirty="0"/>
              <a:t>위젯 작업의 구성 </a:t>
            </a:r>
            <a:r>
              <a:rPr lang="en-US" altLang="ko-KR" dirty="0"/>
              <a:t>: </a:t>
            </a:r>
            <a:r>
              <a:rPr lang="ko-KR" altLang="en-US" dirty="0"/>
              <a:t>작업은 다음의 두 부분으로 이루어짐</a:t>
            </a:r>
            <a:endParaRPr lang="en-US" altLang="ko-KR" dirty="0"/>
          </a:p>
          <a:p>
            <a:pPr lvl="1" fontAlgn="base"/>
            <a:r>
              <a:rPr lang="en-US" altLang="ko-KR" dirty="0"/>
              <a:t>UI </a:t>
            </a:r>
            <a:r>
              <a:rPr lang="ko-KR" altLang="en-US" dirty="0"/>
              <a:t>화면에서 위젯의 시각적인 모양과 배치를 다루는 부분</a:t>
            </a:r>
            <a:endParaRPr lang="en-US" altLang="ko-KR" dirty="0"/>
          </a:p>
          <a:p>
            <a:pPr lvl="2" fontAlgn="base"/>
            <a:r>
              <a:rPr lang="ko-KR" altLang="en-US" dirty="0"/>
              <a:t>에디터의</a:t>
            </a:r>
            <a:r>
              <a:rPr lang="en-US" altLang="ko-KR" dirty="0"/>
              <a:t> </a:t>
            </a:r>
            <a:r>
              <a:rPr lang="ko-KR" altLang="en-US" b="1" dirty="0"/>
              <a:t>디자이너</a:t>
            </a:r>
            <a:r>
              <a:rPr lang="en-US" altLang="ko-KR" dirty="0"/>
              <a:t>(Designer) </a:t>
            </a:r>
            <a:r>
              <a:rPr lang="ko-KR" altLang="en-US" dirty="0"/>
              <a:t>모드에서 작업</a:t>
            </a:r>
            <a:endParaRPr lang="en-US" altLang="ko-KR" dirty="0"/>
          </a:p>
          <a:p>
            <a:pPr lvl="3" fontAlgn="base"/>
            <a:r>
              <a:rPr lang="ko-KR" altLang="en-US" dirty="0"/>
              <a:t>마우스를 사용해 위젯을 </a:t>
            </a:r>
            <a:r>
              <a:rPr lang="ko-KR" altLang="en-US" dirty="0" err="1"/>
              <a:t>격자탭에</a:t>
            </a:r>
            <a:r>
              <a:rPr lang="ko-KR" altLang="en-US" dirty="0"/>
              <a:t> </a:t>
            </a:r>
            <a:r>
              <a:rPr lang="ko-KR" altLang="en-US" dirty="0" err="1"/>
              <a:t>끌어다</a:t>
            </a:r>
            <a:r>
              <a:rPr lang="ko-KR" altLang="en-US" dirty="0"/>
              <a:t> 놓고 크기와 위치를 조절하고</a:t>
            </a:r>
            <a:endParaRPr lang="en-US" altLang="ko-KR" dirty="0"/>
          </a:p>
          <a:p>
            <a:pPr marL="1371600" lvl="3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 각 위젯의 디테일 탭에서의 적절한 속성값을 지정하면 됨</a:t>
            </a:r>
            <a:endParaRPr lang="en-US" altLang="ko-KR" dirty="0"/>
          </a:p>
          <a:p>
            <a:pPr lvl="1" fontAlgn="base"/>
            <a:r>
              <a:rPr lang="ko-KR" altLang="en-US" dirty="0"/>
              <a:t>위젯의 기능성에 대해서 스크립트를 작성하는 부분</a:t>
            </a:r>
            <a:endParaRPr lang="en-US" altLang="ko-KR" dirty="0"/>
          </a:p>
          <a:p>
            <a:pPr lvl="2" fontAlgn="base"/>
            <a:r>
              <a:rPr lang="ko-KR" altLang="en-US" dirty="0"/>
              <a:t>에디터의 </a:t>
            </a:r>
            <a:r>
              <a:rPr lang="ko-KR" altLang="en-US" b="1" dirty="0"/>
              <a:t>그래프</a:t>
            </a:r>
            <a:r>
              <a:rPr lang="en-US" altLang="ko-KR" dirty="0"/>
              <a:t>(Graph) </a:t>
            </a:r>
            <a:r>
              <a:rPr lang="ko-KR" altLang="en-US" dirty="0"/>
              <a:t>모드에서 작업</a:t>
            </a:r>
            <a:endParaRPr lang="en-US" altLang="ko-KR" dirty="0"/>
          </a:p>
          <a:p>
            <a:pPr lvl="3" fontAlgn="base"/>
            <a:r>
              <a:rPr lang="ko-KR" altLang="en-US" dirty="0" err="1"/>
              <a:t>블루프린트</a:t>
            </a:r>
            <a:r>
              <a:rPr lang="ko-KR" altLang="en-US" dirty="0"/>
              <a:t> 그래프를 작성하면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65766-EA51-49A5-B921-B49D54D4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C0096-7316-4808-9994-1880B4DF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위젯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8A134-B4E3-485D-9667-A010CCAB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위젯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에디터의 레이아웃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624AA-07C0-4EAC-B681-D5AD7E3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4A2D73-9C7D-491B-90A8-54EC0447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7" y="1507815"/>
            <a:ext cx="100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C0096-7316-4808-9994-1880B4DF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위젯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8A134-B4E3-485D-9667-A010CCAB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위젯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에디터의 레이아웃</a:t>
            </a:r>
          </a:p>
          <a:p>
            <a:pPr lvl="1" fontAlgn="base"/>
            <a:r>
              <a:rPr lang="ko-KR" altLang="en-US" dirty="0"/>
              <a:t>상단에는 일반적인 메뉴바와 </a:t>
            </a:r>
            <a:r>
              <a:rPr lang="ko-KR" altLang="en-US" dirty="0" err="1"/>
              <a:t>툴바가</a:t>
            </a:r>
            <a:r>
              <a:rPr lang="ko-KR" altLang="en-US" dirty="0"/>
              <a:t> 있음</a:t>
            </a:r>
          </a:p>
          <a:p>
            <a:pPr lvl="1" fontAlgn="base"/>
            <a:r>
              <a:rPr lang="ko-KR" altLang="en-US" dirty="0"/>
              <a:t>상단 오른쪽에는 에디터 모드를 전환하는 버튼이 있음 </a:t>
            </a:r>
            <a:r>
              <a:rPr lang="en-US" altLang="ko-KR" dirty="0"/>
              <a:t>: </a:t>
            </a:r>
            <a:r>
              <a:rPr lang="ko-KR" altLang="en-US" b="1" dirty="0"/>
              <a:t>디자이너</a:t>
            </a:r>
            <a:r>
              <a:rPr lang="ko-KR" altLang="en-US" dirty="0"/>
              <a:t> 모드와 </a:t>
            </a:r>
            <a:r>
              <a:rPr lang="ko-KR" altLang="en-US" b="1" dirty="0"/>
              <a:t>그래프</a:t>
            </a:r>
            <a:r>
              <a:rPr lang="ko-KR" altLang="en-US" dirty="0"/>
              <a:t> 모드가 있음</a:t>
            </a:r>
            <a:endParaRPr lang="en-US" altLang="ko-KR" dirty="0"/>
          </a:p>
          <a:p>
            <a:pPr lvl="2" fontAlgn="base"/>
            <a:r>
              <a:rPr lang="ko-KR" altLang="en-US" dirty="0"/>
              <a:t>모드에 따라서 레이아웃이 달라짐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b="1" dirty="0"/>
              <a:t>그래프</a:t>
            </a:r>
            <a:r>
              <a:rPr lang="ko-KR" altLang="en-US" dirty="0"/>
              <a:t> 모드일 경우에는 레이아웃의 모양은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에디터와 거의 동일함</a:t>
            </a:r>
            <a:endParaRPr lang="en-US" altLang="ko-KR" dirty="0"/>
          </a:p>
          <a:p>
            <a:pPr lvl="3" fontAlgn="base"/>
            <a:r>
              <a:rPr lang="ko-KR" altLang="en-US" dirty="0"/>
              <a:t>이벤트 그래프 탭에서 </a:t>
            </a:r>
            <a:r>
              <a:rPr lang="ko-KR" altLang="en-US" dirty="0" err="1"/>
              <a:t>블루프린트</a:t>
            </a:r>
            <a:r>
              <a:rPr lang="ko-KR" altLang="en-US" dirty="0"/>
              <a:t> 그래프를 작성하면 된</a:t>
            </a:r>
            <a:endParaRPr lang="en-US" altLang="ko-KR" dirty="0"/>
          </a:p>
          <a:p>
            <a:pPr lvl="2" fontAlgn="base"/>
            <a:r>
              <a:rPr lang="ko-KR" altLang="en-US" b="1" dirty="0"/>
              <a:t>디자이너</a:t>
            </a:r>
            <a:r>
              <a:rPr lang="ko-KR" altLang="en-US" dirty="0"/>
              <a:t> 모드에서의 레이아웃은 아래와 같음</a:t>
            </a:r>
            <a:endParaRPr lang="en-US" altLang="ko-KR" dirty="0"/>
          </a:p>
          <a:p>
            <a:pPr lvl="1" fontAlgn="base"/>
            <a:r>
              <a:rPr lang="ko-KR" altLang="en-US" dirty="0"/>
              <a:t>왼쪽에는 </a:t>
            </a:r>
            <a:r>
              <a:rPr lang="ko-KR" altLang="en-US" b="1" dirty="0"/>
              <a:t>팔레트</a:t>
            </a:r>
            <a:r>
              <a:rPr lang="ko-KR" altLang="en-US" dirty="0"/>
              <a:t> 탭이 있음 </a:t>
            </a:r>
            <a:r>
              <a:rPr lang="en-US" altLang="ko-KR" dirty="0"/>
              <a:t>: </a:t>
            </a:r>
            <a:r>
              <a:rPr lang="ko-KR" altLang="en-US" dirty="0"/>
              <a:t>사용 가능한 위젯들이 목록으로 표시됨</a:t>
            </a:r>
            <a:endParaRPr lang="en-US" altLang="ko-KR" dirty="0"/>
          </a:p>
          <a:p>
            <a:pPr lvl="2" fontAlgn="base"/>
            <a:r>
              <a:rPr lang="ko-KR" altLang="en-US" dirty="0"/>
              <a:t>위젯을 드래그해서 </a:t>
            </a:r>
            <a:r>
              <a:rPr lang="ko-KR" altLang="en-US" dirty="0" err="1"/>
              <a:t>격자탭에</a:t>
            </a:r>
            <a:r>
              <a:rPr lang="ko-KR" altLang="en-US" dirty="0"/>
              <a:t> 배치하면 됨</a:t>
            </a:r>
          </a:p>
          <a:p>
            <a:pPr lvl="1" fontAlgn="base"/>
            <a:r>
              <a:rPr lang="ko-KR" altLang="en-US" dirty="0"/>
              <a:t>바로 아래에 </a:t>
            </a:r>
            <a:r>
              <a:rPr lang="ko-KR" altLang="en-US" b="1" dirty="0"/>
              <a:t>계층구조</a:t>
            </a:r>
            <a:r>
              <a:rPr lang="ko-KR" altLang="en-US" dirty="0"/>
              <a:t> 탭이 있음 </a:t>
            </a:r>
            <a:r>
              <a:rPr lang="en-US" altLang="ko-KR" dirty="0"/>
              <a:t>: </a:t>
            </a:r>
            <a:r>
              <a:rPr lang="ko-KR" altLang="en-US" dirty="0"/>
              <a:t>현재의 작성중인 위젯 </a:t>
            </a:r>
            <a:r>
              <a:rPr lang="ko-KR" altLang="en-US" dirty="0" err="1"/>
              <a:t>블루프린트의</a:t>
            </a:r>
            <a:r>
              <a:rPr lang="ko-KR" altLang="en-US" dirty="0"/>
              <a:t> 계층구조를 보여줌</a:t>
            </a:r>
            <a:endParaRPr lang="en-US" altLang="ko-KR" dirty="0"/>
          </a:p>
          <a:p>
            <a:pPr lvl="2" fontAlgn="base"/>
            <a:r>
              <a:rPr lang="ko-KR" altLang="en-US" b="1" dirty="0"/>
              <a:t>팔레트</a:t>
            </a:r>
            <a:r>
              <a:rPr lang="ko-KR" altLang="en-US" dirty="0"/>
              <a:t> 탭에서 배치할 위젯을 </a:t>
            </a:r>
            <a:r>
              <a:rPr lang="ko-KR" altLang="en-US" dirty="0" err="1"/>
              <a:t>끌어다가</a:t>
            </a:r>
            <a:r>
              <a:rPr lang="ko-KR" altLang="en-US" dirty="0"/>
              <a:t> 이 계층구조 탭에 </a:t>
            </a:r>
            <a:r>
              <a:rPr lang="ko-KR" altLang="en-US" dirty="0" err="1"/>
              <a:t>드롭해도</a:t>
            </a:r>
            <a:r>
              <a:rPr lang="ko-KR" altLang="en-US" dirty="0"/>
              <a:t> </a:t>
            </a:r>
            <a:r>
              <a:rPr lang="ko-KR" altLang="en-US" dirty="0" err="1"/>
              <a:t>된됨</a:t>
            </a:r>
            <a:endParaRPr lang="en-US" altLang="ko-KR" dirty="0"/>
          </a:p>
          <a:p>
            <a:pPr lvl="1" fontAlgn="base"/>
            <a:r>
              <a:rPr lang="ko-KR" altLang="en-US" dirty="0"/>
              <a:t>중간의 </a:t>
            </a:r>
            <a:r>
              <a:rPr lang="ko-KR" altLang="en-US" dirty="0" err="1"/>
              <a:t>격자맵이</a:t>
            </a:r>
            <a:r>
              <a:rPr lang="ko-KR" altLang="en-US" dirty="0"/>
              <a:t> </a:t>
            </a:r>
            <a:r>
              <a:rPr lang="ko-KR" altLang="en-US" b="1" dirty="0"/>
              <a:t>디자이너</a:t>
            </a:r>
            <a:r>
              <a:rPr lang="ko-KR" altLang="en-US" dirty="0"/>
              <a:t> 탭임 </a:t>
            </a:r>
            <a:r>
              <a:rPr lang="en-US" altLang="ko-KR" dirty="0"/>
              <a:t>: </a:t>
            </a:r>
            <a:r>
              <a:rPr lang="ko-KR" altLang="en-US" dirty="0"/>
              <a:t>작성하고 있는 위젯 </a:t>
            </a:r>
            <a:r>
              <a:rPr lang="ko-KR" altLang="en-US" dirty="0" err="1"/>
              <a:t>블루프린트의</a:t>
            </a:r>
            <a:r>
              <a:rPr lang="ko-KR" altLang="en-US" dirty="0"/>
              <a:t> 시각적인 레이아웃을 표시해줌</a:t>
            </a:r>
            <a:endParaRPr lang="en-US" altLang="ko-KR" dirty="0"/>
          </a:p>
          <a:p>
            <a:pPr lvl="1" fontAlgn="base"/>
            <a:r>
              <a:rPr lang="ko-KR" altLang="en-US" dirty="0"/>
              <a:t>오른쪽에는 현재 선택된 위젯의 속성을 표시하는 </a:t>
            </a:r>
            <a:r>
              <a:rPr lang="ko-KR" altLang="en-US" b="1" dirty="0"/>
              <a:t>디테일</a:t>
            </a:r>
            <a:r>
              <a:rPr lang="ko-KR" altLang="en-US" dirty="0"/>
              <a:t> 탭이 있음</a:t>
            </a:r>
          </a:p>
          <a:p>
            <a:pPr lvl="1" fontAlgn="base"/>
            <a:r>
              <a:rPr lang="ko-KR" altLang="en-US" dirty="0"/>
              <a:t>하단에는 </a:t>
            </a:r>
            <a:r>
              <a:rPr lang="ko-KR" altLang="en-US" b="1" dirty="0"/>
              <a:t>애니메이션 트랙</a:t>
            </a:r>
            <a:r>
              <a:rPr lang="ko-KR" altLang="en-US" dirty="0"/>
              <a:t> 탭과 </a:t>
            </a:r>
            <a:r>
              <a:rPr lang="ko-KR" altLang="en-US" b="1" dirty="0"/>
              <a:t>타임라인</a:t>
            </a:r>
            <a:r>
              <a:rPr lang="ko-KR" altLang="en-US" dirty="0"/>
              <a:t> 탭이 있음</a:t>
            </a:r>
            <a:endParaRPr lang="en-US" altLang="ko-KR" dirty="0"/>
          </a:p>
          <a:p>
            <a:pPr lvl="2" fontAlgn="base"/>
            <a:r>
              <a:rPr lang="ko-KR" altLang="en-US" dirty="0"/>
              <a:t>위젯의 애니메이션 키프레임 작업을 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624AA-07C0-4EAC-B681-D5AD7E3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7EB5-D050-4C43-A2FB-B814849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 </a:t>
            </a:r>
            <a:r>
              <a:rPr lang="ko-KR" altLang="en-US" dirty="0" err="1"/>
              <a:t>블루프린트</a:t>
            </a:r>
            <a:r>
              <a:rPr lang="ko-KR" altLang="en-US" dirty="0"/>
              <a:t>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2ABC5-21B1-4951-8216-A86D27B1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66588"/>
            <a:ext cx="10972801" cy="5282398"/>
          </a:xfrm>
        </p:spPr>
        <p:txBody>
          <a:bodyPr>
            <a:normAutofit/>
          </a:bodyPr>
          <a:lstStyle/>
          <a:p>
            <a:r>
              <a:rPr lang="ko-KR" altLang="en-US" dirty="0"/>
              <a:t>위젯 </a:t>
            </a:r>
            <a:r>
              <a:rPr lang="ko-KR" altLang="en-US" dirty="0" err="1"/>
              <a:t>블루프린트를</a:t>
            </a:r>
            <a:r>
              <a:rPr lang="ko-KR" altLang="en-US" dirty="0"/>
              <a:t> 작성하는 과정은</a:t>
            </a:r>
            <a:endParaRPr lang="en-US" altLang="ko-KR" dirty="0"/>
          </a:p>
          <a:p>
            <a:pPr lvl="1"/>
            <a:r>
              <a:rPr lang="ko-KR" altLang="en-US" dirty="0"/>
              <a:t>여러 위젯들을 추가하면서 시각적으로 편집하고 </a:t>
            </a:r>
            <a:r>
              <a:rPr lang="ko-KR" altLang="en-US" dirty="0" err="1"/>
              <a:t>스크립팅하는</a:t>
            </a:r>
            <a:r>
              <a:rPr lang="ko-KR" altLang="en-US" dirty="0"/>
              <a:t> 과정임</a:t>
            </a:r>
            <a:endParaRPr lang="en-US" altLang="ko-KR" dirty="0"/>
          </a:p>
          <a:p>
            <a:pPr lvl="1"/>
            <a:r>
              <a:rPr lang="ko-KR" altLang="en-US" dirty="0"/>
              <a:t>위젯 </a:t>
            </a:r>
            <a:r>
              <a:rPr lang="ko-KR" altLang="en-US" dirty="0" err="1"/>
              <a:t>블루프린트에</a:t>
            </a:r>
            <a:r>
              <a:rPr lang="ko-KR" altLang="en-US" dirty="0"/>
              <a:t> 추가되는 위젯은 하나의 계층구조를 이루도록 관리됨</a:t>
            </a:r>
            <a:endParaRPr lang="en-US" altLang="ko-KR" dirty="0"/>
          </a:p>
          <a:p>
            <a:pPr lvl="2"/>
            <a:r>
              <a:rPr lang="ko-KR" altLang="en-US" dirty="0"/>
              <a:t>계층구조의 최상단에는 하나의 위젯이 배치됨</a:t>
            </a:r>
            <a:endParaRPr lang="en-US" altLang="ko-KR" dirty="0"/>
          </a:p>
          <a:p>
            <a:pPr lvl="2"/>
            <a:r>
              <a:rPr lang="ko-KR" altLang="en-US" dirty="0"/>
              <a:t>그리고 위젯 아래에 다른 위젯들이 자식으로 추가됨</a:t>
            </a:r>
            <a:endParaRPr lang="en-US" altLang="ko-KR" dirty="0"/>
          </a:p>
          <a:p>
            <a:r>
              <a:rPr lang="ko-KR" altLang="en-US" dirty="0"/>
              <a:t>시스템이 제공하는 위젯의 유형</a:t>
            </a:r>
            <a:endParaRPr lang="en-US" altLang="ko-KR" dirty="0"/>
          </a:p>
          <a:p>
            <a:pPr lvl="1" fontAlgn="base"/>
            <a:r>
              <a:rPr lang="ko-KR" altLang="en-US" dirty="0"/>
              <a:t>가장 최상위 위젯으로는 다른 위젯을 포함할 수 있는 위젯이 배치되어야 함</a:t>
            </a:r>
            <a:endParaRPr lang="en-US" altLang="ko-KR" dirty="0"/>
          </a:p>
          <a:p>
            <a:pPr lvl="1" fontAlgn="base"/>
            <a:r>
              <a:rPr lang="ko-KR" altLang="en-US" b="1" dirty="0"/>
              <a:t>패널 위젯</a:t>
            </a:r>
            <a:r>
              <a:rPr lang="ko-KR" altLang="en-US" dirty="0"/>
              <a:t> 유형은 다른 위젯을 포함하면서 배치를 위한 기능을 제공함</a:t>
            </a:r>
            <a:endParaRPr lang="en-US" altLang="ko-KR" dirty="0"/>
          </a:p>
          <a:p>
            <a:pPr lvl="2" fontAlgn="base"/>
            <a:r>
              <a:rPr lang="en-US" altLang="ko-KR" sz="1400" b="1" dirty="0"/>
              <a:t>Canvas Panel, Grid Panel</a:t>
            </a:r>
            <a:r>
              <a:rPr lang="en-US" altLang="ko-KR" dirty="0"/>
              <a:t>, </a:t>
            </a:r>
            <a:r>
              <a:rPr lang="en-US" altLang="ko-KR" sz="1400" b="1" dirty="0"/>
              <a:t>Horizontal Box</a:t>
            </a:r>
            <a:r>
              <a:rPr lang="en-US" altLang="ko-KR" dirty="0"/>
              <a:t>, </a:t>
            </a:r>
            <a:r>
              <a:rPr lang="en-US" altLang="ko-KR" sz="1400" b="1" dirty="0"/>
              <a:t>Vertical Box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 fontAlgn="base"/>
            <a:r>
              <a:rPr lang="ko-KR" altLang="en-US" dirty="0"/>
              <a:t>위젯 </a:t>
            </a:r>
            <a:r>
              <a:rPr lang="ko-KR" altLang="en-US" dirty="0" err="1"/>
              <a:t>블루프린트를</a:t>
            </a:r>
            <a:r>
              <a:rPr lang="ko-KR" altLang="en-US" dirty="0"/>
              <a:t> 생성하면 디폴트로 </a:t>
            </a:r>
            <a:r>
              <a:rPr lang="en-US" altLang="ko-KR" sz="1600" b="1" dirty="0"/>
              <a:t>Canvas Panel</a:t>
            </a:r>
            <a:r>
              <a:rPr lang="ko-KR" altLang="en-US" dirty="0"/>
              <a:t> 위젯을 최상단에 배치해줌</a:t>
            </a:r>
            <a:endParaRPr lang="en-US" altLang="ko-KR" dirty="0"/>
          </a:p>
          <a:p>
            <a:pPr lvl="1" fontAlgn="base"/>
            <a:r>
              <a:rPr lang="ko-KR" altLang="en-US" dirty="0"/>
              <a:t>패널 위젯 내에서 자식 위젯이 차지하는 공간을 슬롯이라고 함</a:t>
            </a:r>
            <a:endParaRPr lang="en-US" altLang="ko-KR" dirty="0"/>
          </a:p>
          <a:p>
            <a:pPr lvl="2" fontAlgn="base"/>
            <a:r>
              <a:rPr lang="ko-KR" altLang="en-US" dirty="0"/>
              <a:t>위젯을 각 슬롯에 배치할 때에 배치 형태는 부모 패널 위젯의 배치 속성에 따라 달라짐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09A80-93E0-466D-9657-2640F94F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7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64A-3C71-48EC-9DAA-B7A010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2. UMG </a:t>
            </a:r>
            <a:r>
              <a:rPr lang="ko-KR" altLang="en-US" dirty="0">
                <a:solidFill>
                  <a:schemeClr val="accent1"/>
                </a:solidFill>
              </a:rPr>
              <a:t>프로젝트 준비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6706-A6ED-425D-A0E4-39CE9414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UMG </a:t>
            </a:r>
            <a:r>
              <a:rPr lang="ko-KR" altLang="en-US" dirty="0"/>
              <a:t>위젯 </a:t>
            </a:r>
            <a:r>
              <a:rPr lang="ko-KR" altLang="en-US" dirty="0" err="1"/>
              <a:t>애셋을</a:t>
            </a:r>
            <a:r>
              <a:rPr lang="ko-KR" altLang="en-US" dirty="0"/>
              <a:t> 생성하고</a:t>
            </a:r>
            <a:r>
              <a:rPr lang="en-US" altLang="ko-KR" dirty="0"/>
              <a:t> </a:t>
            </a:r>
            <a:r>
              <a:rPr lang="ko-KR" altLang="en-US" dirty="0"/>
              <a:t>프로젝트에서 위젯 인스턴스를 생성하는 방법을 학습해보자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UMG </a:t>
            </a:r>
            <a:r>
              <a:rPr lang="ko-KR" altLang="en-US" dirty="0"/>
              <a:t>학습을 위한 프로젝트를 준비하자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위젯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ko-KR" altLang="en-US" dirty="0" err="1"/>
              <a:t>애셋를</a:t>
            </a:r>
            <a:r>
              <a:rPr lang="ko-KR" altLang="en-US" dirty="0"/>
              <a:t> 생성하자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b="1" dirty="0" err="1"/>
              <a:t>BP_MyCharacter</a:t>
            </a:r>
            <a:r>
              <a:rPr lang="ko-KR" altLang="en-US" dirty="0"/>
              <a:t>의 </a:t>
            </a:r>
            <a:r>
              <a:rPr lang="en-US" altLang="ko-KR" b="1" dirty="0" err="1"/>
              <a:t>BeginPlay</a:t>
            </a:r>
            <a:r>
              <a:rPr lang="ko-KR" altLang="en-US" dirty="0"/>
              <a:t> 그래프에서 </a:t>
            </a:r>
            <a:r>
              <a:rPr lang="en-US" altLang="ko-KR" b="1" dirty="0"/>
              <a:t>Create Widget</a:t>
            </a:r>
            <a:r>
              <a:rPr lang="ko-KR" altLang="en-US" dirty="0"/>
              <a:t> 노드를 배치하자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레벨이 </a:t>
            </a:r>
            <a:r>
              <a:rPr lang="ko-KR" altLang="en-US" dirty="0" err="1"/>
              <a:t>플레이되면</a:t>
            </a:r>
            <a:r>
              <a:rPr lang="ko-KR" altLang="en-US" dirty="0"/>
              <a:t> 위젯 인스턴스를 생성함</a:t>
            </a:r>
          </a:p>
          <a:p>
            <a:pPr lvl="1"/>
            <a:r>
              <a:rPr lang="ko-KR" altLang="en-US" dirty="0"/>
              <a:t>생성된 위젯을 </a:t>
            </a:r>
            <a:r>
              <a:rPr lang="en-US" altLang="ko-KR" b="1" dirty="0"/>
              <a:t>Add to Viewport</a:t>
            </a:r>
            <a:r>
              <a:rPr lang="en-US" altLang="ko-KR" dirty="0"/>
              <a:t> </a:t>
            </a:r>
            <a:r>
              <a:rPr lang="ko-KR" altLang="en-US" dirty="0"/>
              <a:t>노드로 연결하자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입력으로 명시된 위젯 </a:t>
            </a:r>
            <a:r>
              <a:rPr lang="ko-KR" altLang="en-US" dirty="0" err="1"/>
              <a:t>블루프린트를</a:t>
            </a:r>
            <a:r>
              <a:rPr lang="ko-KR" altLang="en-US" dirty="0"/>
              <a:t> 플레이어 </a:t>
            </a:r>
            <a:r>
              <a:rPr lang="ko-KR" altLang="en-US" dirty="0" err="1"/>
              <a:t>뷰포트로의</a:t>
            </a:r>
            <a:r>
              <a:rPr lang="ko-KR" altLang="en-US" dirty="0"/>
              <a:t> </a:t>
            </a:r>
            <a:r>
              <a:rPr lang="ko-KR" altLang="en-US" b="1" dirty="0"/>
              <a:t>타깃</a:t>
            </a:r>
            <a:r>
              <a:rPr lang="ko-KR" altLang="en-US" dirty="0"/>
              <a:t>에 추가하여 화면에 표시되도록 함</a:t>
            </a:r>
          </a:p>
          <a:p>
            <a:pPr lvl="1"/>
            <a:r>
              <a:rPr lang="en-US" altLang="ko-KR" b="1" dirty="0" err="1"/>
              <a:t>BP_MyCharacter</a:t>
            </a:r>
            <a:r>
              <a:rPr lang="ko-KR" altLang="en-US" dirty="0"/>
              <a:t>에 캐릭터 정보 변수를 추가하자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Health, Energy, Ammo, </a:t>
            </a:r>
            <a:r>
              <a:rPr lang="en-US" altLang="ko-KR" dirty="0" err="1"/>
              <a:t>MaxAmmo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CE9C-1D12-4868-8CF3-AA21941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9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UMG </a:t>
            </a:r>
            <a:r>
              <a:rPr lang="ko-KR" altLang="en-US" dirty="0"/>
              <a:t>프로젝트 준비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Pumgfirst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Pumgfirst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Pumgfirst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31950</TotalTime>
  <Words>1547</Words>
  <Application>Microsoft Office PowerPoint</Application>
  <PresentationFormat>와이드스크린</PresentationFormat>
  <Paragraphs>208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Tempus Sans ITC</vt:lpstr>
      <vt:lpstr>Times New Roman</vt:lpstr>
      <vt:lpstr>Wingdings</vt:lpstr>
      <vt:lpstr>c00_preface</vt:lpstr>
      <vt:lpstr>28_ UMG</vt:lpstr>
      <vt:lpstr>28_ UMG</vt:lpstr>
      <vt:lpstr>1. 개요</vt:lpstr>
      <vt:lpstr>UMG란</vt:lpstr>
      <vt:lpstr>위젯 블루프린트 에디터</vt:lpstr>
      <vt:lpstr>위젯 블루프린트 에디터’</vt:lpstr>
      <vt:lpstr>위젯 블루프린트 작성</vt:lpstr>
      <vt:lpstr>2. UMG 프로젝트 준비</vt:lpstr>
      <vt:lpstr>실습 [2. UMG 프로젝트 준비]</vt:lpstr>
      <vt:lpstr>3. 캐릭터 정보 HUD 구현의 레이아웃 배치 단계</vt:lpstr>
      <vt:lpstr>실습 [3. 캐릭터 정보 HUD 구현의 레이아웃 배치 단계]</vt:lpstr>
      <vt:lpstr>4. 캐릭터 정보 HUD 구현의 스크립팅 단계</vt:lpstr>
      <vt:lpstr>실습 [4. 캐릭터 정보 HUD 구현의 스크립팅 단계]</vt:lpstr>
      <vt:lpstr>5. 메인 메뉴 구현의 레이아웃 배치 단계</vt:lpstr>
      <vt:lpstr>실습 [5. 메인 메뉴 구현의 레이아웃 배치 단계]</vt:lpstr>
      <vt:lpstr>6. 메인 메뉴 구현의 스크립팅 단계</vt:lpstr>
      <vt:lpstr>실습 [6. 메인 메뉴 구현의 스크립팅 단계]</vt:lpstr>
      <vt:lpstr>7. 일시정지 메뉴 구현의 레이아웃 배치와 스크립팅</vt:lpstr>
      <vt:lpstr>실습 [7. 일시정지 메뉴 구현의 레이아웃 배치와 스크립팅]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1963</cp:revision>
  <dcterms:created xsi:type="dcterms:W3CDTF">2022-04-23T07:10:57Z</dcterms:created>
  <dcterms:modified xsi:type="dcterms:W3CDTF">2022-12-06T07:12:27Z</dcterms:modified>
</cp:coreProperties>
</file>