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2"/>
  </p:notesMasterIdLst>
  <p:sldIdLst>
    <p:sldId id="261" r:id="rId2"/>
    <p:sldId id="389" r:id="rId3"/>
    <p:sldId id="390" r:id="rId4"/>
    <p:sldId id="383" r:id="rId5"/>
    <p:sldId id="391" r:id="rId6"/>
    <p:sldId id="396" r:id="rId7"/>
    <p:sldId id="405" r:id="rId8"/>
    <p:sldId id="392" r:id="rId9"/>
    <p:sldId id="406" r:id="rId10"/>
    <p:sldId id="393" r:id="rId11"/>
    <p:sldId id="400" r:id="rId12"/>
    <p:sldId id="357" r:id="rId13"/>
    <p:sldId id="404" r:id="rId14"/>
    <p:sldId id="349" r:id="rId15"/>
    <p:sldId id="350" r:id="rId16"/>
    <p:sldId id="351" r:id="rId17"/>
    <p:sldId id="407" r:id="rId18"/>
    <p:sldId id="394" r:id="rId19"/>
    <p:sldId id="403" r:id="rId20"/>
    <p:sldId id="359" r:id="rId21"/>
    <p:sldId id="401" r:id="rId22"/>
    <p:sldId id="408" r:id="rId23"/>
    <p:sldId id="395" r:id="rId24"/>
    <p:sldId id="402" r:id="rId25"/>
    <p:sldId id="366" r:id="rId26"/>
    <p:sldId id="367" r:id="rId27"/>
    <p:sldId id="362" r:id="rId28"/>
    <p:sldId id="365" r:id="rId29"/>
    <p:sldId id="363" r:id="rId30"/>
    <p:sldId id="40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1D6DB10-5A60-47F2-9192-C9E884AFB11A}">
          <p14:sldIdLst>
            <p14:sldId id="261"/>
            <p14:sldId id="389"/>
            <p14:sldId id="390"/>
            <p14:sldId id="383"/>
            <p14:sldId id="391"/>
            <p14:sldId id="396"/>
            <p14:sldId id="405"/>
            <p14:sldId id="392"/>
            <p14:sldId id="406"/>
            <p14:sldId id="393"/>
            <p14:sldId id="400"/>
            <p14:sldId id="357"/>
            <p14:sldId id="404"/>
            <p14:sldId id="349"/>
            <p14:sldId id="350"/>
            <p14:sldId id="351"/>
            <p14:sldId id="407"/>
            <p14:sldId id="394"/>
            <p14:sldId id="403"/>
            <p14:sldId id="359"/>
            <p14:sldId id="401"/>
            <p14:sldId id="408"/>
            <p14:sldId id="395"/>
            <p14:sldId id="402"/>
            <p14:sldId id="366"/>
            <p14:sldId id="367"/>
            <p14:sldId id="362"/>
            <p14:sldId id="365"/>
            <p14:sldId id="363"/>
            <p14:sldId id="409"/>
          </p14:sldIdLst>
        </p14:section>
        <p14:section name="제목 없는 구역" id="{E672B6FC-6D1D-4F51-B9A6-999D7B0886B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26" autoAdjust="0"/>
    <p:restoredTop sz="94607" autoAdjust="0"/>
  </p:normalViewPr>
  <p:slideViewPr>
    <p:cSldViewPr snapToGrid="0">
      <p:cViewPr varScale="1">
        <p:scale>
          <a:sx n="94" d="100"/>
          <a:sy n="94" d="100"/>
        </p:scale>
        <p:origin x="1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39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FB97A-1E98-419C-8E9B-C7678C382A15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4D739-4D44-4292-A693-97D3A4EF5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0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27014-B876-4247-969B-45534C2F4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8" y="2730497"/>
            <a:ext cx="10972802" cy="70074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B847C-A2A2-4926-8856-237B1A47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3D28-3BBC-4C5E-8034-C1C0868C23C7}" type="datetime1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0FB78-F825-4C17-A3D4-4CF42179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A5D8F-B589-4F7E-9978-CE777FF2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26F4EB2C-3FCF-4A33-87DB-E0E7D6829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2645804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B1A99-7301-4AC3-B90D-21FCB38D1238}"/>
              </a:ext>
            </a:extLst>
          </p:cNvPr>
          <p:cNvSpPr txBox="1"/>
          <p:nvPr/>
        </p:nvSpPr>
        <p:spPr>
          <a:xfrm>
            <a:off x="3969682" y="2054597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D6D94D00-7FB8-43AB-B33D-69F163C06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8DCD09-1E2E-4960-AD14-82628B530426}"/>
              </a:ext>
            </a:extLst>
          </p:cNvPr>
          <p:cNvSpPr txBox="1"/>
          <p:nvPr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Nat.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4B2E2F-1837-4558-9D5E-2DF1D9C4950F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F7CF6-C780-4E39-9142-AFC02F46DB03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0" dirty="0">
                <a:latin typeface="Tempus Sans ITC" pitchFamily="82" charset="0"/>
                <a:ea typeface="+mn-ea"/>
              </a:rPr>
              <a:t>박종승</a:t>
            </a:r>
          </a:p>
        </p:txBody>
      </p:sp>
    </p:spTree>
    <p:extLst>
      <p:ext uri="{BB962C8B-B14F-4D97-AF65-F5344CB8AC3E}">
        <p14:creationId xmlns:p14="http://schemas.microsoft.com/office/powerpoint/2010/main" val="53077467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3460D-7E05-47A4-B82B-5193BEA6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29689-31BE-4BB7-9026-16E5F2C0A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600200" indent="-228600">
              <a:buFont typeface="맑은 고딕" panose="020B0503020000020004" pitchFamily="50" charset="-127"/>
              <a:buChar char="»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3FD14-E02E-423F-AF37-8E43CFD7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072-37A2-44F7-8D66-2B25C47D5279}" type="datetime1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72141-7131-4122-AE72-F3CEB73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57A70-114A-4906-8BFF-2F0F3D7E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19">
            <a:extLst>
              <a:ext uri="{FF2B5EF4-FFF2-40B4-BE49-F238E27FC236}">
                <a16:creationId xmlns:a16="http://schemas.microsoft.com/office/drawing/2014/main" id="{0F5C6908-8B61-4900-81E9-E552942FA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988083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946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EC2839-C4D1-49E2-A6EC-DDCA8E71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41222"/>
            <a:ext cx="10972801" cy="560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32486-0A5C-4D86-B0E5-1AF484574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066588"/>
            <a:ext cx="10972801" cy="5282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AF9BF-1F73-4B49-A722-AA3331313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598" y="6427490"/>
            <a:ext cx="2971802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F3D28-3BBC-4C5E-8034-C1C0868C23C7}" type="datetime1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F6BCA-64FF-4356-8EC7-F568B94A4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7490"/>
            <a:ext cx="4114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25721-9426-4C3A-9962-1105AED34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7490"/>
            <a:ext cx="2971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2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Relationship Id="rId9" Type="http://schemas.openxmlformats.org/officeDocument/2006/relationships/image" Target="../media/image2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81E6A-EFF9-4B9C-BDB7-3577AD065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03_ </a:t>
            </a:r>
            <a:r>
              <a:rPr lang="ko-KR" altLang="en-US" dirty="0" err="1"/>
              <a:t>뷰포트에</a:t>
            </a:r>
            <a:r>
              <a:rPr lang="ko-KR" altLang="en-US" dirty="0"/>
              <a:t> 더 </a:t>
            </a:r>
            <a:r>
              <a:rPr lang="ko-KR" altLang="en-US" dirty="0" err="1"/>
              <a:t>익숙해지기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DCE7134-87ED-4856-B077-AE37E49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2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A736D-F7A6-4ABE-A063-31D63784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4. </a:t>
            </a:r>
            <a:r>
              <a:rPr lang="ko-KR" altLang="en-US" dirty="0">
                <a:solidFill>
                  <a:srgbClr val="0070C0"/>
                </a:solidFill>
              </a:rPr>
              <a:t>직교 뷰에서의 </a:t>
            </a:r>
            <a:r>
              <a:rPr lang="ko-KR" altLang="en-US" dirty="0" err="1">
                <a:solidFill>
                  <a:srgbClr val="0070C0"/>
                </a:solidFill>
              </a:rPr>
              <a:t>뷰포트</a:t>
            </a:r>
            <a:r>
              <a:rPr lang="ko-KR" altLang="en-US" dirty="0">
                <a:solidFill>
                  <a:srgbClr val="0070C0"/>
                </a:solidFill>
              </a:rPr>
              <a:t> 카메라 조작과 </a:t>
            </a:r>
            <a:r>
              <a:rPr lang="ko-KR" altLang="en-US" dirty="0" err="1">
                <a:solidFill>
                  <a:srgbClr val="0070C0"/>
                </a:solidFill>
              </a:rPr>
              <a:t>뷰포트</a:t>
            </a:r>
            <a:r>
              <a:rPr lang="ko-KR" altLang="en-US" dirty="0">
                <a:solidFill>
                  <a:srgbClr val="0070C0"/>
                </a:solidFill>
              </a:rPr>
              <a:t> 디스플레이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8EDBC5-E0DB-43CA-95AE-CCEF0127C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뷰포트에서</a:t>
            </a:r>
            <a:r>
              <a:rPr lang="ko-KR" altLang="en-US" dirty="0"/>
              <a:t> 직교 뷰에서의 카메라 조작에 대해서 학습하자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뷰포트의</a:t>
            </a:r>
            <a:r>
              <a:rPr lang="ko-KR" altLang="en-US" dirty="0"/>
              <a:t> 디스플레이 모드를 바꾸는 방법에 대해서 알아보자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F675EC-7ACC-4F92-8CF7-0794BAEE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969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뷰포트</a:t>
            </a:r>
            <a:r>
              <a:rPr lang="ko-KR" altLang="en-US" dirty="0"/>
              <a:t> 카메라 이동하기 </a:t>
            </a:r>
            <a:r>
              <a:rPr lang="en-US" altLang="ko-KR" dirty="0"/>
              <a:t>(</a:t>
            </a:r>
            <a:r>
              <a:rPr lang="ko-KR" altLang="en-US" dirty="0" err="1"/>
              <a:t>직교뷰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직교뷰에서</a:t>
            </a:r>
            <a:r>
              <a:rPr lang="ko-KR" altLang="en-US" dirty="0"/>
              <a:t> 카메라 이동하기 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b="1" dirty="0" err="1">
                <a:solidFill>
                  <a:srgbClr val="0000FF"/>
                </a:solidFill>
              </a:rPr>
              <a:t>우클릭</a:t>
            </a:r>
            <a:r>
              <a:rPr lang="en-US" altLang="ko-KR" b="1" dirty="0">
                <a:solidFill>
                  <a:srgbClr val="0000FF"/>
                </a:solidFill>
              </a:rPr>
              <a:t>+</a:t>
            </a:r>
            <a:r>
              <a:rPr lang="ko-KR" altLang="en-US" b="1" dirty="0">
                <a:solidFill>
                  <a:srgbClr val="0000FF"/>
                </a:solidFill>
              </a:rPr>
              <a:t>드래그 </a:t>
            </a:r>
            <a:r>
              <a:rPr lang="en-US" altLang="ko-KR" dirty="0">
                <a:solidFill>
                  <a:srgbClr val="0000FF"/>
                </a:solidFill>
              </a:rPr>
              <a:t>: </a:t>
            </a:r>
            <a:r>
              <a:rPr lang="ko-KR" altLang="en-US" dirty="0">
                <a:solidFill>
                  <a:srgbClr val="0000FF"/>
                </a:solidFill>
              </a:rPr>
              <a:t>카메라를 패닝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이동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  <a:r>
              <a:rPr lang="ko-KR" altLang="en-US" dirty="0">
                <a:solidFill>
                  <a:srgbClr val="0000FF"/>
                </a:solidFill>
              </a:rPr>
              <a:t>시킴</a:t>
            </a:r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ko-KR" altLang="en-US" dirty="0">
                <a:solidFill>
                  <a:srgbClr val="0000FF"/>
                </a:solidFill>
              </a:rPr>
              <a:t>좌클릭</a:t>
            </a:r>
            <a:r>
              <a:rPr lang="en-US" altLang="ko-KR" dirty="0">
                <a:solidFill>
                  <a:srgbClr val="0000FF"/>
                </a:solidFill>
              </a:rPr>
              <a:t>+</a:t>
            </a:r>
            <a:r>
              <a:rPr lang="ko-KR" altLang="en-US" dirty="0">
                <a:solidFill>
                  <a:srgbClr val="0000FF"/>
                </a:solidFill>
              </a:rPr>
              <a:t>우클릭</a:t>
            </a:r>
            <a:r>
              <a:rPr lang="en-US" altLang="ko-KR" dirty="0">
                <a:solidFill>
                  <a:srgbClr val="0000FF"/>
                </a:solidFill>
              </a:rPr>
              <a:t>+</a:t>
            </a:r>
            <a:r>
              <a:rPr lang="ko-KR" altLang="en-US" dirty="0">
                <a:solidFill>
                  <a:srgbClr val="0000FF"/>
                </a:solidFill>
              </a:rPr>
              <a:t>드래그</a:t>
            </a:r>
            <a:r>
              <a:rPr lang="en-US" altLang="ko-KR" dirty="0">
                <a:solidFill>
                  <a:srgbClr val="0000FF"/>
                </a:solidFill>
              </a:rPr>
              <a:t>: </a:t>
            </a:r>
            <a:r>
              <a:rPr lang="ko-KR" altLang="en-US" dirty="0">
                <a:solidFill>
                  <a:srgbClr val="0000FF"/>
                </a:solidFill>
              </a:rPr>
              <a:t>뷰포트 카메라를 줌 인</a:t>
            </a:r>
            <a:r>
              <a:rPr lang="en-US" altLang="ko-KR" dirty="0">
                <a:solidFill>
                  <a:srgbClr val="0000FF"/>
                </a:solidFill>
              </a:rPr>
              <a:t>/</a:t>
            </a:r>
            <a:r>
              <a:rPr lang="ko-KR" altLang="en-US" dirty="0">
                <a:solidFill>
                  <a:srgbClr val="0000FF"/>
                </a:solidFill>
              </a:rPr>
              <a:t>아웃 시킴</a:t>
            </a:r>
            <a:r>
              <a:rPr lang="ko-KR" altLang="en-US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상하방향 드래그만 영향을 줌</a:t>
            </a:r>
            <a:r>
              <a:rPr lang="en-US" altLang="ko-KR" sz="1400" dirty="0"/>
              <a:t>)</a:t>
            </a:r>
          </a:p>
          <a:p>
            <a:pPr lvl="2"/>
            <a:r>
              <a:rPr lang="ko-KR" altLang="en-US" dirty="0">
                <a:solidFill>
                  <a:srgbClr val="0000FF"/>
                </a:solidFill>
              </a:rPr>
              <a:t>중간버튼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 err="1">
                <a:solidFill>
                  <a:srgbClr val="0000FF"/>
                </a:solidFill>
              </a:rPr>
              <a:t>휠버튼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  <a:r>
              <a:rPr lang="ko-KR" altLang="en-US" dirty="0">
                <a:solidFill>
                  <a:srgbClr val="0000FF"/>
                </a:solidFill>
              </a:rPr>
              <a:t> 스크롤</a:t>
            </a:r>
            <a:r>
              <a:rPr lang="ko-KR" altLang="en-US" dirty="0"/>
              <a:t>도 동일함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직교뷰에서의</a:t>
            </a:r>
            <a:r>
              <a:rPr lang="ko-KR" altLang="en-US" dirty="0"/>
              <a:t> 기타 제어 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 err="1">
                <a:solidFill>
                  <a:srgbClr val="0000FF"/>
                </a:solidFill>
              </a:rPr>
              <a:t>좌클릭</a:t>
            </a:r>
            <a:r>
              <a:rPr lang="en-US" altLang="ko-KR" dirty="0">
                <a:solidFill>
                  <a:srgbClr val="0000FF"/>
                </a:solidFill>
              </a:rPr>
              <a:t>+</a:t>
            </a:r>
            <a:r>
              <a:rPr lang="ko-KR" altLang="en-US" dirty="0">
                <a:solidFill>
                  <a:srgbClr val="0000FF"/>
                </a:solidFill>
              </a:rPr>
              <a:t>드래그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범위선택</a:t>
            </a:r>
            <a:r>
              <a:rPr lang="en-US" altLang="ko-KR" dirty="0"/>
              <a:t>(marquee)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</a:rPr>
              <a:t>중간버튼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 err="1">
                <a:solidFill>
                  <a:srgbClr val="0000FF"/>
                </a:solidFill>
              </a:rPr>
              <a:t>휠버튼</a:t>
            </a:r>
            <a:r>
              <a:rPr lang="en-US" altLang="ko-KR" dirty="0">
                <a:solidFill>
                  <a:srgbClr val="0000FF"/>
                </a:solidFill>
              </a:rPr>
              <a:t>)+</a:t>
            </a:r>
            <a:r>
              <a:rPr lang="ko-KR" altLang="en-US" dirty="0">
                <a:solidFill>
                  <a:srgbClr val="0000FF"/>
                </a:solidFill>
              </a:rPr>
              <a:t>드래그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거리 계측</a:t>
            </a:r>
            <a:endParaRPr lang="en-US" altLang="ko-KR" dirty="0"/>
          </a:p>
          <a:p>
            <a:pPr lvl="2"/>
            <a:r>
              <a:rPr lang="ko-KR" altLang="en-US" dirty="0"/>
              <a:t>단위는 </a:t>
            </a:r>
            <a:r>
              <a:rPr lang="en-US" altLang="ko-KR" dirty="0" err="1"/>
              <a:t>uu</a:t>
            </a:r>
            <a:r>
              <a:rPr lang="en-US" altLang="ko-KR" dirty="0"/>
              <a:t>=cm</a:t>
            </a:r>
          </a:p>
          <a:p>
            <a:pPr lvl="1"/>
            <a:r>
              <a:rPr lang="ko-KR" altLang="en-US" dirty="0"/>
              <a:t>원근에서의 </a:t>
            </a:r>
            <a:r>
              <a:rPr lang="en-US" altLang="ko-KR" dirty="0"/>
              <a:t>“F”</a:t>
            </a:r>
            <a:r>
              <a:rPr lang="ko-KR" altLang="en-US" dirty="0"/>
              <a:t>키도 직교에서 동일하게 동작함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157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뷰포트에서의</a:t>
            </a:r>
            <a:r>
              <a:rPr lang="ko-KR" altLang="en-US" dirty="0"/>
              <a:t> </a:t>
            </a:r>
            <a:r>
              <a:rPr lang="ko-KR" altLang="en-US" dirty="0" err="1"/>
              <a:t>액터</a:t>
            </a:r>
            <a:r>
              <a:rPr lang="ko-KR" altLang="en-US" dirty="0"/>
              <a:t> 선택하기 </a:t>
            </a:r>
            <a:r>
              <a:rPr lang="en-US" altLang="ko-KR" dirty="0"/>
              <a:t>(</a:t>
            </a:r>
            <a:r>
              <a:rPr lang="ko-KR" altLang="en-US" dirty="0" err="1"/>
              <a:t>직교뷰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뷰포트에서의</a:t>
            </a:r>
            <a:r>
              <a:rPr lang="ko-KR" altLang="en-US" dirty="0"/>
              <a:t> </a:t>
            </a:r>
            <a:r>
              <a:rPr lang="ko-KR" altLang="en-US" dirty="0" err="1"/>
              <a:t>액터</a:t>
            </a:r>
            <a:r>
              <a:rPr lang="ko-KR" altLang="en-US" dirty="0"/>
              <a:t> 선택</a:t>
            </a:r>
            <a:endParaRPr lang="en-US" altLang="ko-KR" dirty="0"/>
          </a:p>
          <a:p>
            <a:pPr lvl="1"/>
            <a:r>
              <a:rPr lang="ko-KR" altLang="en-US" dirty="0"/>
              <a:t>하나씩 클릭하여 개별적으로 선택하는 것과 더불어 박스범위선택도 가능함</a:t>
            </a:r>
            <a:endParaRPr lang="en-US" altLang="ko-KR" dirty="0"/>
          </a:p>
          <a:p>
            <a:pPr lvl="2"/>
            <a:r>
              <a:rPr lang="en-US" altLang="ko-KR" dirty="0"/>
              <a:t>2D </a:t>
            </a:r>
            <a:r>
              <a:rPr lang="ko-KR" altLang="en-US" dirty="0" err="1"/>
              <a:t>뷰포트에서는</a:t>
            </a:r>
            <a:r>
              <a:rPr lang="ko-KR" altLang="en-US" dirty="0"/>
              <a:t> 박스범위 선택</a:t>
            </a:r>
            <a:r>
              <a:rPr lang="en-US" altLang="ko-KR" dirty="0"/>
              <a:t>(Marquee)</a:t>
            </a:r>
            <a:r>
              <a:rPr lang="ko-KR" altLang="en-US" dirty="0"/>
              <a:t>으로 다수 개 선택 가능함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개별 선택 </a:t>
            </a:r>
            <a:r>
              <a:rPr lang="en-US" altLang="ko-KR" dirty="0"/>
              <a:t>(</a:t>
            </a:r>
            <a:r>
              <a:rPr lang="ko-KR" altLang="en-US" dirty="0" err="1"/>
              <a:t>원근뷰와</a:t>
            </a:r>
            <a:r>
              <a:rPr lang="ko-KR" altLang="en-US" dirty="0"/>
              <a:t> 동일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좌클릭</a:t>
            </a:r>
            <a:r>
              <a:rPr lang="en-US" altLang="ko-KR" dirty="0"/>
              <a:t>:</a:t>
            </a:r>
            <a:r>
              <a:rPr lang="ko-KR" altLang="en-US" dirty="0"/>
              <a:t> 기존 선택을 대체하여 커서 아래 액터를 선택함</a:t>
            </a:r>
            <a:endParaRPr lang="en-US" altLang="ko-KR" dirty="0"/>
          </a:p>
          <a:p>
            <a:pPr lvl="2"/>
            <a:r>
              <a:rPr lang="en-US" altLang="ko-KR" dirty="0"/>
              <a:t>Ctrl+</a:t>
            </a:r>
            <a:r>
              <a:rPr lang="ko-KR" altLang="en-US" dirty="0"/>
              <a:t>좌클릭</a:t>
            </a:r>
            <a:r>
              <a:rPr lang="en-US" altLang="ko-KR" dirty="0"/>
              <a:t>: </a:t>
            </a:r>
            <a:r>
              <a:rPr lang="ko-KR" altLang="en-US" dirty="0"/>
              <a:t>현재 선택에 커서 아래 액터를 추가함</a:t>
            </a:r>
            <a:endParaRPr lang="en-US" altLang="ko-KR" dirty="0"/>
          </a:p>
          <a:p>
            <a:pPr lvl="1"/>
            <a:r>
              <a:rPr lang="ko-KR" altLang="en-US" dirty="0"/>
              <a:t>박스범위 선택 </a:t>
            </a:r>
            <a:r>
              <a:rPr lang="en-US" altLang="ko-KR" dirty="0"/>
              <a:t>(2D </a:t>
            </a:r>
            <a:r>
              <a:rPr lang="ko-KR" altLang="en-US" dirty="0"/>
              <a:t>뷰포트 전용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좌클릭</a:t>
            </a:r>
            <a:r>
              <a:rPr lang="en-US" altLang="ko-KR" dirty="0"/>
              <a:t>+</a:t>
            </a:r>
            <a:r>
              <a:rPr lang="ko-KR" altLang="en-US" dirty="0"/>
              <a:t>드래그</a:t>
            </a:r>
            <a:r>
              <a:rPr lang="en-US" altLang="ko-KR" dirty="0"/>
              <a:t>: </a:t>
            </a:r>
            <a:r>
              <a:rPr lang="ko-KR" altLang="en-US" dirty="0"/>
              <a:t>현재 선택을 박스에 포함된 액터들로 대체함</a:t>
            </a:r>
            <a:endParaRPr lang="en-US" altLang="ko-KR" dirty="0"/>
          </a:p>
          <a:p>
            <a:pPr lvl="2"/>
            <a:r>
              <a:rPr lang="en-US" altLang="ko-KR" dirty="0"/>
              <a:t>Shift+</a:t>
            </a:r>
            <a:r>
              <a:rPr lang="ko-KR" altLang="en-US" dirty="0"/>
              <a:t>좌클릭</a:t>
            </a:r>
            <a:r>
              <a:rPr lang="en-US" altLang="ko-KR" dirty="0"/>
              <a:t>+</a:t>
            </a:r>
            <a:r>
              <a:rPr lang="ko-KR" altLang="en-US" dirty="0"/>
              <a:t>드래그</a:t>
            </a:r>
            <a:r>
              <a:rPr lang="en-US" altLang="ko-KR" dirty="0"/>
              <a:t>: </a:t>
            </a:r>
            <a:r>
              <a:rPr lang="ko-KR" altLang="en-US" dirty="0"/>
              <a:t>현재 선택에 박스에 포함된 액터들을 추가함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16387" name="Picture 3" descr="D:\Home\Temp\Select_Marque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651" y="2276873"/>
            <a:ext cx="3462943" cy="175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798096" y="3660177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+mn-ea"/>
                <a:ea typeface="+mn-ea"/>
                <a:cs typeface="Times New Roman" pitchFamily="18" charset="0"/>
              </a:rPr>
              <a:t>박스범위 선택</a:t>
            </a:r>
            <a:endParaRPr lang="en-US" altLang="ko-KR" sz="1200" dirty="0">
              <a:solidFill>
                <a:schemeClr val="bg1"/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329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B291-BB9D-4FE6-BCAA-A86EFACE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뷰포트</a:t>
            </a:r>
            <a:r>
              <a:rPr lang="ko-KR" altLang="en-US" dirty="0"/>
              <a:t> 디스플레이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5387F1-AA72-42F5-BFEA-574865911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뷰 모드</a:t>
            </a:r>
          </a:p>
          <a:p>
            <a:r>
              <a:rPr lang="ko-KR" altLang="en-US" dirty="0"/>
              <a:t>게임 뷰</a:t>
            </a:r>
          </a:p>
          <a:p>
            <a:r>
              <a:rPr lang="ko-KR" altLang="en-US" dirty="0"/>
              <a:t>몰입 모드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0B8ACC-17D8-4440-B0BF-6CCAC3EC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7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뷰 모드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뷰 모드</a:t>
            </a:r>
          </a:p>
          <a:p>
            <a:pPr lvl="1"/>
            <a:r>
              <a:rPr lang="ko-KR" altLang="en-US" dirty="0"/>
              <a:t>언리얼 에디터 뷰포트는 </a:t>
            </a:r>
            <a:r>
              <a:rPr lang="ko-KR" altLang="en-US" dirty="0" err="1"/>
              <a:t>여러가지</a:t>
            </a:r>
            <a:r>
              <a:rPr lang="ko-KR" altLang="en-US" dirty="0"/>
              <a:t> 시각화 모드를 지원함</a:t>
            </a:r>
            <a:endParaRPr lang="en-US" altLang="ko-KR" dirty="0"/>
          </a:p>
          <a:p>
            <a:pPr lvl="2"/>
            <a:r>
              <a:rPr lang="ko-KR" altLang="en-US" dirty="0"/>
              <a:t>다양한 모드들을 통해 </a:t>
            </a:r>
            <a:r>
              <a:rPr lang="ko-KR" altLang="en-US" dirty="0" err="1"/>
              <a:t>씬에서</a:t>
            </a:r>
            <a:r>
              <a:rPr lang="ko-KR" altLang="en-US" dirty="0"/>
              <a:t> 처리되고 있는 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데이터 유형을 쉽게 확인할 수 있을 뿐만 아니라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예상치 못한 결과나 에러를 진단해 볼 수도 있음</a:t>
            </a:r>
            <a:endParaRPr lang="en-US" altLang="ko-KR" dirty="0"/>
          </a:p>
          <a:p>
            <a:pPr lvl="2"/>
            <a:r>
              <a:rPr lang="ko-KR" altLang="en-US" dirty="0"/>
              <a:t>뷰포트의 뷰 모드 메뉴에서 모드 선택 </a:t>
            </a:r>
            <a:r>
              <a:rPr lang="en-US" altLang="ko-KR" dirty="0"/>
              <a:t>(</a:t>
            </a:r>
            <a:r>
              <a:rPr lang="ko-KR" altLang="en-US" dirty="0"/>
              <a:t>또는 단축키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자주 사용되는 뷰 모드</a:t>
            </a:r>
            <a:r>
              <a:rPr lang="en-US" altLang="ko-KR" dirty="0"/>
              <a:t>: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12290" name="Picture 2" descr="D:\Home\Temp\ViewModeMenu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987698"/>
            <a:ext cx="1880742" cy="130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D:\Home\Temp\ViewModes_SubMenu_button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070" y="1772817"/>
            <a:ext cx="1125355" cy="251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D:\Home\Temp\VM_Lit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4697947"/>
            <a:ext cx="2664296" cy="131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 descr="D:\Home\Temp\VM_Unlit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601" y="4697946"/>
            <a:ext cx="2664296" cy="131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D:\Home\Temp\VM_Wireframe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0" y="4697945"/>
            <a:ext cx="2664296" cy="131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703952" y="4420947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라이팅포함 </a:t>
            </a:r>
            <a:r>
              <a:rPr lang="en-US" altLang="ko-KR" sz="1400" dirty="0">
                <a:latin typeface="+mn-ea"/>
                <a:ea typeface="+mn-ea"/>
              </a:rPr>
              <a:t>(Lit)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8810" y="4441341"/>
            <a:ext cx="2275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와이어프레임 </a:t>
            </a:r>
            <a:r>
              <a:rPr lang="en-US" altLang="ko-KR" sz="1400" dirty="0">
                <a:latin typeface="+mn-ea"/>
                <a:ea typeface="+mn-ea"/>
              </a:rPr>
              <a:t>(Wireframe)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23110" y="4420946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+mn-ea"/>
              </a:rPr>
              <a:t>언릿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(Unlit)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7044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게임 </a:t>
            </a:r>
            <a:r>
              <a:rPr lang="ko-KR" altLang="en-US" dirty="0" err="1"/>
              <a:t>뷰</a:t>
            </a:r>
            <a:r>
              <a:rPr lang="en-US" altLang="ko-KR" dirty="0"/>
              <a:t>“</a:t>
            </a:r>
          </a:p>
          <a:p>
            <a:pPr lvl="1"/>
            <a:r>
              <a:rPr lang="ko-KR" altLang="en-US" dirty="0"/>
              <a:t>게임 뷰 는 뷰포트에 표시되는 </a:t>
            </a:r>
            <a:r>
              <a:rPr lang="ko-KR" altLang="en-US" dirty="0" err="1"/>
              <a:t>씬을</a:t>
            </a:r>
            <a:r>
              <a:rPr lang="ko-KR" altLang="en-US" dirty="0"/>
              <a:t> 게임에서 보이는 것처럼 만들어 줌</a:t>
            </a:r>
            <a:endParaRPr lang="en-US" altLang="ko-KR" dirty="0"/>
          </a:p>
          <a:p>
            <a:pPr lvl="2"/>
            <a:r>
              <a:rPr lang="ko-KR" altLang="en-US" dirty="0"/>
              <a:t>즉 액터 아이콘과 같은 에디터 전용 요소를 표시하지 않음</a:t>
            </a:r>
            <a:endParaRPr lang="en-US" altLang="ko-KR" dirty="0"/>
          </a:p>
          <a:p>
            <a:pPr lvl="3"/>
            <a:r>
              <a:rPr lang="ko-KR" altLang="en-US" dirty="0"/>
              <a:t>게임을 실행했을 때 레벨이 어때 보이는지를 쉽게 확인할 수 있음</a:t>
            </a:r>
            <a:endParaRPr lang="en-US" altLang="ko-KR" dirty="0"/>
          </a:p>
          <a:p>
            <a:pPr lvl="3"/>
            <a:r>
              <a:rPr lang="ko-KR" altLang="en-US" dirty="0"/>
              <a:t>원근 </a:t>
            </a:r>
            <a:r>
              <a:rPr lang="ko-KR" altLang="en-US" dirty="0" err="1"/>
              <a:t>뷰</a:t>
            </a:r>
            <a:r>
              <a:rPr lang="ko-KR" altLang="en-US" dirty="0"/>
              <a:t> 모드에서만 작동함</a:t>
            </a:r>
            <a:endParaRPr lang="en-US" altLang="ko-KR" dirty="0"/>
          </a:p>
          <a:p>
            <a:pPr lvl="2"/>
            <a:r>
              <a:rPr lang="ko-KR" altLang="en-US" dirty="0"/>
              <a:t>게임 뷰를 켜려면</a:t>
            </a:r>
            <a:r>
              <a:rPr lang="en-US" altLang="ko-KR" dirty="0"/>
              <a:t>, “</a:t>
            </a:r>
            <a:r>
              <a:rPr lang="ko-KR" altLang="en-US" dirty="0"/>
              <a:t>원근</a:t>
            </a:r>
            <a:r>
              <a:rPr lang="en-US" altLang="ko-KR" dirty="0"/>
              <a:t>” </a:t>
            </a:r>
            <a:r>
              <a:rPr lang="ko-KR" altLang="en-US" dirty="0"/>
              <a:t>뷰 모드에서</a:t>
            </a:r>
            <a:r>
              <a:rPr lang="en-US" altLang="ko-KR" dirty="0"/>
              <a:t>, </a:t>
            </a:r>
            <a:r>
              <a:rPr lang="ko-KR" altLang="en-US" dirty="0"/>
              <a:t>뷰포트에 포커스를 맞춘 상태로 </a:t>
            </a:r>
            <a:r>
              <a:rPr lang="en-US" altLang="ko-KR" dirty="0"/>
              <a:t>G </a:t>
            </a:r>
            <a:r>
              <a:rPr lang="ko-KR" altLang="en-US" dirty="0"/>
              <a:t>키를 누르거나</a:t>
            </a:r>
            <a:r>
              <a:rPr lang="en-US" altLang="ko-KR" dirty="0"/>
              <a:t>, “</a:t>
            </a:r>
            <a:r>
              <a:rPr lang="ko-KR" altLang="en-US" dirty="0"/>
              <a:t>뷰포트 옵션</a:t>
            </a:r>
            <a:r>
              <a:rPr lang="en-US" altLang="ko-KR" dirty="0"/>
              <a:t>”</a:t>
            </a:r>
            <a:r>
              <a:rPr lang="ko-KR" altLang="en-US" dirty="0"/>
              <a:t> 메뉴 에서 </a:t>
            </a:r>
            <a:r>
              <a:rPr lang="en-US" altLang="ko-KR" dirty="0"/>
              <a:t>“</a:t>
            </a:r>
            <a:r>
              <a:rPr lang="ko-KR" altLang="en-US" dirty="0"/>
              <a:t>게임 뷰</a:t>
            </a:r>
            <a:r>
              <a:rPr lang="en-US" altLang="ko-KR" dirty="0"/>
              <a:t>”</a:t>
            </a:r>
            <a:r>
              <a:rPr lang="ko-KR" altLang="en-US" dirty="0"/>
              <a:t> 옵션을 선택하면 됨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pic>
        <p:nvPicPr>
          <p:cNvPr id="13314" name="Picture 2" descr="D:\Home\Temp\game_view_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3796858"/>
            <a:ext cx="2952328" cy="121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D:\Home\Temp\game_view_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04" y="3802960"/>
            <a:ext cx="2952328" cy="121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143673" y="3488859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게임 뷰 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76268" y="3488858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게임 뷰 켬</a:t>
            </a:r>
          </a:p>
        </p:txBody>
      </p:sp>
      <p:pic>
        <p:nvPicPr>
          <p:cNvPr id="13316" name="Picture 4" descr="D:\Home\Temp\GamemodeViewport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906" y="3272833"/>
            <a:ext cx="1583551" cy="264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640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몰입 모드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몰입 모드</a:t>
            </a:r>
            <a:r>
              <a:rPr lang="en-US" altLang="ko-KR" dirty="0"/>
              <a:t>”(Immersive Mode)</a:t>
            </a:r>
          </a:p>
          <a:p>
            <a:pPr lvl="1"/>
            <a:r>
              <a:rPr lang="ko-KR" altLang="en-US" dirty="0"/>
              <a:t>뷰포트 패널이 들어있는 창을 여백 없이 최대 크기로 확장시키는 기능</a:t>
            </a:r>
            <a:endParaRPr lang="en-US" altLang="ko-KR" dirty="0"/>
          </a:p>
          <a:p>
            <a:pPr lvl="2"/>
            <a:r>
              <a:rPr lang="ko-KR" altLang="en-US" dirty="0"/>
              <a:t>레벨 에디터를 최대화로 또는 전체화면</a:t>
            </a:r>
            <a:r>
              <a:rPr lang="en-US" altLang="ko-KR" dirty="0"/>
              <a:t>(Shift+F11)</a:t>
            </a:r>
            <a:r>
              <a:rPr lang="ko-KR" altLang="en-US" dirty="0"/>
              <a:t>으로 확장시켜 두면</a:t>
            </a:r>
            <a:r>
              <a:rPr lang="en-US" altLang="ko-KR" dirty="0"/>
              <a:t>, </a:t>
            </a:r>
            <a:r>
              <a:rPr lang="ko-KR" altLang="en-US" dirty="0"/>
              <a:t>뷰포트를 전체화면에 띄워 정말 몰입 상태로 편집하는 느낌이 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몰입 모드</a:t>
            </a:r>
            <a:r>
              <a:rPr lang="en-US" altLang="ko-KR" dirty="0"/>
              <a:t>”</a:t>
            </a:r>
            <a:r>
              <a:rPr lang="ko-KR" altLang="en-US" dirty="0"/>
              <a:t>를 켜려면</a:t>
            </a:r>
            <a:r>
              <a:rPr lang="en-US" altLang="ko-KR" dirty="0"/>
              <a:t>, </a:t>
            </a:r>
            <a:r>
              <a:rPr lang="ko-KR" altLang="en-US" dirty="0"/>
              <a:t>뷰포트에 포커스를 맞춘 상태로 </a:t>
            </a:r>
            <a:r>
              <a:rPr lang="en-US" altLang="ko-KR" dirty="0"/>
              <a:t>F11 </a:t>
            </a:r>
            <a:r>
              <a:rPr lang="ko-KR" altLang="en-US" dirty="0"/>
              <a:t>키를 누르거나</a:t>
            </a:r>
            <a:r>
              <a:rPr lang="en-US" altLang="ko-KR" dirty="0"/>
              <a:t>, </a:t>
            </a:r>
            <a:r>
              <a:rPr lang="ko-KR" altLang="en-US" dirty="0"/>
              <a:t>뷰포트 옵션 메뉴 에서 몰입 모드 옵션을 선택하면 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뷰포트를 원래대로 되돌리는 방법은</a:t>
            </a:r>
            <a:r>
              <a:rPr lang="en-US" altLang="ko-KR" dirty="0"/>
              <a:t>, </a:t>
            </a:r>
            <a:r>
              <a:rPr lang="ko-KR" altLang="en-US" dirty="0"/>
              <a:t>위의 방법을 다시 사용하거나 또는 뷰포트 </a:t>
            </a:r>
            <a:r>
              <a:rPr lang="ko-KR" altLang="en-US" dirty="0" err="1"/>
              <a:t>우상단에</a:t>
            </a:r>
            <a:r>
              <a:rPr lang="ko-KR" altLang="en-US" dirty="0"/>
              <a:t> 있는 </a:t>
            </a:r>
            <a:r>
              <a:rPr lang="en-US" altLang="ko-KR" dirty="0"/>
              <a:t>“</a:t>
            </a:r>
            <a:r>
              <a:rPr lang="ko-KR" altLang="en-US" dirty="0"/>
              <a:t>몰입 모드에서 복원</a:t>
            </a:r>
            <a:r>
              <a:rPr lang="en-US" altLang="ko-KR" dirty="0"/>
              <a:t>” </a:t>
            </a:r>
            <a:r>
              <a:rPr lang="ko-KR" altLang="en-US" dirty="0"/>
              <a:t>버튼을 누르면 됨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pic>
        <p:nvPicPr>
          <p:cNvPr id="14338" name="Picture 2" descr="D:\Home\Temp\immersive_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960" y="4077072"/>
            <a:ext cx="2728912" cy="164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D:\Home\Temp\immersive_5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272" y="4077072"/>
            <a:ext cx="2728912" cy="164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D:\Home\Temp\ImmersiveModeOptions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4" y="3501008"/>
            <a:ext cx="1637235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98790" y="375791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일반 모드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31385" y="375790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몰입 모드</a:t>
            </a:r>
          </a:p>
        </p:txBody>
      </p:sp>
    </p:spTree>
    <p:extLst>
      <p:ext uri="{BB962C8B-B14F-4D97-AF65-F5344CB8AC3E}">
        <p14:creationId xmlns:p14="http://schemas.microsoft.com/office/powerpoint/2010/main" val="4151106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[4. </a:t>
            </a:r>
            <a:r>
              <a:rPr lang="ko-KR" altLang="en-US" dirty="0"/>
              <a:t>직교 뷰에서의 </a:t>
            </a:r>
            <a:r>
              <a:rPr lang="ko-KR" altLang="en-US" dirty="0" err="1"/>
              <a:t>뷰포트</a:t>
            </a:r>
            <a:r>
              <a:rPr lang="ko-KR" altLang="en-US" dirty="0"/>
              <a:t> 카메라 조작과 </a:t>
            </a:r>
            <a:r>
              <a:rPr lang="ko-KR" altLang="en-US" dirty="0" err="1"/>
              <a:t>뷰포트</a:t>
            </a:r>
            <a:r>
              <a:rPr lang="ko-KR" altLang="en-US" dirty="0"/>
              <a:t> 디스플레이 조작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Plabviewport</a:t>
            </a:r>
            <a:r>
              <a:rPr lang="en-US" altLang="ko-KR" dirty="0"/>
              <a:t> (</a:t>
            </a:r>
            <a:r>
              <a:rPr lang="ko-KR" altLang="en-US" dirty="0"/>
              <a:t>다음으로 이어짐</a:t>
            </a:r>
            <a:r>
              <a:rPr lang="en-US" altLang="ko-KR" dirty="0"/>
              <a:t>) [</a:t>
            </a:r>
            <a:r>
              <a:rPr lang="ko-KR" altLang="en-US" dirty="0"/>
              <a:t>제출 시에 </a:t>
            </a:r>
            <a:r>
              <a:rPr lang="en-US" altLang="ko-KR" dirty="0"/>
              <a:t>Plabviewport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dirty="0"/>
              <a:t>.zip</a:t>
            </a:r>
            <a:r>
              <a:rPr lang="ko-KR" altLang="en-US" dirty="0"/>
              <a:t>으로 수정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Plabviewport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950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A736D-F7A6-4ABE-A063-31D63784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5. </a:t>
            </a:r>
            <a:r>
              <a:rPr lang="ko-KR" altLang="en-US" dirty="0" err="1">
                <a:solidFill>
                  <a:srgbClr val="0070C0"/>
                </a:solidFill>
              </a:rPr>
              <a:t>뷰포트에서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기즈모를</a:t>
            </a:r>
            <a:r>
              <a:rPr lang="ko-KR" altLang="en-US" dirty="0">
                <a:solidFill>
                  <a:srgbClr val="0070C0"/>
                </a:solidFill>
              </a:rPr>
              <a:t> 사용하여 </a:t>
            </a:r>
            <a:r>
              <a:rPr lang="ko-KR" altLang="en-US" dirty="0" err="1">
                <a:solidFill>
                  <a:srgbClr val="0070C0"/>
                </a:solidFill>
              </a:rPr>
              <a:t>액터를</a:t>
            </a:r>
            <a:r>
              <a:rPr lang="ko-KR" altLang="en-US" dirty="0">
                <a:solidFill>
                  <a:srgbClr val="0070C0"/>
                </a:solidFill>
              </a:rPr>
              <a:t> 움직이기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8EDBC5-E0DB-43CA-95AE-CCEF0127C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뷰포트에</a:t>
            </a:r>
            <a:r>
              <a:rPr lang="ko-KR" altLang="en-US" dirty="0"/>
              <a:t> 배치되어 있는 </a:t>
            </a:r>
            <a:r>
              <a:rPr lang="ko-KR" altLang="en-US" dirty="0" err="1"/>
              <a:t>액터를</a:t>
            </a:r>
            <a:r>
              <a:rPr lang="ko-KR" altLang="en-US" dirty="0"/>
              <a:t> 움직이는 조작 방법에 대해서 학습해보자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 </a:t>
            </a:r>
            <a:r>
              <a:rPr lang="ko-KR" altLang="en-US" dirty="0" err="1"/>
              <a:t>기즈모를</a:t>
            </a:r>
            <a:r>
              <a:rPr lang="ko-KR" altLang="en-US" dirty="0"/>
              <a:t> 사용하여 </a:t>
            </a:r>
            <a:r>
              <a:rPr lang="ko-KR" altLang="en-US" dirty="0" err="1"/>
              <a:t>액터를</a:t>
            </a:r>
            <a:r>
              <a:rPr lang="ko-KR" altLang="en-US" dirty="0"/>
              <a:t> 움직이는 조작에 대해서 학습해보자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F675EC-7ACC-4F92-8CF7-0794BAEE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43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트랜스폼 조작 </a:t>
            </a:r>
            <a:r>
              <a:rPr lang="en-US" altLang="ko-KR" dirty="0"/>
              <a:t>: </a:t>
            </a:r>
            <a:r>
              <a:rPr lang="ko-KR" altLang="en-US" dirty="0" err="1"/>
              <a:t>기즈모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6178"/>
            <a:ext cx="11175032" cy="5240343"/>
          </a:xfrm>
        </p:spPr>
        <p:txBody>
          <a:bodyPr>
            <a:normAutofit/>
          </a:bodyPr>
          <a:lstStyle/>
          <a:p>
            <a:r>
              <a:rPr lang="ko-KR" altLang="en-US" dirty="0"/>
              <a:t>객체 트랜스폼 조작 </a:t>
            </a:r>
            <a:r>
              <a:rPr lang="en-US" altLang="ko-KR" dirty="0"/>
              <a:t>: </a:t>
            </a:r>
            <a:r>
              <a:rPr lang="ko-KR" altLang="en-US" dirty="0" err="1"/>
              <a:t>기즈모를</a:t>
            </a:r>
            <a:r>
              <a:rPr lang="ko-KR" altLang="en-US" dirty="0"/>
              <a:t> 사용하는 방법</a:t>
            </a:r>
            <a:endParaRPr lang="en-US" altLang="ko-KR" dirty="0"/>
          </a:p>
          <a:p>
            <a:pPr lvl="1"/>
            <a:r>
              <a:rPr lang="ko-KR" altLang="en-US" dirty="0" err="1"/>
              <a:t>엑터의</a:t>
            </a:r>
            <a:r>
              <a:rPr lang="ko-KR" altLang="en-US" dirty="0"/>
              <a:t> </a:t>
            </a:r>
            <a:r>
              <a:rPr lang="ko-KR" altLang="en-US" b="1" dirty="0"/>
              <a:t>트랜스폼</a:t>
            </a:r>
            <a:r>
              <a:rPr lang="ko-KR" altLang="en-US" dirty="0"/>
              <a:t> 값을 직접 입력하지 말고 </a:t>
            </a:r>
            <a:r>
              <a:rPr lang="ko-KR" altLang="en-US" b="1" dirty="0" err="1"/>
              <a:t>기즈모</a:t>
            </a:r>
            <a:r>
              <a:rPr lang="ko-KR" altLang="en-US" dirty="0" err="1"/>
              <a:t>를</a:t>
            </a:r>
            <a:r>
              <a:rPr lang="ko-KR" altLang="en-US" dirty="0"/>
              <a:t> 사용하여 시각적으로 조작하는 방법임</a:t>
            </a:r>
          </a:p>
          <a:p>
            <a:pPr lvl="2"/>
            <a:r>
              <a:rPr lang="ko-KR" altLang="en-US" dirty="0"/>
              <a:t>용어</a:t>
            </a:r>
            <a:r>
              <a:rPr lang="en-US" altLang="ko-KR" dirty="0"/>
              <a:t>: </a:t>
            </a:r>
            <a:r>
              <a:rPr lang="ko-KR" altLang="en-US" dirty="0" err="1"/>
              <a:t>기즈모</a:t>
            </a:r>
            <a:r>
              <a:rPr lang="en-US" altLang="ko-KR" dirty="0"/>
              <a:t>(gizmo)</a:t>
            </a:r>
            <a:r>
              <a:rPr lang="ko-KR" altLang="en-US" dirty="0"/>
              <a:t>를 위젯</a:t>
            </a:r>
            <a:r>
              <a:rPr lang="en-US" altLang="ko-KR" dirty="0"/>
              <a:t>(widget)</a:t>
            </a:r>
            <a:r>
              <a:rPr lang="ko-KR" altLang="en-US" dirty="0"/>
              <a:t>이라고도 함</a:t>
            </a:r>
            <a:endParaRPr lang="en-US" altLang="ko-KR" dirty="0"/>
          </a:p>
          <a:p>
            <a:pPr lvl="1"/>
            <a:r>
              <a:rPr lang="ko-KR" altLang="en-US" dirty="0" err="1"/>
              <a:t>뷰포트</a:t>
            </a:r>
            <a:r>
              <a:rPr lang="ko-KR" altLang="en-US" dirty="0"/>
              <a:t> 툴바에서 어느 툴이 켜졌는지 확인할 수 있음</a:t>
            </a:r>
            <a:r>
              <a:rPr lang="en-US" altLang="ko-KR" dirty="0"/>
              <a:t>:</a:t>
            </a:r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pic>
        <p:nvPicPr>
          <p:cNvPr id="17410" name="Picture 2" descr="D:\Home\Temp\LE_Trans_WidgetIcons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9" y="2535190"/>
            <a:ext cx="357187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 descr="D:\Home\Temp\LE_Trans_Widget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3471294"/>
            <a:ext cx="1777594" cy="159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D:\Home\Temp\Transform_Rotate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909" y="3471294"/>
            <a:ext cx="1777594" cy="159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3" name="Picture 5" descr="D:\Home\Temp\LE_Trans_ScaleWidget[1]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450" y="3471294"/>
            <a:ext cx="1777594" cy="159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66625" y="3111255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이동 툴 </a:t>
            </a:r>
            <a:r>
              <a:rPr lang="en-US" altLang="ko-KR" sz="1400" dirty="0">
                <a:latin typeface="+mn-ea"/>
                <a:ea typeface="+mn-ea"/>
              </a:rPr>
              <a:t>(W)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93274" y="3111254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회전 툴 </a:t>
            </a:r>
            <a:r>
              <a:rPr lang="en-US" altLang="ko-KR" sz="1400" dirty="0">
                <a:latin typeface="+mn-ea"/>
                <a:ea typeface="+mn-ea"/>
              </a:rPr>
              <a:t>(E)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13488" y="3111255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스케일링 툴 </a:t>
            </a:r>
            <a:r>
              <a:rPr lang="en-US" altLang="ko-KR" sz="1400" dirty="0">
                <a:latin typeface="+mn-ea"/>
                <a:ea typeface="+mn-ea"/>
              </a:rPr>
              <a:t>(R)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32304" y="3899780"/>
            <a:ext cx="11352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X</a:t>
            </a:r>
            <a:r>
              <a:rPr lang="ko-KR" altLang="en-US" sz="1400" dirty="0">
                <a:latin typeface="+mn-ea"/>
                <a:ea typeface="+mn-ea"/>
              </a:rPr>
              <a:t>축</a:t>
            </a:r>
            <a:r>
              <a:rPr lang="en-US" altLang="ko-KR" sz="1400" dirty="0">
                <a:latin typeface="+mn-ea"/>
                <a:ea typeface="+mn-ea"/>
              </a:rPr>
              <a:t>=</a:t>
            </a:r>
            <a:r>
              <a:rPr lang="ko-KR" altLang="en-US" sz="1400" dirty="0">
                <a:latin typeface="+mn-ea"/>
                <a:ea typeface="+mn-ea"/>
              </a:rPr>
              <a:t>빨간색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Y</a:t>
            </a:r>
            <a:r>
              <a:rPr lang="ko-KR" altLang="en-US" sz="1400" dirty="0">
                <a:latin typeface="+mn-ea"/>
                <a:ea typeface="+mn-ea"/>
              </a:rPr>
              <a:t>축</a:t>
            </a:r>
            <a:r>
              <a:rPr lang="en-US" altLang="ko-KR" sz="1400" dirty="0">
                <a:latin typeface="+mn-ea"/>
                <a:ea typeface="+mn-ea"/>
              </a:rPr>
              <a:t>=</a:t>
            </a:r>
            <a:r>
              <a:rPr lang="ko-KR" altLang="en-US" sz="1400" dirty="0">
                <a:latin typeface="+mn-ea"/>
                <a:ea typeface="+mn-ea"/>
              </a:rPr>
              <a:t>초록색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Z</a:t>
            </a:r>
            <a:r>
              <a:rPr lang="ko-KR" altLang="en-US" sz="1400" dirty="0">
                <a:latin typeface="+mn-ea"/>
                <a:ea typeface="+mn-ea"/>
              </a:rPr>
              <a:t>축</a:t>
            </a:r>
            <a:r>
              <a:rPr lang="en-US" altLang="ko-KR" sz="1400" dirty="0">
                <a:latin typeface="+mn-ea"/>
                <a:ea typeface="+mn-ea"/>
              </a:rPr>
              <a:t>=</a:t>
            </a:r>
            <a:r>
              <a:rPr lang="ko-KR" altLang="en-US" sz="1400" dirty="0">
                <a:latin typeface="+mn-ea"/>
                <a:ea typeface="+mn-ea"/>
              </a:rPr>
              <a:t>파란색</a:t>
            </a:r>
          </a:p>
        </p:txBody>
      </p:sp>
    </p:spTree>
    <p:extLst>
      <p:ext uri="{BB962C8B-B14F-4D97-AF65-F5344CB8AC3E}">
        <p14:creationId xmlns:p14="http://schemas.microsoft.com/office/powerpoint/2010/main" val="244214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44264-41D5-4CD7-89FE-842704AB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03_ </a:t>
            </a:r>
            <a:r>
              <a:rPr lang="ko-KR" altLang="en-US" dirty="0" err="1">
                <a:solidFill>
                  <a:srgbClr val="0070C0"/>
                </a:solidFill>
              </a:rPr>
              <a:t>뷰포트에</a:t>
            </a:r>
            <a:r>
              <a:rPr lang="ko-KR" altLang="en-US" dirty="0">
                <a:solidFill>
                  <a:srgbClr val="0070C0"/>
                </a:solidFill>
              </a:rPr>
              <a:t> 더 </a:t>
            </a:r>
            <a:r>
              <a:rPr lang="ko-KR" altLang="en-US" dirty="0" err="1">
                <a:solidFill>
                  <a:srgbClr val="0070C0"/>
                </a:solidFill>
              </a:rPr>
              <a:t>익숙해지기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9444E-94E8-4DBE-A0EB-53D254792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 latinLnBrk="0"/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  <a:p>
            <a:pPr fontAlgn="base" latinLnBrk="0"/>
            <a:r>
              <a:rPr lang="en-US" altLang="ko-KR" dirty="0"/>
              <a:t>2. </a:t>
            </a:r>
            <a:r>
              <a:rPr lang="ko-KR" altLang="en-US" dirty="0"/>
              <a:t>처음으로 </a:t>
            </a:r>
            <a:r>
              <a:rPr lang="ko-KR" altLang="en-US" dirty="0" err="1"/>
              <a:t>뷰포트에서</a:t>
            </a:r>
            <a:r>
              <a:rPr lang="ko-KR" altLang="en-US" dirty="0"/>
              <a:t> </a:t>
            </a:r>
            <a:r>
              <a:rPr lang="ko-KR" altLang="en-US" dirty="0" err="1"/>
              <a:t>액터를</a:t>
            </a:r>
            <a:r>
              <a:rPr lang="ko-KR" altLang="en-US" dirty="0"/>
              <a:t> 레벨에 추가하기</a:t>
            </a:r>
          </a:p>
          <a:p>
            <a:pPr fontAlgn="base" latinLnBrk="0"/>
            <a:r>
              <a:rPr lang="en-US" altLang="ko-KR" dirty="0"/>
              <a:t>3. </a:t>
            </a:r>
            <a:r>
              <a:rPr lang="ko-KR" altLang="en-US" dirty="0" err="1"/>
              <a:t>뷰포트에서</a:t>
            </a:r>
            <a:r>
              <a:rPr lang="ko-KR" altLang="en-US" dirty="0"/>
              <a:t> 배치된 </a:t>
            </a:r>
            <a:r>
              <a:rPr lang="ko-KR" altLang="en-US" dirty="0" err="1"/>
              <a:t>액터</a:t>
            </a:r>
            <a:r>
              <a:rPr lang="ko-KR" altLang="en-US" dirty="0"/>
              <a:t> 선택하기</a:t>
            </a:r>
          </a:p>
          <a:p>
            <a:pPr fontAlgn="base" latinLnBrk="0"/>
            <a:r>
              <a:rPr lang="en-US" altLang="ko-KR" dirty="0"/>
              <a:t>4. </a:t>
            </a:r>
            <a:r>
              <a:rPr lang="ko-KR" altLang="en-US" dirty="0"/>
              <a:t>직교 뷰에서의 </a:t>
            </a:r>
            <a:r>
              <a:rPr lang="ko-KR" altLang="en-US" dirty="0" err="1"/>
              <a:t>뷰포트</a:t>
            </a:r>
            <a:r>
              <a:rPr lang="ko-KR" altLang="en-US" dirty="0"/>
              <a:t> 카메라 조작과 </a:t>
            </a:r>
            <a:r>
              <a:rPr lang="ko-KR" altLang="en-US" dirty="0" err="1"/>
              <a:t>뷰포트</a:t>
            </a:r>
            <a:r>
              <a:rPr lang="ko-KR" altLang="en-US" dirty="0"/>
              <a:t> 디스플레이 조작</a:t>
            </a:r>
          </a:p>
          <a:p>
            <a:pPr fontAlgn="base" latinLnBrk="0"/>
            <a:r>
              <a:rPr lang="en-US" altLang="ko-KR" dirty="0"/>
              <a:t>5. </a:t>
            </a:r>
            <a:r>
              <a:rPr lang="ko-KR" altLang="en-US" dirty="0" err="1"/>
              <a:t>뷰포트에서</a:t>
            </a:r>
            <a:r>
              <a:rPr lang="ko-KR" altLang="en-US" dirty="0"/>
              <a:t> </a:t>
            </a:r>
            <a:r>
              <a:rPr lang="ko-KR" altLang="en-US" dirty="0" err="1"/>
              <a:t>기즈모를</a:t>
            </a:r>
            <a:r>
              <a:rPr lang="ko-KR" altLang="en-US" dirty="0"/>
              <a:t> 사용하여 </a:t>
            </a:r>
            <a:r>
              <a:rPr lang="ko-KR" altLang="en-US" dirty="0" err="1"/>
              <a:t>액터를</a:t>
            </a:r>
            <a:r>
              <a:rPr lang="ko-KR" altLang="en-US" dirty="0"/>
              <a:t> 움직이기</a:t>
            </a:r>
          </a:p>
          <a:p>
            <a:pPr fontAlgn="base" latinLnBrk="0"/>
            <a:r>
              <a:rPr lang="en-US" altLang="ko-KR" dirty="0"/>
              <a:t>6. </a:t>
            </a:r>
            <a:r>
              <a:rPr lang="ko-KR" altLang="en-US" dirty="0" err="1"/>
              <a:t>뷰포트에서</a:t>
            </a:r>
            <a:r>
              <a:rPr lang="ko-KR" altLang="en-US" dirty="0"/>
              <a:t> </a:t>
            </a:r>
            <a:r>
              <a:rPr lang="ko-KR" altLang="en-US" dirty="0" err="1"/>
              <a:t>기즈모와</a:t>
            </a:r>
            <a:r>
              <a:rPr lang="ko-KR" altLang="en-US" dirty="0"/>
              <a:t> 무관하게 </a:t>
            </a:r>
            <a:r>
              <a:rPr lang="ko-KR" altLang="en-US" dirty="0" err="1"/>
              <a:t>액터를</a:t>
            </a:r>
            <a:r>
              <a:rPr lang="ko-KR" altLang="en-US" dirty="0"/>
              <a:t> 움직이기</a:t>
            </a:r>
            <a:endParaRPr lang="en-US" altLang="ko-KR" dirty="0"/>
          </a:p>
          <a:p>
            <a:pPr fontAlgn="base" latinLnBrk="0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10026D-DD95-4BB0-A442-FBC0907A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21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트랜스폼 조작 </a:t>
            </a:r>
            <a:r>
              <a:rPr lang="en-US" altLang="ko-KR" dirty="0"/>
              <a:t>: </a:t>
            </a:r>
            <a:r>
              <a:rPr lang="ko-KR" altLang="en-US" dirty="0" err="1"/>
              <a:t>기즈모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기즈모를</a:t>
            </a:r>
            <a:r>
              <a:rPr lang="ko-KR" altLang="en-US" dirty="0"/>
              <a:t> 사용한 객체 트랜스폼 조작 </a:t>
            </a:r>
            <a:r>
              <a:rPr lang="en-US" altLang="ko-KR" dirty="0"/>
              <a:t>(“</a:t>
            </a:r>
            <a:r>
              <a:rPr lang="ko-KR" altLang="en-US" dirty="0"/>
              <a:t>현재 선택된 액터</a:t>
            </a:r>
            <a:r>
              <a:rPr lang="en-US" altLang="ko-KR" dirty="0"/>
              <a:t>”</a:t>
            </a:r>
            <a:r>
              <a:rPr lang="ko-KR" altLang="en-US" dirty="0"/>
              <a:t>를 </a:t>
            </a:r>
            <a:r>
              <a:rPr lang="ko-KR" altLang="en-US" dirty="0" err="1"/>
              <a:t>트랜스폼함</a:t>
            </a:r>
            <a:r>
              <a:rPr lang="en-US" altLang="ko-KR" dirty="0"/>
              <a:t>)</a:t>
            </a:r>
          </a:p>
          <a:p>
            <a:endParaRPr lang="ko-KR" altLang="en-US" dirty="0"/>
          </a:p>
          <a:p>
            <a:pPr lvl="1"/>
            <a:r>
              <a:rPr lang="ko-KR" altLang="en-US" b="1" dirty="0"/>
              <a:t>좌클릭</a:t>
            </a:r>
            <a:r>
              <a:rPr lang="en-US" altLang="ko-KR" b="1" dirty="0"/>
              <a:t>+</a:t>
            </a:r>
            <a:r>
              <a:rPr lang="ko-KR" altLang="en-US" b="1" dirty="0"/>
              <a:t>드래그 </a:t>
            </a:r>
            <a:r>
              <a:rPr lang="en-US" altLang="ko-KR" dirty="0"/>
              <a:t>(</a:t>
            </a:r>
            <a:r>
              <a:rPr lang="ko-KR" altLang="en-US" dirty="0"/>
              <a:t>트랜스폼 툴에서</a:t>
            </a:r>
            <a:r>
              <a:rPr lang="en-US" altLang="ko-KR" dirty="0"/>
              <a:t>): </a:t>
            </a:r>
            <a:r>
              <a:rPr lang="ko-KR" altLang="en-US" dirty="0"/>
              <a:t>활성 트랜스폼 기즈모에 따라 이동</a:t>
            </a:r>
            <a:r>
              <a:rPr lang="en-US" altLang="ko-KR" dirty="0"/>
              <a:t>, </a:t>
            </a:r>
            <a:r>
              <a:rPr lang="ko-KR" altLang="en-US" dirty="0"/>
              <a:t>회전</a:t>
            </a:r>
            <a:r>
              <a:rPr lang="en-US" altLang="ko-KR" dirty="0"/>
              <a:t>, </a:t>
            </a:r>
            <a:r>
              <a:rPr lang="ko-KR" altLang="en-US" dirty="0" err="1"/>
              <a:t>스케일링함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b="1" dirty="0"/>
              <a:t>W/E/R</a:t>
            </a:r>
            <a:r>
              <a:rPr lang="en-US" altLang="ko-KR" dirty="0"/>
              <a:t>: “</a:t>
            </a:r>
            <a:r>
              <a:rPr lang="ko-KR" altLang="en-US" dirty="0"/>
              <a:t>이동</a:t>
            </a:r>
            <a:r>
              <a:rPr lang="en-US" altLang="ko-KR" dirty="0"/>
              <a:t>”/”</a:t>
            </a:r>
            <a:r>
              <a:rPr lang="ko-KR" altLang="en-US" dirty="0"/>
              <a:t>회전</a:t>
            </a:r>
            <a:r>
              <a:rPr lang="en-US" altLang="ko-KR" dirty="0"/>
              <a:t>”/”</a:t>
            </a:r>
            <a:r>
              <a:rPr lang="ko-KR" altLang="en-US" dirty="0"/>
              <a:t>스케일링</a:t>
            </a:r>
            <a:r>
              <a:rPr lang="en-US" altLang="ko-KR" dirty="0"/>
              <a:t>”</a:t>
            </a:r>
            <a:r>
              <a:rPr lang="ko-KR" altLang="en-US" dirty="0"/>
              <a:t> 툴을 선택함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휠클릭</a:t>
            </a:r>
            <a:r>
              <a:rPr lang="en-US" altLang="ko-KR" dirty="0"/>
              <a:t>+</a:t>
            </a:r>
            <a:r>
              <a:rPr lang="ko-KR" altLang="en-US" dirty="0"/>
              <a:t>드래그 </a:t>
            </a:r>
            <a:r>
              <a:rPr lang="en-US" altLang="ko-KR" dirty="0"/>
              <a:t>(</a:t>
            </a:r>
            <a:r>
              <a:rPr lang="ko-KR" altLang="en-US" dirty="0"/>
              <a:t>피벗에서</a:t>
            </a:r>
            <a:r>
              <a:rPr lang="en-US" altLang="ko-KR" dirty="0"/>
              <a:t>): </a:t>
            </a:r>
            <a:r>
              <a:rPr lang="ko-KR" altLang="en-US" dirty="0"/>
              <a:t>피벗을 임시로 옮겨 트랜스폼 작업에 변화를 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80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액터</a:t>
            </a:r>
            <a:r>
              <a:rPr lang="ko-KR" altLang="en-US" dirty="0"/>
              <a:t> 이동 기타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액터</a:t>
            </a:r>
            <a:r>
              <a:rPr lang="ko-KR" altLang="en-US" dirty="0"/>
              <a:t> 이동</a:t>
            </a:r>
            <a:endParaRPr lang="en-US" altLang="ko-KR" dirty="0"/>
          </a:p>
          <a:p>
            <a:pPr lvl="1"/>
            <a:r>
              <a:rPr lang="en-US" altLang="ko-KR" b="1" dirty="0"/>
              <a:t>Alt</a:t>
            </a:r>
            <a:r>
              <a:rPr lang="en-US" altLang="ko-KR" dirty="0"/>
              <a:t> </a:t>
            </a:r>
            <a:r>
              <a:rPr lang="ko-KR" altLang="en-US" dirty="0"/>
              <a:t>키를 누른 상태에서 이동</a:t>
            </a:r>
            <a:r>
              <a:rPr lang="en-US" altLang="ko-KR" dirty="0"/>
              <a:t>/</a:t>
            </a:r>
            <a:r>
              <a:rPr lang="ko-KR" altLang="en-US" dirty="0"/>
              <a:t>회전하면 </a:t>
            </a:r>
            <a:r>
              <a:rPr lang="ko-KR" altLang="en-US" dirty="0" err="1"/>
              <a:t>액터를</a:t>
            </a:r>
            <a:r>
              <a:rPr lang="ko-KR" altLang="en-US" dirty="0"/>
              <a:t> 복제한 후에 이동</a:t>
            </a:r>
            <a:r>
              <a:rPr lang="en-US" altLang="ko-KR" dirty="0"/>
              <a:t>/</a:t>
            </a:r>
            <a:r>
              <a:rPr lang="ko-KR" altLang="en-US" dirty="0"/>
              <a:t>회전함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b="1" dirty="0"/>
              <a:t>Shift</a:t>
            </a:r>
            <a:r>
              <a:rPr lang="en-US" altLang="ko-KR" dirty="0"/>
              <a:t> </a:t>
            </a:r>
            <a:r>
              <a:rPr lang="ko-KR" altLang="en-US" dirty="0"/>
              <a:t>키를 누른 상태에서 </a:t>
            </a:r>
            <a:r>
              <a:rPr lang="ko-KR" altLang="en-US" dirty="0" err="1"/>
              <a:t>액터를</a:t>
            </a:r>
            <a:r>
              <a:rPr lang="ko-KR" altLang="en-US" dirty="0"/>
              <a:t> 움직이면 카메라와 함께 움직임</a:t>
            </a:r>
            <a:endParaRPr lang="en-US" altLang="ko-KR" dirty="0"/>
          </a:p>
          <a:p>
            <a:pPr lvl="2"/>
            <a:r>
              <a:rPr lang="en-US" altLang="ko-KR" dirty="0"/>
              <a:t>Alt </a:t>
            </a:r>
            <a:r>
              <a:rPr lang="ko-KR" altLang="en-US" dirty="0"/>
              <a:t>키와</a:t>
            </a:r>
            <a:r>
              <a:rPr lang="en-US" altLang="ko-KR" dirty="0"/>
              <a:t> Shift </a:t>
            </a:r>
            <a:r>
              <a:rPr lang="ko-KR" altLang="en-US" dirty="0"/>
              <a:t>키를 동시에 사용해도 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액터를</a:t>
            </a:r>
            <a:r>
              <a:rPr lang="ko-KR" altLang="en-US" dirty="0"/>
              <a:t> 선택한 상태에서 </a:t>
            </a:r>
            <a:r>
              <a:rPr lang="en-US" altLang="ko-KR" b="1" dirty="0"/>
              <a:t>End</a:t>
            </a:r>
            <a:r>
              <a:rPr lang="en-US" altLang="ko-KR" dirty="0"/>
              <a:t> </a:t>
            </a:r>
            <a:r>
              <a:rPr lang="ko-KR" altLang="en-US" dirty="0"/>
              <a:t>키를 누르면 </a:t>
            </a:r>
            <a:r>
              <a:rPr lang="ko-KR" altLang="en-US" dirty="0" err="1"/>
              <a:t>액터를</a:t>
            </a:r>
            <a:r>
              <a:rPr lang="ko-KR" altLang="en-US" dirty="0"/>
              <a:t> 땅</a:t>
            </a:r>
            <a:r>
              <a:rPr lang="en-US" altLang="ko-KR" dirty="0"/>
              <a:t>(</a:t>
            </a:r>
            <a:r>
              <a:rPr lang="ko-KR" altLang="en-US" dirty="0"/>
              <a:t>또는 다른 </a:t>
            </a:r>
            <a:r>
              <a:rPr lang="ko-KR" altLang="en-US" dirty="0" err="1"/>
              <a:t>액터</a:t>
            </a:r>
            <a:r>
              <a:rPr lang="en-US" altLang="ko-KR" dirty="0"/>
              <a:t>)</a:t>
            </a:r>
            <a:r>
              <a:rPr lang="ko-KR" altLang="en-US" dirty="0"/>
              <a:t>위에 부착시킴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273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[5. </a:t>
            </a:r>
            <a:r>
              <a:rPr lang="ko-KR" altLang="en-US" dirty="0" err="1"/>
              <a:t>뷰포트에서</a:t>
            </a:r>
            <a:r>
              <a:rPr lang="ko-KR" altLang="en-US" dirty="0"/>
              <a:t> </a:t>
            </a:r>
            <a:r>
              <a:rPr lang="ko-KR" altLang="en-US" dirty="0" err="1"/>
              <a:t>기즈모를</a:t>
            </a:r>
            <a:r>
              <a:rPr lang="ko-KR" altLang="en-US" dirty="0"/>
              <a:t> 사용하여 </a:t>
            </a:r>
            <a:r>
              <a:rPr lang="ko-KR" altLang="en-US" dirty="0" err="1"/>
              <a:t>액터를</a:t>
            </a:r>
            <a:r>
              <a:rPr lang="ko-KR" altLang="en-US" dirty="0"/>
              <a:t> 움직이기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Plabviewport</a:t>
            </a:r>
            <a:r>
              <a:rPr lang="en-US" altLang="ko-KR" dirty="0"/>
              <a:t> (</a:t>
            </a:r>
            <a:r>
              <a:rPr lang="ko-KR" altLang="en-US" dirty="0"/>
              <a:t>다음으로 이어짐</a:t>
            </a:r>
            <a:r>
              <a:rPr lang="en-US" altLang="ko-KR" dirty="0"/>
              <a:t>) [</a:t>
            </a:r>
            <a:r>
              <a:rPr lang="ko-KR" altLang="en-US" dirty="0"/>
              <a:t>제출 시에 </a:t>
            </a:r>
            <a:r>
              <a:rPr lang="en-US" altLang="ko-KR" dirty="0"/>
              <a:t>Plabviewport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dirty="0"/>
              <a:t>.zip</a:t>
            </a:r>
            <a:r>
              <a:rPr lang="ko-KR" altLang="en-US" dirty="0"/>
              <a:t>으로 수정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Plabviewport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081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A736D-F7A6-4ABE-A063-31D63784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6. </a:t>
            </a:r>
            <a:r>
              <a:rPr lang="ko-KR" altLang="en-US" dirty="0" err="1">
                <a:solidFill>
                  <a:srgbClr val="0070C0"/>
                </a:solidFill>
              </a:rPr>
              <a:t>뷰포트에서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기즈모와</a:t>
            </a:r>
            <a:r>
              <a:rPr lang="ko-KR" altLang="en-US" dirty="0">
                <a:solidFill>
                  <a:srgbClr val="0070C0"/>
                </a:solidFill>
              </a:rPr>
              <a:t> 무관하게 </a:t>
            </a:r>
            <a:r>
              <a:rPr lang="ko-KR" altLang="en-US" dirty="0" err="1">
                <a:solidFill>
                  <a:srgbClr val="0070C0"/>
                </a:solidFill>
              </a:rPr>
              <a:t>액터를</a:t>
            </a:r>
            <a:r>
              <a:rPr lang="ko-KR" altLang="en-US" dirty="0">
                <a:solidFill>
                  <a:srgbClr val="0070C0"/>
                </a:solidFill>
              </a:rPr>
              <a:t> 움직이기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8EDBC5-E0DB-43CA-95AE-CCEF0127C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기즈모의</a:t>
            </a:r>
            <a:r>
              <a:rPr lang="ko-KR" altLang="en-US" dirty="0"/>
              <a:t> 좌표계 </a:t>
            </a:r>
            <a:r>
              <a:rPr lang="ko-KR" altLang="en-US" dirty="0" err="1"/>
              <a:t>드래깅을</a:t>
            </a:r>
            <a:r>
              <a:rPr lang="ko-KR" altLang="en-US" dirty="0"/>
              <a:t> 사용하지 않고 마우스 위치와 무관하게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 </a:t>
            </a:r>
            <a:r>
              <a:rPr lang="ko-KR" altLang="en-US" dirty="0" err="1"/>
              <a:t>액터의</a:t>
            </a:r>
            <a:r>
              <a:rPr lang="ko-KR" altLang="en-US" dirty="0"/>
              <a:t> 트랜스폼을 조작하는 방법에 대해서 학습해보자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F675EC-7ACC-4F92-8CF7-0794BAEE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358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뷰포트에서</a:t>
            </a:r>
            <a:r>
              <a:rPr lang="ko-KR" altLang="en-US" dirty="0"/>
              <a:t> </a:t>
            </a:r>
            <a:r>
              <a:rPr lang="ko-KR" altLang="en-US" dirty="0" err="1"/>
              <a:t>기즈모와</a:t>
            </a:r>
            <a:r>
              <a:rPr lang="ko-KR" altLang="en-US" dirty="0"/>
              <a:t> 무관하게 </a:t>
            </a:r>
            <a:r>
              <a:rPr lang="ko-KR" altLang="en-US" dirty="0" err="1"/>
              <a:t>액터를</a:t>
            </a:r>
            <a:r>
              <a:rPr lang="ko-KR" altLang="en-US" dirty="0"/>
              <a:t> 움직이기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기즈모와</a:t>
            </a:r>
            <a:r>
              <a:rPr lang="ko-KR" altLang="en-US" dirty="0"/>
              <a:t> 무관하게 </a:t>
            </a:r>
            <a:r>
              <a:rPr lang="ko-KR" altLang="en-US" dirty="0" err="1"/>
              <a:t>액터를</a:t>
            </a:r>
            <a:r>
              <a:rPr lang="ko-KR" altLang="en-US" dirty="0"/>
              <a:t> </a:t>
            </a:r>
            <a:r>
              <a:rPr lang="ko-KR" altLang="en-US" dirty="0" err="1"/>
              <a:t>트랜스폼하기</a:t>
            </a:r>
            <a:r>
              <a:rPr lang="ko-KR" altLang="en-US" dirty="0"/>
              <a:t> </a:t>
            </a:r>
            <a:r>
              <a:rPr lang="en-US" altLang="ko-KR" dirty="0"/>
              <a:t>(“</a:t>
            </a:r>
            <a:r>
              <a:rPr lang="ko-KR" altLang="en-US" dirty="0"/>
              <a:t>현재 선택된 액터</a:t>
            </a:r>
            <a:r>
              <a:rPr lang="en-US" altLang="ko-KR" dirty="0"/>
              <a:t>”</a:t>
            </a:r>
            <a:r>
              <a:rPr lang="ko-KR" altLang="en-US" dirty="0"/>
              <a:t>를 </a:t>
            </a:r>
            <a:r>
              <a:rPr lang="ko-KR" altLang="en-US" dirty="0" err="1"/>
              <a:t>트랜스폼함</a:t>
            </a:r>
            <a:r>
              <a:rPr lang="en-US" altLang="ko-KR" dirty="0"/>
              <a:t>) : Ctrl+*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이동 툴 조작법 </a:t>
            </a:r>
            <a:r>
              <a:rPr lang="en-US" altLang="ko-KR" dirty="0"/>
              <a:t>(</a:t>
            </a:r>
            <a:r>
              <a:rPr lang="ko-KR" altLang="en-US" dirty="0"/>
              <a:t>원근 뷰포트 전용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Ctrl+{“</a:t>
            </a:r>
            <a:r>
              <a:rPr lang="ko-KR" altLang="en-US" dirty="0"/>
              <a:t>좌클릭</a:t>
            </a:r>
            <a:r>
              <a:rPr lang="en-US" altLang="ko-KR" dirty="0"/>
              <a:t>”/”</a:t>
            </a:r>
            <a:r>
              <a:rPr lang="ko-KR" altLang="en-US" dirty="0"/>
              <a:t>우클릭</a:t>
            </a:r>
            <a:r>
              <a:rPr lang="en-US" altLang="ko-KR" dirty="0"/>
              <a:t>”/”</a:t>
            </a:r>
            <a:r>
              <a:rPr lang="ko-KR" altLang="en-US" dirty="0"/>
              <a:t>좌클릭</a:t>
            </a:r>
            <a:r>
              <a:rPr lang="en-US" altLang="ko-KR" dirty="0"/>
              <a:t>+</a:t>
            </a:r>
            <a:r>
              <a:rPr lang="ko-KR" altLang="en-US" dirty="0"/>
              <a:t>우클릭</a:t>
            </a:r>
            <a:r>
              <a:rPr lang="en-US" altLang="ko-KR" dirty="0"/>
              <a:t>”}+</a:t>
            </a:r>
            <a:r>
              <a:rPr lang="ko-KR" altLang="en-US" dirty="0"/>
              <a:t>드래그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{“X”/”Y”/”Z”} </a:t>
            </a:r>
            <a:r>
              <a:rPr lang="ko-KR" altLang="en-US" dirty="0"/>
              <a:t>축으로 이동시킴</a:t>
            </a:r>
            <a:endParaRPr lang="en-US" altLang="ko-KR" dirty="0"/>
          </a:p>
          <a:p>
            <a:pPr lvl="1"/>
            <a:r>
              <a:rPr lang="ko-KR" altLang="en-US" dirty="0"/>
              <a:t>회전 툴 조작법 </a:t>
            </a:r>
            <a:r>
              <a:rPr lang="en-US" altLang="ko-KR" dirty="0"/>
              <a:t>(</a:t>
            </a:r>
            <a:r>
              <a:rPr lang="ko-KR" altLang="en-US" dirty="0"/>
              <a:t>원근 </a:t>
            </a:r>
            <a:r>
              <a:rPr lang="ko-KR" altLang="en-US" dirty="0" err="1"/>
              <a:t>뷰포트</a:t>
            </a:r>
            <a:r>
              <a:rPr lang="ko-KR" altLang="en-US" dirty="0"/>
              <a:t> 전용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Ctrl+{“</a:t>
            </a:r>
            <a:r>
              <a:rPr lang="ko-KR" altLang="en-US" dirty="0" err="1"/>
              <a:t>좌클릭</a:t>
            </a:r>
            <a:r>
              <a:rPr lang="en-US" altLang="ko-KR" dirty="0"/>
              <a:t>”/”</a:t>
            </a:r>
            <a:r>
              <a:rPr lang="ko-KR" altLang="en-US" dirty="0" err="1"/>
              <a:t>우클릭</a:t>
            </a:r>
            <a:r>
              <a:rPr lang="en-US" altLang="ko-KR" dirty="0"/>
              <a:t>”/”</a:t>
            </a:r>
            <a:r>
              <a:rPr lang="ko-KR" altLang="en-US" dirty="0" err="1"/>
              <a:t>좌클릭</a:t>
            </a:r>
            <a:r>
              <a:rPr lang="en-US" altLang="ko-KR" dirty="0"/>
              <a:t>+</a:t>
            </a:r>
            <a:r>
              <a:rPr lang="ko-KR" altLang="en-US" dirty="0" err="1"/>
              <a:t>우클릭</a:t>
            </a:r>
            <a:r>
              <a:rPr lang="en-US" altLang="ko-KR" dirty="0"/>
              <a:t>”}+</a:t>
            </a:r>
            <a:r>
              <a:rPr lang="ko-KR" altLang="en-US" dirty="0"/>
              <a:t>드래그</a:t>
            </a:r>
            <a:r>
              <a:rPr lang="en-US" altLang="ko-KR" dirty="0"/>
              <a:t>: {“X”/”Y”/”Z”} </a:t>
            </a:r>
            <a:r>
              <a:rPr lang="ko-KR" altLang="en-US" dirty="0"/>
              <a:t>축으로 회전시킴</a:t>
            </a:r>
            <a:endParaRPr lang="en-US" altLang="ko-KR" dirty="0"/>
          </a:p>
          <a:p>
            <a:pPr lvl="1"/>
            <a:r>
              <a:rPr lang="ko-KR" altLang="en-US" dirty="0"/>
              <a:t>스케일링 툴 조작법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Ctrl+</a:t>
            </a:r>
            <a:r>
              <a:rPr lang="ko-KR" altLang="en-US" dirty="0"/>
              <a:t>좌클릭</a:t>
            </a:r>
            <a:r>
              <a:rPr lang="en-US" altLang="ko-KR" dirty="0"/>
              <a:t>+</a:t>
            </a:r>
            <a:r>
              <a:rPr lang="ko-KR" altLang="en-US" dirty="0"/>
              <a:t>드래그</a:t>
            </a:r>
            <a:r>
              <a:rPr lang="en-US" altLang="ko-KR" dirty="0"/>
              <a:t>:</a:t>
            </a:r>
            <a:r>
              <a:rPr lang="ko-KR" altLang="en-US" dirty="0"/>
              <a:t> 모든 축에 균등하게 </a:t>
            </a:r>
            <a:r>
              <a:rPr lang="ko-KR" altLang="en-US" dirty="0" err="1"/>
              <a:t>스케일링함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이동</a:t>
            </a:r>
            <a:r>
              <a:rPr lang="en-US" altLang="ko-KR" dirty="0"/>
              <a:t>/</a:t>
            </a:r>
            <a:r>
              <a:rPr lang="ko-KR" altLang="en-US" dirty="0"/>
              <a:t>회전</a:t>
            </a:r>
            <a:r>
              <a:rPr lang="en-US" altLang="ko-KR" dirty="0"/>
              <a:t>/</a:t>
            </a:r>
            <a:r>
              <a:rPr lang="ko-KR" altLang="en-US" dirty="0"/>
              <a:t>스케일링 툴 조작법 </a:t>
            </a:r>
            <a:r>
              <a:rPr lang="en-US" altLang="ko-KR" dirty="0"/>
              <a:t>(</a:t>
            </a:r>
            <a:r>
              <a:rPr lang="ko-KR" altLang="en-US" dirty="0"/>
              <a:t>직교 </a:t>
            </a:r>
            <a:r>
              <a:rPr lang="ko-KR" altLang="en-US" dirty="0" err="1"/>
              <a:t>뷰포트</a:t>
            </a:r>
            <a:r>
              <a:rPr lang="ko-KR" altLang="en-US" dirty="0"/>
              <a:t> 전용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Ctrl+</a:t>
            </a:r>
            <a:r>
              <a:rPr lang="ko-KR" altLang="en-US" dirty="0" err="1"/>
              <a:t>좌클릭</a:t>
            </a:r>
            <a:r>
              <a:rPr lang="en-US" altLang="ko-KR" dirty="0"/>
              <a:t>+</a:t>
            </a:r>
            <a:r>
              <a:rPr lang="ko-KR" altLang="en-US" dirty="0"/>
              <a:t>드래그</a:t>
            </a:r>
            <a:r>
              <a:rPr lang="en-US" altLang="ko-KR" dirty="0"/>
              <a:t>:</a:t>
            </a:r>
            <a:r>
              <a:rPr lang="ko-KR" altLang="en-US" dirty="0"/>
              <a:t> 보이는 두 축으로 정의된 면을 따라 이동</a:t>
            </a:r>
            <a:r>
              <a:rPr lang="en-US" altLang="ko-KR" dirty="0"/>
              <a:t>/</a:t>
            </a:r>
            <a:r>
              <a:rPr lang="ko-KR" altLang="en-US" dirty="0"/>
              <a:t>회전</a:t>
            </a:r>
            <a:r>
              <a:rPr lang="en-US" altLang="ko-KR" dirty="0"/>
              <a:t>/</a:t>
            </a:r>
            <a:r>
              <a:rPr lang="ko-KR" altLang="en-US" dirty="0"/>
              <a:t>스케일링 시킴</a:t>
            </a:r>
            <a:endParaRPr lang="en-US" altLang="ko-KR" dirty="0"/>
          </a:p>
          <a:p>
            <a:pPr lvl="2"/>
            <a:r>
              <a:rPr lang="en-US" altLang="ko-KR" dirty="0"/>
              <a:t>Ctrl+</a:t>
            </a:r>
            <a:r>
              <a:rPr lang="ko-KR" altLang="en-US" dirty="0"/>
              <a:t>우클릭</a:t>
            </a:r>
            <a:r>
              <a:rPr lang="en-US" altLang="ko-KR" dirty="0"/>
              <a:t>+</a:t>
            </a:r>
            <a:r>
              <a:rPr lang="ko-KR" altLang="en-US" dirty="0"/>
              <a:t>드래그</a:t>
            </a:r>
            <a:r>
              <a:rPr lang="en-US" altLang="ko-KR" dirty="0"/>
              <a:t>: </a:t>
            </a:r>
            <a:r>
              <a:rPr lang="ko-KR" altLang="en-US" dirty="0"/>
              <a:t>보이는 축으로 </a:t>
            </a:r>
            <a:r>
              <a:rPr lang="en-US" altLang="ko-KR" dirty="0"/>
              <a:t>“</a:t>
            </a:r>
            <a:r>
              <a:rPr lang="ko-KR" altLang="en-US" dirty="0"/>
              <a:t>회전</a:t>
            </a:r>
            <a:r>
              <a:rPr lang="en-US" altLang="ko-KR" dirty="0"/>
              <a:t>”</a:t>
            </a:r>
            <a:r>
              <a:rPr lang="ko-KR" altLang="en-US" dirty="0"/>
              <a:t>시킴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878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뷰포트 툴바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뷰포트 툴바</a:t>
            </a:r>
          </a:p>
          <a:p>
            <a:pPr lvl="1"/>
            <a:r>
              <a:rPr lang="ko-KR" altLang="en-US" dirty="0"/>
              <a:t>뷰포트 툴바에는 레벨 디자인 과정 전반적으로 사용하게 될 </a:t>
            </a:r>
            <a:r>
              <a:rPr lang="en-US" altLang="ko-KR" dirty="0"/>
              <a:t>‘</a:t>
            </a:r>
            <a:r>
              <a:rPr lang="ko-KR" altLang="en-US" dirty="0"/>
              <a:t>트랜스폼 툴</a:t>
            </a:r>
            <a:r>
              <a:rPr lang="en-US" altLang="ko-KR" dirty="0"/>
              <a:t>’</a:t>
            </a:r>
            <a:r>
              <a:rPr lang="ko-KR" altLang="en-US" dirty="0"/>
              <a:t>이 있음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또한</a:t>
            </a:r>
            <a:r>
              <a:rPr lang="en-US" altLang="ko-KR" dirty="0"/>
              <a:t> </a:t>
            </a:r>
            <a:r>
              <a:rPr lang="ko-KR" altLang="en-US" dirty="0"/>
              <a:t>그 툴에 대한 </a:t>
            </a:r>
            <a:r>
              <a:rPr lang="en-US" altLang="ko-KR" dirty="0"/>
              <a:t>‘</a:t>
            </a:r>
            <a:r>
              <a:rPr lang="ko-KR" altLang="en-US" dirty="0" err="1"/>
              <a:t>스내핑</a:t>
            </a:r>
            <a:r>
              <a:rPr lang="ko-KR" altLang="en-US" dirty="0"/>
              <a:t> </a:t>
            </a:r>
            <a:r>
              <a:rPr lang="ko-KR" altLang="en-US" dirty="0" err="1"/>
              <a:t>콘트롤</a:t>
            </a:r>
            <a:r>
              <a:rPr lang="en-US" altLang="ko-KR" dirty="0"/>
              <a:t>’</a:t>
            </a:r>
            <a:r>
              <a:rPr lang="ko-KR" altLang="en-US" dirty="0"/>
              <a:t>도 포함되어 있음</a:t>
            </a:r>
            <a:endParaRPr lang="en-US" altLang="ko-KR" dirty="0"/>
          </a:p>
          <a:p>
            <a:pPr lvl="1"/>
            <a:r>
              <a:rPr lang="ko-KR" altLang="en-US" dirty="0"/>
              <a:t>또한 카메라 속도 제어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뷰포트</a:t>
            </a:r>
            <a:r>
              <a:rPr lang="ko-KR" altLang="en-US" dirty="0"/>
              <a:t> 최대화 기능도 있음</a:t>
            </a:r>
            <a:r>
              <a:rPr lang="en-US" altLang="ko-KR" dirty="0"/>
              <a:t> </a:t>
            </a:r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20484" name="Picture 4" descr="D:\Home\Temp\ViewportToolbar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741" y="2545359"/>
            <a:ext cx="5480517" cy="347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347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뷰포트</a:t>
            </a:r>
            <a:r>
              <a:rPr lang="ko-KR" altLang="en-US" dirty="0"/>
              <a:t> </a:t>
            </a:r>
            <a:r>
              <a:rPr lang="ko-KR" altLang="en-US" dirty="0" err="1"/>
              <a:t>툴바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트랜스폼 툴과 </a:t>
            </a:r>
            <a:r>
              <a:rPr lang="ko-KR" altLang="en-US" dirty="0" err="1"/>
              <a:t>스내핑</a:t>
            </a:r>
            <a:r>
              <a:rPr lang="ko-KR" altLang="en-US" dirty="0"/>
              <a:t> 세팅</a:t>
            </a:r>
            <a:endParaRPr lang="en-US" altLang="ko-KR" dirty="0"/>
          </a:p>
          <a:p>
            <a:pPr lvl="1"/>
            <a:r>
              <a:rPr lang="ko-KR" altLang="en-US" dirty="0"/>
              <a:t>트랜스폼 툴 은 뷰포트 안의 오브젝트를 조작하기 위한 주요 수단으로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세 가지 툴</a:t>
            </a:r>
            <a:r>
              <a:rPr lang="en-US" altLang="ko-KR" dirty="0"/>
              <a:t>(“</a:t>
            </a:r>
            <a:r>
              <a:rPr lang="ko-KR" altLang="en-US" dirty="0"/>
              <a:t>이동</a:t>
            </a:r>
            <a:r>
              <a:rPr lang="en-US" altLang="ko-KR" dirty="0"/>
              <a:t>” </a:t>
            </a:r>
            <a:r>
              <a:rPr lang="ko-KR" altLang="en-US" dirty="0"/>
              <a:t>툴</a:t>
            </a:r>
            <a:r>
              <a:rPr lang="en-US" altLang="ko-KR" dirty="0"/>
              <a:t>, “</a:t>
            </a:r>
            <a:r>
              <a:rPr lang="ko-KR" altLang="en-US" dirty="0"/>
              <a:t>회전</a:t>
            </a:r>
            <a:r>
              <a:rPr lang="en-US" altLang="ko-KR" dirty="0"/>
              <a:t>” </a:t>
            </a:r>
            <a:r>
              <a:rPr lang="ko-KR" altLang="en-US" dirty="0"/>
              <a:t>툴</a:t>
            </a:r>
            <a:r>
              <a:rPr lang="en-US" altLang="ko-KR" dirty="0"/>
              <a:t>, “</a:t>
            </a:r>
            <a:r>
              <a:rPr lang="ko-KR" altLang="en-US" dirty="0"/>
              <a:t>스케일링</a:t>
            </a:r>
            <a:r>
              <a:rPr lang="en-US" altLang="ko-KR" dirty="0"/>
              <a:t>” </a:t>
            </a:r>
            <a:r>
              <a:rPr lang="ko-KR" altLang="en-US" dirty="0"/>
              <a:t>툴</a:t>
            </a:r>
            <a:r>
              <a:rPr lang="en-US" altLang="ko-KR" dirty="0"/>
              <a:t>)</a:t>
            </a:r>
            <a:r>
              <a:rPr lang="ko-KR" altLang="en-US" dirty="0"/>
              <a:t>로 구성됨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/>
              <a:t>기즈모 좌표계  </a:t>
            </a:r>
            <a:r>
              <a:rPr lang="en-US" altLang="ko-KR" dirty="0"/>
              <a:t>: </a:t>
            </a:r>
            <a:r>
              <a:rPr lang="ko-KR" altLang="en-US" dirty="0" err="1"/>
              <a:t>기즈모</a:t>
            </a:r>
            <a:r>
              <a:rPr lang="ko-KR" altLang="en-US" dirty="0"/>
              <a:t> 좌표계를 정렬할 공간 토글</a:t>
            </a:r>
            <a:r>
              <a:rPr lang="en-US" altLang="ko-KR" dirty="0"/>
              <a:t>(</a:t>
            </a:r>
            <a:r>
              <a:rPr lang="ko-KR" altLang="en-US" dirty="0"/>
              <a:t>월드 공간 또는 로컬 공간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이들 툴 각각에는 </a:t>
            </a:r>
            <a:r>
              <a:rPr lang="ko-KR" altLang="en-US" dirty="0" err="1"/>
              <a:t>스내핑</a:t>
            </a:r>
            <a:r>
              <a:rPr lang="ko-KR" altLang="en-US" dirty="0"/>
              <a:t> 처리를 위한 세팅이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카메라 속도</a:t>
            </a:r>
            <a:endParaRPr lang="en-US" altLang="ko-KR" dirty="0"/>
          </a:p>
          <a:p>
            <a:pPr lvl="1"/>
            <a:r>
              <a:rPr lang="ko-KR" altLang="en-US" dirty="0"/>
              <a:t>원근 뷰포트에서 </a:t>
            </a:r>
            <a:r>
              <a:rPr lang="ko-KR" altLang="en-US" dirty="0" err="1"/>
              <a:t>씬을</a:t>
            </a:r>
            <a:r>
              <a:rPr lang="ko-KR" altLang="en-US" dirty="0"/>
              <a:t> 이동하는 카메라의 속도를 조절하는 슬라이더</a:t>
            </a:r>
            <a:endParaRPr lang="en-US" altLang="ko-KR" dirty="0"/>
          </a:p>
          <a:p>
            <a:pPr lvl="2"/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/>
              <a:t>이와 별도로</a:t>
            </a:r>
            <a:r>
              <a:rPr lang="en-US" altLang="ko-KR" dirty="0"/>
              <a:t>, WASD </a:t>
            </a:r>
            <a:r>
              <a:rPr lang="ko-KR" altLang="en-US" dirty="0" err="1"/>
              <a:t>콘트롤</a:t>
            </a:r>
            <a:r>
              <a:rPr lang="en-US" altLang="ko-KR" dirty="0"/>
              <a:t>(“</a:t>
            </a:r>
            <a:r>
              <a:rPr lang="ko-KR" altLang="en-US" dirty="0"/>
              <a:t>우클릭</a:t>
            </a:r>
            <a:r>
              <a:rPr lang="en-US" altLang="ko-KR" dirty="0"/>
              <a:t>”)</a:t>
            </a:r>
            <a:r>
              <a:rPr lang="ko-KR" altLang="en-US" dirty="0"/>
              <a:t> 사용 도중 마우스 </a:t>
            </a:r>
            <a:r>
              <a:rPr lang="ko-KR" altLang="en-US" dirty="0" err="1"/>
              <a:t>휠을</a:t>
            </a:r>
            <a:r>
              <a:rPr lang="ko-KR" altLang="en-US" dirty="0"/>
              <a:t> 사용하여 카메라 이동 속도를 조절할 수 있음</a:t>
            </a:r>
            <a:r>
              <a:rPr lang="en-US" altLang="ko-KR" dirty="0"/>
              <a:t>!</a:t>
            </a:r>
          </a:p>
          <a:p>
            <a:pPr lvl="2"/>
            <a:endParaRPr lang="en-US" altLang="ko-KR" dirty="0"/>
          </a:p>
          <a:p>
            <a:r>
              <a:rPr lang="ko-KR" altLang="en-US" dirty="0"/>
              <a:t>뷰포트 최대화</a:t>
            </a:r>
            <a:endParaRPr lang="en-US" altLang="ko-KR" dirty="0"/>
          </a:p>
          <a:p>
            <a:pPr lvl="1"/>
            <a:r>
              <a:rPr lang="ko-KR" altLang="en-US" dirty="0"/>
              <a:t>단일 </a:t>
            </a:r>
            <a:r>
              <a:rPr lang="ko-KR" altLang="en-US" dirty="0" err="1"/>
              <a:t>뷰포트와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 분할 뷰 스타일을 전환함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pic>
        <p:nvPicPr>
          <p:cNvPr id="21506" name="Picture 2" descr="D:\Home\Temp\ViewportToolbar_TransformTools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897" y="1206585"/>
            <a:ext cx="6858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7" name="Picture 3" descr="D:\Home\Temp\ViewportToolbar_Coordinate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460" y="1868457"/>
            <a:ext cx="2286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D:\Home\Temp\ViewportToolbar_GridSnap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920" y="2539904"/>
            <a:ext cx="54292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9" name="Picture 5" descr="D:\Home\Temp\ViewportToolbar_AngleSnapping[1]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116" y="2539904"/>
            <a:ext cx="7620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 descr="D:\Home\Temp\ViewportToolbar_ScaleSnapping[1]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007" y="2539904"/>
            <a:ext cx="6477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1" name="Picture 7" descr="D:\Home\Temp\ViewportToolbar_CameraSpeed[1]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698" y="4135581"/>
            <a:ext cx="4095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2" name="Picture 8" descr="D:\Home\Temp\ViewportToolbar_Split[1]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573" y="5083853"/>
            <a:ext cx="1809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807406" y="148323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트랜스폼 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25722" y="2136745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기즈모 </a:t>
            </a:r>
            <a:r>
              <a:rPr lang="ko-KR" altLang="en-US" sz="1400" dirty="0" err="1">
                <a:latin typeface="+mn-ea"/>
                <a:ea typeface="+mn-ea"/>
              </a:rPr>
              <a:t>좌표계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23160" y="2827937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그리드 </a:t>
            </a:r>
            <a:r>
              <a:rPr lang="ko-KR" altLang="en-US" sz="1400" dirty="0" err="1">
                <a:latin typeface="+mn-ea"/>
                <a:ea typeface="+mn-ea"/>
              </a:rPr>
              <a:t>스내핑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68612" y="2827937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회전 </a:t>
            </a:r>
            <a:r>
              <a:rPr lang="ko-KR" altLang="en-US" sz="1400" dirty="0" err="1">
                <a:latin typeface="+mn-ea"/>
                <a:ea typeface="+mn-ea"/>
              </a:rPr>
              <a:t>스내핑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574611" y="2827937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스케일 </a:t>
            </a:r>
            <a:r>
              <a:rPr lang="ko-KR" altLang="en-US" sz="1400" dirty="0" err="1">
                <a:latin typeface="+mn-ea"/>
                <a:ea typeface="+mn-ea"/>
              </a:rPr>
              <a:t>스내핑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99295" y="438323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카메라 속도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15129" y="5336521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뷰포트 최대화</a:t>
            </a:r>
          </a:p>
        </p:txBody>
      </p:sp>
      <p:pic>
        <p:nvPicPr>
          <p:cNvPr id="21513" name="Picture 9" descr="D:\Home\Temp\SettingCameraSpeed[1]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608" y="4154210"/>
            <a:ext cx="1089099" cy="55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987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뷰포트 옵션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뷰포트</a:t>
            </a:r>
            <a:r>
              <a:rPr lang="ko-KR" altLang="en-US" dirty="0"/>
              <a:t> 옵션의 기능</a:t>
            </a:r>
            <a:endParaRPr lang="en-US" altLang="ko-KR" dirty="0"/>
          </a:p>
          <a:p>
            <a:pPr lvl="1"/>
            <a:r>
              <a:rPr lang="ko-KR" altLang="en-US" dirty="0"/>
              <a:t>뷰포트에서의 기본적인 렌더링 관련 세팅 제공</a:t>
            </a:r>
            <a:endParaRPr lang="en-US" altLang="ko-KR" dirty="0"/>
          </a:p>
          <a:p>
            <a:pPr lvl="1"/>
            <a:r>
              <a:rPr lang="ko-KR" altLang="en-US" dirty="0"/>
              <a:t>뷰포트 옵션 메뉴 열기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뷰포트</a:t>
            </a:r>
            <a:r>
              <a:rPr lang="ko-KR" altLang="en-US" dirty="0"/>
              <a:t> 좌상단에 위치한     버튼을 클릭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9" y="2348880"/>
            <a:ext cx="1990725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280" y="2348880"/>
            <a:ext cx="17526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 descr="D:\Home\Temp\ViewportOptions_Topi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2348880"/>
            <a:ext cx="4536504" cy="239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7187456-49D6-4BE5-8AAE-994265B58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3058" y="1710466"/>
            <a:ext cx="2952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78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뷰포트 옵션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뷰포트</a:t>
            </a:r>
            <a:r>
              <a:rPr lang="ko-KR" altLang="en-US" dirty="0"/>
              <a:t> 옵션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실시간</a:t>
            </a:r>
            <a:r>
              <a:rPr lang="en-US" altLang="ko-KR" dirty="0"/>
              <a:t>”: </a:t>
            </a:r>
            <a:r>
              <a:rPr lang="ko-KR" altLang="en-US" dirty="0"/>
              <a:t>뷰포트의 실시간 렌더링을 </a:t>
            </a:r>
            <a:r>
              <a:rPr lang="ko-KR" altLang="en-US" dirty="0" err="1"/>
              <a:t>토글함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통계 표시</a:t>
            </a:r>
            <a:r>
              <a:rPr lang="en-US" altLang="ko-KR" dirty="0"/>
              <a:t>”: </a:t>
            </a:r>
            <a:r>
              <a:rPr lang="ko-KR" altLang="en-US" dirty="0"/>
              <a:t>뷰포트의 통계 표시 기능을 </a:t>
            </a:r>
            <a:r>
              <a:rPr lang="ko-KR" altLang="en-US" dirty="0" err="1"/>
              <a:t>토글함</a:t>
            </a:r>
            <a:endParaRPr lang="en-US" altLang="ko-KR" dirty="0"/>
          </a:p>
          <a:p>
            <a:pPr lvl="2"/>
            <a:r>
              <a:rPr lang="ko-KR" altLang="en-US" dirty="0"/>
              <a:t>이 기능을 켜면 실시간 기능도 켜짐</a:t>
            </a:r>
            <a:r>
              <a:rPr lang="en-US" altLang="ko-KR" dirty="0"/>
              <a:t>.  </a:t>
            </a:r>
          </a:p>
          <a:p>
            <a:pPr lvl="1"/>
            <a:r>
              <a:rPr lang="en-US" altLang="ko-KR" dirty="0"/>
              <a:t>“FPS </a:t>
            </a:r>
            <a:r>
              <a:rPr lang="ko-KR" altLang="en-US" dirty="0"/>
              <a:t>표시</a:t>
            </a:r>
            <a:r>
              <a:rPr lang="en-US" altLang="ko-KR" dirty="0"/>
              <a:t>”: </a:t>
            </a:r>
            <a:r>
              <a:rPr lang="ko-KR" altLang="en-US" dirty="0"/>
              <a:t>뷰포트에 초당 프레임 수</a:t>
            </a:r>
            <a:r>
              <a:rPr lang="en-US" altLang="ko-KR" dirty="0"/>
              <a:t>(FPS) </a:t>
            </a:r>
            <a:r>
              <a:rPr lang="ko-KR" altLang="en-US" dirty="0"/>
              <a:t>정보 표시를 </a:t>
            </a:r>
            <a:r>
              <a:rPr lang="ko-KR" altLang="en-US" dirty="0" err="1"/>
              <a:t>토글함</a:t>
            </a:r>
            <a:endParaRPr lang="en-US" altLang="ko-KR" dirty="0"/>
          </a:p>
          <a:p>
            <a:pPr lvl="2"/>
            <a:r>
              <a:rPr lang="ko-KR" altLang="en-US" dirty="0"/>
              <a:t>이 기능을 켜면 실시간 기능도 켜짐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몰입 모드</a:t>
            </a:r>
            <a:r>
              <a:rPr lang="en-US" altLang="ko-KR" dirty="0"/>
              <a:t>”: </a:t>
            </a:r>
            <a:r>
              <a:rPr lang="ko-KR" altLang="en-US" dirty="0"/>
              <a:t>뷰포트의 몰입 모드를 </a:t>
            </a:r>
            <a:r>
              <a:rPr lang="ko-KR" altLang="en-US" dirty="0" err="1"/>
              <a:t>토글함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고해상도 </a:t>
            </a:r>
            <a:r>
              <a:rPr lang="ko-KR" altLang="en-US" dirty="0" err="1"/>
              <a:t>스크린샷</a:t>
            </a:r>
            <a:r>
              <a:rPr lang="en-US" altLang="ko-KR" dirty="0"/>
              <a:t>...”: </a:t>
            </a:r>
            <a:r>
              <a:rPr lang="ko-KR" altLang="en-US" dirty="0"/>
              <a:t>고해상도 </a:t>
            </a:r>
            <a:r>
              <a:rPr lang="ko-KR" altLang="en-US" dirty="0" err="1"/>
              <a:t>스크린샷</a:t>
            </a:r>
            <a:r>
              <a:rPr lang="ko-KR" altLang="en-US" dirty="0"/>
              <a:t> 창을 연다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레이아웃</a:t>
            </a:r>
            <a:r>
              <a:rPr lang="en-US" altLang="ko-KR" dirty="0"/>
              <a:t>”: </a:t>
            </a:r>
            <a:r>
              <a:rPr lang="ko-KR" altLang="en-US" dirty="0"/>
              <a:t>뷰포트의 레이아웃을 </a:t>
            </a:r>
            <a:r>
              <a:rPr lang="ko-KR" altLang="en-US" dirty="0" err="1"/>
              <a:t>여러가지</a:t>
            </a:r>
            <a:r>
              <a:rPr lang="ko-KR" altLang="en-US" dirty="0"/>
              <a:t> 중에서 선택할 수 있음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고급 세팅</a:t>
            </a:r>
            <a:r>
              <a:rPr lang="en-US" altLang="ko-KR" dirty="0"/>
              <a:t>”: “</a:t>
            </a:r>
            <a:r>
              <a:rPr lang="ko-KR" altLang="en-US" dirty="0"/>
              <a:t>에디터 개인설정</a:t>
            </a:r>
            <a:r>
              <a:rPr lang="en-US" altLang="ko-KR" dirty="0"/>
              <a:t>”</a:t>
            </a:r>
            <a:r>
              <a:rPr lang="ko-KR" altLang="en-US" dirty="0"/>
              <a:t> 창의 뷰포트 섹션을 열어 고급 뷰포트 세팅을 접근함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397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뷰포트 옵션</a:t>
            </a:r>
            <a:r>
              <a:rPr lang="en-US" altLang="ko-KR" dirty="0"/>
              <a:t>’’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뷰포트</a:t>
            </a:r>
            <a:r>
              <a:rPr lang="ko-KR" altLang="en-US" dirty="0"/>
              <a:t> 옵션 </a:t>
            </a:r>
            <a:r>
              <a:rPr lang="en-US" altLang="ko-KR" dirty="0"/>
              <a:t>(</a:t>
            </a:r>
            <a:r>
              <a:rPr lang="ko-KR" altLang="en-US" dirty="0"/>
              <a:t>원근 뷰포트 전용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시야</a:t>
            </a:r>
            <a:r>
              <a:rPr lang="en-US" altLang="ko-KR" dirty="0"/>
              <a:t>”: </a:t>
            </a:r>
            <a:r>
              <a:rPr lang="ko-KR" altLang="en-US" dirty="0"/>
              <a:t>뷰포트 카메라의 시야</a:t>
            </a:r>
            <a:r>
              <a:rPr lang="en-US" altLang="ko-KR" dirty="0"/>
              <a:t>(FOV)</a:t>
            </a:r>
            <a:r>
              <a:rPr lang="ko-KR" altLang="en-US" dirty="0"/>
              <a:t>를 변경할 수 있음</a:t>
            </a:r>
            <a:endParaRPr lang="en-US" altLang="ko-KR" dirty="0"/>
          </a:p>
          <a:p>
            <a:pPr lvl="2"/>
            <a:r>
              <a:rPr lang="ko-KR" altLang="en-US" dirty="0"/>
              <a:t>실제로 카메라 렌즈의 줌 인</a:t>
            </a:r>
            <a:r>
              <a:rPr lang="en-US" altLang="ko-KR" dirty="0"/>
              <a:t>/</a:t>
            </a:r>
            <a:r>
              <a:rPr lang="ko-KR" altLang="en-US" dirty="0"/>
              <a:t>아웃 효과를 냄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원거리 평면</a:t>
            </a:r>
            <a:r>
              <a:rPr lang="en-US" altLang="ko-KR" dirty="0"/>
              <a:t>”: </a:t>
            </a:r>
            <a:r>
              <a:rPr lang="ko-KR" altLang="en-US" dirty="0"/>
              <a:t>원거리 뷰 평면으로 사용할 거리를 선택할 수 있음</a:t>
            </a:r>
            <a:endParaRPr lang="en-US" altLang="ko-KR" dirty="0"/>
          </a:p>
          <a:p>
            <a:pPr lvl="2"/>
            <a:r>
              <a:rPr lang="en-US" altLang="ko-KR" dirty="0"/>
              <a:t>“0”</a:t>
            </a:r>
            <a:r>
              <a:rPr lang="ko-KR" altLang="en-US" dirty="0"/>
              <a:t>으로 설정하면 무한대 거리의 원거리 평면이 됨</a:t>
            </a:r>
            <a:r>
              <a:rPr lang="en-US" altLang="ko-KR" dirty="0"/>
              <a:t>  </a:t>
            </a:r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마티네 미리보기 허용</a:t>
            </a:r>
            <a:r>
              <a:rPr lang="en-US" altLang="ko-KR" dirty="0"/>
              <a:t>”: </a:t>
            </a:r>
            <a:r>
              <a:rPr lang="ko-KR" altLang="en-US" dirty="0"/>
              <a:t>뷰포트에서 마티네 </a:t>
            </a:r>
            <a:r>
              <a:rPr lang="ko-KR" altLang="en-US" dirty="0" err="1"/>
              <a:t>시네마틱</a:t>
            </a:r>
            <a:r>
              <a:rPr lang="ko-KR" altLang="en-US" dirty="0"/>
              <a:t> 미리보기 기능을 </a:t>
            </a:r>
            <a:r>
              <a:rPr lang="ko-KR" altLang="en-US" dirty="0" err="1"/>
              <a:t>토글함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게임 뷰</a:t>
            </a:r>
            <a:r>
              <a:rPr lang="en-US" altLang="ko-KR" dirty="0"/>
              <a:t>”: </a:t>
            </a:r>
            <a:r>
              <a:rPr lang="ko-KR" altLang="en-US" dirty="0"/>
              <a:t>게임 뷰를 </a:t>
            </a:r>
            <a:r>
              <a:rPr lang="ko-KR" altLang="en-US" dirty="0" err="1"/>
              <a:t>토글함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“</a:t>
            </a:r>
            <a:r>
              <a:rPr lang="ko-KR" altLang="en-US" dirty="0" err="1"/>
              <a:t>북마크</a:t>
            </a:r>
            <a:r>
              <a:rPr lang="en-US" altLang="ko-KR" dirty="0"/>
              <a:t>”: </a:t>
            </a:r>
            <a:r>
              <a:rPr lang="ko-KR" altLang="en-US" dirty="0"/>
              <a:t>카메라 위치와 회전을 </a:t>
            </a:r>
            <a:r>
              <a:rPr lang="ko-KR" altLang="en-US" dirty="0" err="1"/>
              <a:t>북마크로</a:t>
            </a:r>
            <a:r>
              <a:rPr lang="ko-KR" altLang="en-US" dirty="0"/>
              <a:t> 설정하고</a:t>
            </a:r>
            <a:r>
              <a:rPr lang="en-US" altLang="ko-KR" dirty="0"/>
              <a:t>, </a:t>
            </a:r>
            <a:r>
              <a:rPr lang="ko-KR" altLang="en-US" dirty="0"/>
              <a:t>기존 </a:t>
            </a:r>
            <a:r>
              <a:rPr lang="ko-KR" altLang="en-US" dirty="0" err="1"/>
              <a:t>북마크로</a:t>
            </a:r>
            <a:r>
              <a:rPr lang="ko-KR" altLang="en-US" dirty="0"/>
              <a:t> 점프할 수 있는 기능을 제공함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북마크를</a:t>
            </a:r>
            <a:r>
              <a:rPr lang="ko-KR" altLang="en-US" dirty="0"/>
              <a:t> 만들려면</a:t>
            </a:r>
            <a:r>
              <a:rPr lang="en-US" altLang="ko-KR" dirty="0"/>
              <a:t>, Ctrl + </a:t>
            </a:r>
            <a:r>
              <a:rPr lang="ko-KR" altLang="en-US" dirty="0"/>
              <a:t>키보드 상단의 </a:t>
            </a:r>
            <a:r>
              <a:rPr lang="en-US" altLang="ko-KR" dirty="0"/>
              <a:t>1 </a:t>
            </a:r>
            <a:r>
              <a:rPr lang="ko-KR" altLang="en-US" dirty="0"/>
              <a:t>부터 </a:t>
            </a:r>
            <a:r>
              <a:rPr lang="en-US" altLang="ko-KR" dirty="0"/>
              <a:t>0 </a:t>
            </a:r>
            <a:r>
              <a:rPr lang="ko-KR" altLang="en-US" dirty="0"/>
              <a:t>까지 </a:t>
            </a:r>
            <a:r>
              <a:rPr lang="ko-KR" altLang="en-US" dirty="0" err="1"/>
              <a:t>숫자키임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북마크를</a:t>
            </a:r>
            <a:r>
              <a:rPr lang="ko-KR" altLang="en-US" dirty="0"/>
              <a:t> 불러오려면</a:t>
            </a:r>
            <a:r>
              <a:rPr lang="en-US" altLang="ko-KR" dirty="0"/>
              <a:t>, </a:t>
            </a:r>
            <a:r>
              <a:rPr lang="ko-KR" altLang="en-US" dirty="0"/>
              <a:t>지정한 </a:t>
            </a:r>
            <a:r>
              <a:rPr lang="ko-KR" altLang="en-US" dirty="0" err="1"/>
              <a:t>북마크</a:t>
            </a:r>
            <a:r>
              <a:rPr lang="ko-KR" altLang="en-US" dirty="0"/>
              <a:t> </a:t>
            </a:r>
            <a:r>
              <a:rPr lang="ko-KR" altLang="en-US" dirty="0" err="1"/>
              <a:t>숫자키만</a:t>
            </a:r>
            <a:r>
              <a:rPr lang="ko-KR" altLang="en-US" dirty="0"/>
              <a:t> 눌러주면 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여기에 카메라 생성</a:t>
            </a:r>
            <a:r>
              <a:rPr lang="en-US" altLang="ko-KR" dirty="0"/>
              <a:t>”: </a:t>
            </a:r>
            <a:r>
              <a:rPr lang="ko-KR" altLang="en-US" dirty="0"/>
              <a:t>카메라의 현재 위치와 방향에 카메라 액터를 생성함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82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A736D-F7A6-4ABE-A063-31D63784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1. </a:t>
            </a:r>
            <a:r>
              <a:rPr lang="ko-KR" altLang="en-US" dirty="0">
                <a:solidFill>
                  <a:srgbClr val="0070C0"/>
                </a:solidFill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8EDBC5-E0DB-43CA-95AE-CCEF0127C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  <a:endParaRPr lang="en-US" altLang="ko-KR" dirty="0"/>
          </a:p>
          <a:p>
            <a:pPr lvl="1"/>
            <a:r>
              <a:rPr lang="ko-KR" altLang="en-US" dirty="0" err="1"/>
              <a:t>뷰포트에서의</a:t>
            </a:r>
            <a:r>
              <a:rPr lang="ko-KR" altLang="en-US" dirty="0"/>
              <a:t> </a:t>
            </a:r>
            <a:r>
              <a:rPr lang="ko-KR" altLang="en-US"/>
              <a:t>조작에 익숙해진다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 err="1"/>
              <a:t>뷰포트</a:t>
            </a:r>
            <a:r>
              <a:rPr lang="ko-KR" altLang="en-US" dirty="0"/>
              <a:t> 조작</a:t>
            </a:r>
            <a:endParaRPr lang="en-US" altLang="ko-KR" dirty="0"/>
          </a:p>
          <a:p>
            <a:pPr lvl="1"/>
            <a:r>
              <a:rPr lang="ko-KR" altLang="en-US" dirty="0" err="1"/>
              <a:t>뷰포트</a:t>
            </a:r>
            <a:r>
              <a:rPr lang="ko-KR" altLang="en-US" dirty="0"/>
              <a:t> 카메라 조작 </a:t>
            </a:r>
            <a:r>
              <a:rPr lang="en-US" altLang="ko-KR" dirty="0"/>
              <a:t>: </a:t>
            </a:r>
            <a:r>
              <a:rPr lang="ko-KR" altLang="en-US" dirty="0"/>
              <a:t>카메라를 움직임 </a:t>
            </a:r>
            <a:r>
              <a:rPr lang="en-US" altLang="ko-KR" dirty="0"/>
              <a:t>(</a:t>
            </a:r>
            <a:r>
              <a:rPr lang="ko-KR" altLang="en-US" dirty="0"/>
              <a:t>이전 장에서 학습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b="1" dirty="0"/>
              <a:t>객체 트랜스폼 조작 </a:t>
            </a:r>
            <a:r>
              <a:rPr lang="en-US" altLang="ko-KR" b="1" dirty="0"/>
              <a:t>: </a:t>
            </a:r>
            <a:r>
              <a:rPr lang="ko-KR" altLang="en-US" b="1" dirty="0"/>
              <a:t>객체를 움직임 </a:t>
            </a:r>
            <a:r>
              <a:rPr lang="en-US" altLang="ko-KR" b="1" dirty="0"/>
              <a:t>(</a:t>
            </a:r>
            <a:r>
              <a:rPr lang="ko-KR" altLang="en-US" b="1" dirty="0"/>
              <a:t>이번 장에 학습</a:t>
            </a:r>
            <a:r>
              <a:rPr lang="en-US" altLang="ko-KR" b="1" dirty="0"/>
              <a:t>)</a:t>
            </a:r>
          </a:p>
          <a:p>
            <a:pPr lvl="2"/>
            <a:r>
              <a:rPr lang="ko-KR" altLang="en-US" b="1" dirty="0"/>
              <a:t>직접 입력</a:t>
            </a:r>
            <a:endParaRPr lang="en-US" altLang="ko-KR" b="1" dirty="0"/>
          </a:p>
          <a:p>
            <a:pPr lvl="2"/>
            <a:r>
              <a:rPr lang="ko-KR" altLang="en-US" dirty="0"/>
              <a:t>위젯</a:t>
            </a:r>
            <a:r>
              <a:rPr lang="en-US" altLang="ko-KR" dirty="0"/>
              <a:t>(</a:t>
            </a:r>
            <a:r>
              <a:rPr lang="ko-KR" altLang="en-US" dirty="0" err="1"/>
              <a:t>기즈모</a:t>
            </a:r>
            <a:r>
              <a:rPr lang="en-US" altLang="ko-KR" dirty="0"/>
              <a:t>) </a:t>
            </a:r>
            <a:r>
              <a:rPr lang="ko-KR" altLang="en-US" dirty="0"/>
              <a:t>사용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F675EC-7ACC-4F92-8CF7-0794BAEE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098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[6. </a:t>
            </a:r>
            <a:r>
              <a:rPr lang="ko-KR" altLang="en-US" dirty="0" err="1"/>
              <a:t>뷰포트에서</a:t>
            </a:r>
            <a:r>
              <a:rPr lang="ko-KR" altLang="en-US" dirty="0"/>
              <a:t> </a:t>
            </a:r>
            <a:r>
              <a:rPr lang="ko-KR" altLang="en-US" dirty="0" err="1"/>
              <a:t>기즈모와</a:t>
            </a:r>
            <a:r>
              <a:rPr lang="ko-KR" altLang="en-US" dirty="0"/>
              <a:t> 무관하게 </a:t>
            </a:r>
            <a:r>
              <a:rPr lang="ko-KR" altLang="en-US" dirty="0" err="1"/>
              <a:t>액터를</a:t>
            </a:r>
            <a:r>
              <a:rPr lang="ko-KR" altLang="en-US" dirty="0"/>
              <a:t> 움직이기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Plabviewport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Plabviewport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13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회전의 표현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회전의 표현</a:t>
            </a:r>
            <a:endParaRPr lang="en-US" altLang="ko-KR" dirty="0"/>
          </a:p>
          <a:p>
            <a:pPr lvl="1"/>
            <a:r>
              <a:rPr lang="en-US" altLang="ko-KR" dirty="0"/>
              <a:t>X,Y,Z</a:t>
            </a:r>
            <a:r>
              <a:rPr lang="ko-KR" altLang="en-US" dirty="0"/>
              <a:t> 축에 대한 회전 각도로 표현</a:t>
            </a:r>
            <a:r>
              <a:rPr lang="en-US" altLang="ko-KR" dirty="0"/>
              <a:t>, </a:t>
            </a:r>
            <a:r>
              <a:rPr lang="ko-KR" altLang="en-US" dirty="0"/>
              <a:t>또는</a:t>
            </a:r>
            <a:r>
              <a:rPr lang="en-US" altLang="ko-KR" dirty="0"/>
              <a:t> </a:t>
            </a:r>
            <a:r>
              <a:rPr lang="ko-KR" altLang="en-US" dirty="0"/>
              <a:t>롤</a:t>
            </a:r>
            <a:r>
              <a:rPr lang="en-US" altLang="ko-KR" dirty="0"/>
              <a:t>(roll), </a:t>
            </a:r>
            <a:r>
              <a:rPr lang="ko-KR" altLang="en-US" dirty="0"/>
              <a:t>피치</a:t>
            </a:r>
            <a:r>
              <a:rPr lang="en-US" altLang="ko-KR" dirty="0"/>
              <a:t>(pitch), </a:t>
            </a:r>
            <a:r>
              <a:rPr lang="ko-KR" altLang="en-US" dirty="0"/>
              <a:t>요</a:t>
            </a:r>
            <a:r>
              <a:rPr lang="en-US" altLang="ko-KR" dirty="0"/>
              <a:t>(yaw) </a:t>
            </a:r>
            <a:r>
              <a:rPr lang="ko-KR" altLang="en-US" dirty="0"/>
              <a:t>로 표현</a:t>
            </a:r>
            <a:endParaRPr lang="en-US" altLang="ko-KR" dirty="0"/>
          </a:p>
          <a:p>
            <a:pPr lvl="1"/>
            <a:r>
              <a:rPr lang="en-US" altLang="ko-KR" dirty="0"/>
              <a:t>UE </a:t>
            </a:r>
            <a:r>
              <a:rPr lang="ko-KR" altLang="en-US" dirty="0"/>
              <a:t>에서는 </a:t>
            </a:r>
            <a:r>
              <a:rPr lang="en-US" altLang="ko-KR" dirty="0"/>
              <a:t>Z-up, X-front</a:t>
            </a:r>
          </a:p>
          <a:p>
            <a:pPr lvl="2"/>
            <a:r>
              <a:rPr lang="en-US" altLang="ko-KR" dirty="0"/>
              <a:t>Z-up : XY</a:t>
            </a:r>
            <a:r>
              <a:rPr lang="ko-KR" altLang="en-US" dirty="0"/>
              <a:t>가 평면이고 </a:t>
            </a:r>
            <a:r>
              <a:rPr lang="en-US" altLang="ko-KR" dirty="0"/>
              <a:t>Z</a:t>
            </a:r>
            <a:r>
              <a:rPr lang="ko-KR" altLang="en-US" dirty="0"/>
              <a:t>축은 위아래를 나타냄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X-front : X</a:t>
            </a:r>
            <a:r>
              <a:rPr lang="ko-KR" altLang="en-US" dirty="0"/>
              <a:t>축을 정면으로 취급함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롤</a:t>
            </a:r>
            <a:r>
              <a:rPr lang="en-US" altLang="ko-KR" dirty="0"/>
              <a:t>, </a:t>
            </a:r>
            <a:r>
              <a:rPr lang="ko-KR" altLang="en-US" dirty="0"/>
              <a:t>피치</a:t>
            </a:r>
            <a:r>
              <a:rPr lang="en-US" altLang="ko-KR" dirty="0"/>
              <a:t>, </a:t>
            </a:r>
            <a:r>
              <a:rPr lang="ko-KR" altLang="en-US" dirty="0"/>
              <a:t>요는 각각 </a:t>
            </a:r>
            <a:r>
              <a:rPr lang="en-US" altLang="ko-KR" dirty="0"/>
              <a:t>X/Y/Z</a:t>
            </a:r>
            <a:r>
              <a:rPr lang="ko-KR" altLang="en-US" dirty="0"/>
              <a:t>축 회전에 해당함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1027" name="Picture 3" descr="C:\Home\Temp\SNAG-0001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847" y="3302684"/>
            <a:ext cx="2296060" cy="156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28170" y="4941168"/>
            <a:ext cx="46891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쉽게 외우기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ko-KR" altLang="en-US" sz="1400" dirty="0"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</a:rPr>
              <a:t>- [</a:t>
            </a:r>
            <a:r>
              <a:rPr lang="ko-KR" altLang="en-US" sz="1400" dirty="0">
                <a:latin typeface="맑은 고딕" panose="020B0503020000020004" pitchFamily="50" charset="-127"/>
              </a:rPr>
              <a:t>롤</a:t>
            </a:r>
            <a:r>
              <a:rPr lang="en-US" altLang="ko-KR" sz="1400" dirty="0">
                <a:latin typeface="맑은 고딕" panose="020B0503020000020004" pitchFamily="50" charset="-127"/>
              </a:rPr>
              <a:t>] </a:t>
            </a:r>
            <a:r>
              <a:rPr lang="ko-KR" altLang="en-US" sz="1400" dirty="0" err="1">
                <a:latin typeface="맑은 고딕" panose="020B0503020000020004" pitchFamily="50" charset="-127"/>
              </a:rPr>
              <a:t>할래</a:t>
            </a:r>
            <a:r>
              <a:rPr lang="en-US" altLang="ko-KR" sz="1400" dirty="0">
                <a:latin typeface="맑은 고딕" panose="020B0503020000020004" pitchFamily="50" charset="-127"/>
              </a:rPr>
              <a:t>? </a:t>
            </a:r>
            <a:r>
              <a:rPr lang="ko-KR" altLang="en-US" sz="1400" dirty="0">
                <a:latin typeface="맑은 고딕" panose="020B0503020000020004" pitchFamily="50" charset="-127"/>
              </a:rPr>
              <a:t>글쎄 고민되네</a:t>
            </a:r>
            <a:r>
              <a:rPr lang="en-US" altLang="ko-KR" sz="1400" dirty="0">
                <a:latin typeface="맑은 고딕" panose="020B0503020000020004" pitchFamily="50" charset="-127"/>
              </a:rPr>
              <a:t>... [</a:t>
            </a:r>
            <a:r>
              <a:rPr lang="ko-KR" altLang="en-US" sz="1400" dirty="0">
                <a:latin typeface="맑은 고딕" panose="020B0503020000020004" pitchFamily="50" charset="-127"/>
              </a:rPr>
              <a:t>갸웃갸웃</a:t>
            </a:r>
            <a:r>
              <a:rPr lang="en-US" altLang="ko-KR" sz="1400" dirty="0">
                <a:latin typeface="맑은 고딕" panose="020B0503020000020004" pitchFamily="50" charset="-127"/>
              </a:rPr>
              <a:t>]</a:t>
            </a:r>
          </a:p>
          <a:p>
            <a:r>
              <a:rPr lang="en-US" altLang="ko-KR" sz="1400" dirty="0">
                <a:latin typeface="맑은 고딕" panose="020B0503020000020004" pitchFamily="50" charset="-127"/>
              </a:rPr>
              <a:t> - [</a:t>
            </a:r>
            <a:r>
              <a:rPr lang="ko-KR" altLang="en-US" sz="1400" dirty="0">
                <a:latin typeface="맑은 고딕" panose="020B0503020000020004" pitchFamily="50" charset="-127"/>
              </a:rPr>
              <a:t>피치</a:t>
            </a:r>
            <a:r>
              <a:rPr lang="en-US" altLang="ko-KR" sz="1400" dirty="0">
                <a:latin typeface="맑은 고딕" panose="020B0503020000020004" pitchFamily="50" charset="-127"/>
              </a:rPr>
              <a:t>]</a:t>
            </a:r>
            <a:r>
              <a:rPr lang="ko-KR" altLang="en-US" sz="1400" dirty="0">
                <a:latin typeface="맑은 고딕" panose="020B0503020000020004" pitchFamily="50" charset="-127"/>
              </a:rPr>
              <a:t>볼 </a:t>
            </a:r>
            <a:r>
              <a:rPr lang="ko-KR" altLang="en-US" sz="1400" dirty="0" err="1">
                <a:latin typeface="맑은 고딕" panose="020B0503020000020004" pitchFamily="50" charset="-127"/>
              </a:rPr>
              <a:t>할래</a:t>
            </a:r>
            <a:r>
              <a:rPr lang="en-US" altLang="ko-KR" sz="1400" dirty="0">
                <a:latin typeface="맑은 고딕" panose="020B0503020000020004" pitchFamily="50" charset="-127"/>
              </a:rPr>
              <a:t>? </a:t>
            </a:r>
            <a:r>
              <a:rPr lang="ko-KR" altLang="en-US" sz="1400" dirty="0">
                <a:latin typeface="맑은 고딕" panose="020B0503020000020004" pitchFamily="50" charset="-127"/>
              </a:rPr>
              <a:t>그래 그게 좋겠다</a:t>
            </a:r>
            <a:r>
              <a:rPr lang="en-US" altLang="ko-KR" sz="1400" dirty="0">
                <a:latin typeface="맑은 고딕" panose="020B0503020000020004" pitchFamily="50" charset="-127"/>
              </a:rPr>
              <a:t>! [</a:t>
            </a:r>
            <a:r>
              <a:rPr lang="ko-KR" altLang="en-US" sz="1400" dirty="0">
                <a:latin typeface="맑은 고딕" panose="020B0503020000020004" pitchFamily="50" charset="-127"/>
              </a:rPr>
              <a:t>끄덕끄덕</a:t>
            </a:r>
            <a:r>
              <a:rPr lang="en-US" altLang="ko-KR" sz="1400" dirty="0">
                <a:latin typeface="맑은 고딕" panose="020B0503020000020004" pitchFamily="50" charset="-127"/>
              </a:rPr>
              <a:t>]</a:t>
            </a:r>
          </a:p>
          <a:p>
            <a:r>
              <a:rPr lang="en-US" altLang="ko-KR" sz="1400" dirty="0">
                <a:latin typeface="맑은 고딕" panose="020B0503020000020004" pitchFamily="50" charset="-127"/>
              </a:rPr>
              <a:t> - [</a:t>
            </a:r>
            <a:r>
              <a:rPr lang="ko-KR" altLang="en-US" sz="1400" dirty="0">
                <a:latin typeface="맑은 고딕" panose="020B0503020000020004" pitchFamily="50" charset="-127"/>
              </a:rPr>
              <a:t>요</a:t>
            </a:r>
            <a:r>
              <a:rPr lang="en-US" altLang="ko-KR" sz="1400" dirty="0">
                <a:latin typeface="맑은 고딕" panose="020B0503020000020004" pitchFamily="50" charset="-127"/>
              </a:rPr>
              <a:t>]</a:t>
            </a:r>
            <a:r>
              <a:rPr lang="ko-KR" altLang="en-US" sz="1400" dirty="0">
                <a:latin typeface="맑은 고딕" panose="020B0503020000020004" pitchFamily="50" charset="-127"/>
              </a:rPr>
              <a:t>즘도 </a:t>
            </a:r>
            <a:r>
              <a:rPr lang="ko-KR" altLang="en-US" sz="1400" dirty="0" err="1">
                <a:latin typeface="맑은 고딕" panose="020B0503020000020004" pitchFamily="50" charset="-127"/>
              </a:rPr>
              <a:t>롤하니</a:t>
            </a:r>
            <a:r>
              <a:rPr lang="en-US" altLang="ko-KR" sz="1400" dirty="0">
                <a:latin typeface="맑은 고딕" panose="020B0503020000020004" pitchFamily="50" charset="-127"/>
              </a:rPr>
              <a:t>? </a:t>
            </a:r>
            <a:r>
              <a:rPr lang="ko-KR" altLang="en-US" sz="1400" dirty="0">
                <a:latin typeface="맑은 고딕" panose="020B0503020000020004" pitchFamily="50" charset="-127"/>
              </a:rPr>
              <a:t>아니 요즘은 </a:t>
            </a:r>
            <a:r>
              <a:rPr lang="ko-KR" altLang="en-US" sz="1400" dirty="0" err="1">
                <a:latin typeface="맑은 고딕" panose="020B0503020000020004" pitchFamily="50" charset="-127"/>
              </a:rPr>
              <a:t>안했어</a:t>
            </a:r>
            <a:r>
              <a:rPr lang="en-US" altLang="ko-KR" sz="1400" dirty="0">
                <a:latin typeface="맑은 고딕" panose="020B0503020000020004" pitchFamily="50" charset="-127"/>
              </a:rPr>
              <a:t>. [</a:t>
            </a:r>
            <a:r>
              <a:rPr lang="ko-KR" altLang="en-US" sz="1400" dirty="0">
                <a:latin typeface="맑은 고딕" panose="020B0503020000020004" pitchFamily="50" charset="-127"/>
              </a:rPr>
              <a:t>도리도리</a:t>
            </a:r>
            <a:r>
              <a:rPr lang="en-US" altLang="ko-KR" sz="1400" dirty="0">
                <a:latin typeface="맑은 고딕" panose="020B0503020000020004" pitchFamily="50" charset="-127"/>
              </a:rPr>
              <a:t>]</a:t>
            </a:r>
          </a:p>
          <a:p>
            <a:r>
              <a:rPr lang="en-US" altLang="ko-KR" sz="1400" dirty="0">
                <a:latin typeface="맑은 고딕" panose="020B0503020000020004" pitchFamily="50" charset="-127"/>
              </a:rPr>
              <a:t>* X,Y,Z : </a:t>
            </a:r>
            <a:r>
              <a:rPr lang="ko-KR" altLang="en-US" sz="1400" dirty="0">
                <a:latin typeface="맑은 고딕" panose="020B0503020000020004" pitchFamily="50" charset="-127"/>
              </a:rPr>
              <a:t>롤</a:t>
            </a:r>
            <a:r>
              <a:rPr lang="en-US" altLang="ko-KR" sz="1400" dirty="0">
                <a:latin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</a:rPr>
              <a:t>피치</a:t>
            </a:r>
            <a:r>
              <a:rPr lang="en-US" altLang="ko-KR" sz="1400" dirty="0">
                <a:latin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</a:rPr>
              <a:t>요 순서</a:t>
            </a:r>
            <a:endParaRPr lang="en-US" altLang="ko-KR" sz="1400" dirty="0">
              <a:latin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</a:rPr>
              <a:t>- ‘[</a:t>
            </a:r>
            <a:r>
              <a:rPr lang="ko-KR" altLang="en-US" sz="1400" dirty="0">
                <a:latin typeface="맑은 고딕" panose="020B0503020000020004" pitchFamily="50" charset="-127"/>
              </a:rPr>
              <a:t>롤</a:t>
            </a:r>
            <a:r>
              <a:rPr lang="en-US" altLang="ko-KR" sz="1400" dirty="0">
                <a:latin typeface="맑은 고딕" panose="020B0503020000020004" pitchFamily="50" charset="-127"/>
              </a:rPr>
              <a:t>]</a:t>
            </a:r>
            <a:r>
              <a:rPr lang="ko-KR" altLang="en-US" sz="1400" dirty="0">
                <a:latin typeface="맑은 고딕" panose="020B0503020000020004" pitchFamily="50" charset="-127"/>
              </a:rPr>
              <a:t>하면 </a:t>
            </a:r>
            <a:r>
              <a:rPr lang="en-US" altLang="ko-KR" sz="1400" dirty="0">
                <a:latin typeface="맑은 고딕" panose="020B0503020000020004" pitchFamily="50" charset="-127"/>
              </a:rPr>
              <a:t>[</a:t>
            </a:r>
            <a:r>
              <a:rPr lang="ko-KR" altLang="en-US" sz="1400" dirty="0">
                <a:latin typeface="맑은 고딕" panose="020B0503020000020004" pitchFamily="50" charset="-127"/>
              </a:rPr>
              <a:t>피</a:t>
            </a:r>
            <a:r>
              <a:rPr lang="en-US" altLang="ko-KR" sz="1400" dirty="0">
                <a:latin typeface="맑은 고딕" panose="020B0503020000020004" pitchFamily="50" charset="-127"/>
              </a:rPr>
              <a:t>]</a:t>
            </a:r>
            <a:r>
              <a:rPr lang="ko-KR" altLang="en-US" sz="1400" dirty="0">
                <a:latin typeface="맑은 고딕" panose="020B0503020000020004" pitchFamily="50" charset="-127"/>
              </a:rPr>
              <a:t>나</a:t>
            </a:r>
            <a:r>
              <a:rPr lang="en-US" altLang="ko-KR" sz="1400" dirty="0">
                <a:latin typeface="맑은 고딕" panose="020B0503020000020004" pitchFamily="50" charset="-127"/>
              </a:rPr>
              <a:t>[</a:t>
            </a:r>
            <a:r>
              <a:rPr lang="ko-KR" altLang="en-US" sz="1400" dirty="0">
                <a:latin typeface="맑은 고딕" panose="020B0503020000020004" pitchFamily="50" charset="-127"/>
              </a:rPr>
              <a:t>요</a:t>
            </a:r>
            <a:r>
              <a:rPr lang="en-US" altLang="ko-KR" sz="1400" dirty="0">
                <a:latin typeface="맑은 고딕" panose="020B0503020000020004" pitchFamily="50" charset="-127"/>
              </a:rPr>
              <a:t>]’ (</a:t>
            </a:r>
            <a:r>
              <a:rPr lang="ko-KR" altLang="en-US" sz="1400" dirty="0">
                <a:latin typeface="맑은 고딕" panose="020B0503020000020004" pitchFamily="50" charset="-127"/>
              </a:rPr>
              <a:t>롤을 너무 오래하면 코피가 난다</a:t>
            </a:r>
            <a:r>
              <a:rPr lang="en-US" altLang="ko-KR" sz="1400" dirty="0">
                <a:latin typeface="맑은 고딕" panose="020B0503020000020004" pitchFamily="50" charset="-127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653842-5D26-49FF-A6A4-159DED002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90" y="3302684"/>
            <a:ext cx="3567353" cy="295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83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A736D-F7A6-4ABE-A063-31D63784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2. </a:t>
            </a:r>
            <a:r>
              <a:rPr lang="ko-KR" altLang="en-US" dirty="0">
                <a:solidFill>
                  <a:srgbClr val="0070C0"/>
                </a:solidFill>
              </a:rPr>
              <a:t>처음으로 </a:t>
            </a:r>
            <a:r>
              <a:rPr lang="ko-KR" altLang="en-US" dirty="0" err="1">
                <a:solidFill>
                  <a:srgbClr val="0070C0"/>
                </a:solidFill>
              </a:rPr>
              <a:t>뷰포트에서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액터를</a:t>
            </a:r>
            <a:r>
              <a:rPr lang="ko-KR" altLang="en-US" dirty="0">
                <a:solidFill>
                  <a:srgbClr val="0070C0"/>
                </a:solidFill>
              </a:rPr>
              <a:t> 레벨에 추가하기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8EDBC5-E0DB-43CA-95AE-CCEF0127C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뷰포트에서</a:t>
            </a:r>
            <a:r>
              <a:rPr lang="ko-KR" altLang="en-US" dirty="0"/>
              <a:t> </a:t>
            </a:r>
            <a:r>
              <a:rPr lang="ko-KR" altLang="en-US" dirty="0" err="1"/>
              <a:t>액터를</a:t>
            </a:r>
            <a:r>
              <a:rPr lang="ko-KR" altLang="en-US" dirty="0"/>
              <a:t> 레벨에 추가하는 방법을 알아보자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뷰포트에서</a:t>
            </a:r>
            <a:r>
              <a:rPr lang="ko-KR" altLang="en-US" dirty="0"/>
              <a:t> </a:t>
            </a:r>
            <a:r>
              <a:rPr lang="ko-KR" altLang="en-US" dirty="0" err="1"/>
              <a:t>액터를</a:t>
            </a:r>
            <a:r>
              <a:rPr lang="ko-KR" altLang="en-US" dirty="0"/>
              <a:t> 레벨에 추가하는 방법 </a:t>
            </a:r>
            <a:r>
              <a:rPr lang="en-US" altLang="ko-KR" dirty="0"/>
              <a:t>: </a:t>
            </a:r>
            <a:r>
              <a:rPr lang="ko-KR" altLang="en-US" dirty="0"/>
              <a:t>콘텐츠 브라우저에서 </a:t>
            </a:r>
            <a:r>
              <a:rPr lang="ko-KR" altLang="en-US" dirty="0" err="1"/>
              <a:t>뷰포트로</a:t>
            </a:r>
            <a:r>
              <a:rPr lang="ko-KR" altLang="en-US" dirty="0"/>
              <a:t> 드래그</a:t>
            </a:r>
            <a:r>
              <a:rPr lang="en-US" altLang="ko-KR" dirty="0"/>
              <a:t>&amp;</a:t>
            </a:r>
            <a:r>
              <a:rPr lang="ko-KR" altLang="en-US" dirty="0"/>
              <a:t>드롭</a:t>
            </a:r>
            <a:endParaRPr lang="en-US" altLang="ko-KR" dirty="0"/>
          </a:p>
          <a:p>
            <a:r>
              <a:rPr lang="ko-KR" altLang="en-US" dirty="0"/>
              <a:t>직접 입력으로 </a:t>
            </a:r>
            <a:r>
              <a:rPr lang="ko-KR" altLang="en-US" dirty="0" err="1"/>
              <a:t>액터를</a:t>
            </a:r>
            <a:r>
              <a:rPr lang="ko-KR" altLang="en-US" dirty="0"/>
              <a:t> 이동 </a:t>
            </a:r>
            <a:r>
              <a:rPr lang="en-US" altLang="ko-KR" dirty="0"/>
              <a:t>: </a:t>
            </a:r>
            <a:r>
              <a:rPr lang="ko-KR" altLang="en-US" b="1" dirty="0"/>
              <a:t>디테일</a:t>
            </a:r>
            <a:r>
              <a:rPr lang="ko-KR" altLang="en-US" dirty="0"/>
              <a:t> 탭에서 </a:t>
            </a:r>
            <a:r>
              <a:rPr lang="ko-KR" altLang="en-US" b="1" dirty="0"/>
              <a:t>트랜스폼</a:t>
            </a:r>
            <a:r>
              <a:rPr lang="ko-KR" altLang="en-US" dirty="0"/>
              <a:t> 속성값에 수치를 입력</a:t>
            </a:r>
            <a:endParaRPr lang="en-US" altLang="ko-KR" dirty="0"/>
          </a:p>
          <a:p>
            <a:r>
              <a:rPr lang="ko-KR" altLang="en-US" dirty="0"/>
              <a:t>프로젝트 시작할 때에 </a:t>
            </a:r>
            <a:r>
              <a:rPr lang="ko-KR" altLang="en-US" dirty="0" err="1"/>
              <a:t>로드되는</a:t>
            </a:r>
            <a:r>
              <a:rPr lang="ko-KR" altLang="en-US" dirty="0"/>
              <a:t> 레벨 설정 </a:t>
            </a:r>
            <a:r>
              <a:rPr lang="en-US" altLang="ko-KR" dirty="0"/>
              <a:t>: </a:t>
            </a:r>
            <a:r>
              <a:rPr lang="ko-KR" altLang="en-US" b="1" dirty="0"/>
              <a:t>프로젝트 세팅</a:t>
            </a:r>
            <a:r>
              <a:rPr lang="ko-KR" altLang="en-US" dirty="0"/>
              <a:t> 창에서</a:t>
            </a:r>
            <a:r>
              <a:rPr lang="en-US" altLang="ko-KR" dirty="0"/>
              <a:t> </a:t>
            </a:r>
            <a:r>
              <a:rPr lang="ko-KR" altLang="en-US" b="1" dirty="0"/>
              <a:t>에디터 시작 </a:t>
            </a:r>
            <a:r>
              <a:rPr lang="ko-KR" altLang="en-US" b="1" dirty="0" err="1"/>
              <a:t>맵</a:t>
            </a:r>
            <a:r>
              <a:rPr lang="ko-KR" altLang="en-US" dirty="0" err="1"/>
              <a:t>에</a:t>
            </a:r>
            <a:r>
              <a:rPr lang="ko-KR" altLang="en-US" dirty="0"/>
              <a:t> 지정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F675EC-7ACC-4F92-8CF7-0794BAEE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01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5C4FC-4983-401D-BA37-B39E03DA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트랜스폼 조작 </a:t>
            </a:r>
            <a:r>
              <a:rPr lang="en-US" altLang="ko-KR" dirty="0"/>
              <a:t>: </a:t>
            </a:r>
            <a:r>
              <a:rPr lang="ko-KR" altLang="en-US" dirty="0"/>
              <a:t>직접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FAFD57-3152-4362-B82C-92B180B7A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 트랜스폼 조작 </a:t>
            </a:r>
            <a:r>
              <a:rPr lang="en-US" altLang="ko-KR" dirty="0"/>
              <a:t>: </a:t>
            </a:r>
            <a:r>
              <a:rPr lang="ko-KR" altLang="en-US" dirty="0"/>
              <a:t>직접 입력하는 방법</a:t>
            </a:r>
            <a:endParaRPr lang="en-US" altLang="ko-KR" dirty="0"/>
          </a:p>
          <a:p>
            <a:pPr lvl="1"/>
            <a:r>
              <a:rPr lang="ko-KR" altLang="en-US" b="1" dirty="0"/>
              <a:t>디테일</a:t>
            </a:r>
            <a:r>
              <a:rPr lang="ko-KR" altLang="en-US" dirty="0"/>
              <a:t> 탭에서 </a:t>
            </a:r>
            <a:r>
              <a:rPr lang="ko-KR" altLang="en-US" b="1" dirty="0"/>
              <a:t>트랜스폼</a:t>
            </a:r>
            <a:r>
              <a:rPr lang="ko-KR" altLang="en-US" dirty="0"/>
              <a:t> 속성값에 수치를 입력하여 </a:t>
            </a:r>
            <a:r>
              <a:rPr lang="ko-KR" altLang="en-US" dirty="0" err="1"/>
              <a:t>액터를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이동</a:t>
            </a:r>
            <a:r>
              <a:rPr lang="en-US" altLang="ko-KR" dirty="0"/>
              <a:t>”, “</a:t>
            </a:r>
            <a:r>
              <a:rPr lang="ko-KR" altLang="en-US" dirty="0"/>
              <a:t>회전</a:t>
            </a:r>
            <a:r>
              <a:rPr lang="en-US" altLang="ko-KR" dirty="0"/>
              <a:t>”, “</a:t>
            </a:r>
            <a:r>
              <a:rPr lang="ko-KR" altLang="en-US" dirty="0"/>
              <a:t>스케일링</a:t>
            </a:r>
            <a:r>
              <a:rPr lang="en-US" altLang="ko-KR" dirty="0"/>
              <a:t>”</a:t>
            </a:r>
            <a:r>
              <a:rPr lang="ko-KR" altLang="en-US" dirty="0"/>
              <a:t>하는 것에 관련된 설정임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E91B2B-50F3-4171-9A8B-C8DAC180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8E49FA-4C4A-4F18-B346-0E565EC50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046" y="2300084"/>
            <a:ext cx="4361905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91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[2. </a:t>
            </a:r>
            <a:r>
              <a:rPr lang="ko-KR" altLang="en-US" dirty="0"/>
              <a:t>처음으로 </a:t>
            </a:r>
            <a:r>
              <a:rPr lang="ko-KR" altLang="en-US" dirty="0" err="1"/>
              <a:t>뷰포트에서</a:t>
            </a:r>
            <a:r>
              <a:rPr lang="ko-KR" altLang="en-US" dirty="0"/>
              <a:t> </a:t>
            </a:r>
            <a:r>
              <a:rPr lang="ko-KR" altLang="en-US" dirty="0" err="1"/>
              <a:t>액터를</a:t>
            </a:r>
            <a:r>
              <a:rPr lang="ko-KR" altLang="en-US" dirty="0"/>
              <a:t> 레벨에 추가하기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Plabviewport</a:t>
            </a:r>
            <a:r>
              <a:rPr lang="en-US" altLang="ko-KR" dirty="0"/>
              <a:t> (</a:t>
            </a:r>
            <a:r>
              <a:rPr lang="ko-KR" altLang="en-US" dirty="0"/>
              <a:t>다음으로 이어짐</a:t>
            </a:r>
            <a:r>
              <a:rPr lang="en-US" altLang="ko-KR" dirty="0"/>
              <a:t>) [</a:t>
            </a:r>
            <a:r>
              <a:rPr lang="ko-KR" altLang="en-US" dirty="0"/>
              <a:t>제출 시에 </a:t>
            </a:r>
            <a:r>
              <a:rPr lang="en-US" altLang="ko-KR" dirty="0"/>
              <a:t>Plabviewport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.zip</a:t>
            </a:r>
            <a:r>
              <a:rPr lang="ko-KR" altLang="en-US" dirty="0"/>
              <a:t>으로 수정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Plabviewport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52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A736D-F7A6-4ABE-A063-31D63784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3. </a:t>
            </a:r>
            <a:r>
              <a:rPr lang="ko-KR" altLang="en-US" dirty="0" err="1">
                <a:solidFill>
                  <a:srgbClr val="0070C0"/>
                </a:solidFill>
              </a:rPr>
              <a:t>뷰포트에서</a:t>
            </a:r>
            <a:r>
              <a:rPr lang="ko-KR" altLang="en-US" dirty="0">
                <a:solidFill>
                  <a:srgbClr val="0070C0"/>
                </a:solidFill>
              </a:rPr>
              <a:t> 배치된 </a:t>
            </a:r>
            <a:r>
              <a:rPr lang="ko-KR" altLang="en-US" dirty="0" err="1">
                <a:solidFill>
                  <a:srgbClr val="0070C0"/>
                </a:solidFill>
              </a:rPr>
              <a:t>액터</a:t>
            </a:r>
            <a:r>
              <a:rPr lang="ko-KR" altLang="en-US" dirty="0">
                <a:solidFill>
                  <a:srgbClr val="0070C0"/>
                </a:solidFill>
              </a:rPr>
              <a:t> 선택하기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8EDBC5-E0DB-43CA-95AE-CCEF0127C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뷰포트에서</a:t>
            </a:r>
            <a:r>
              <a:rPr lang="ko-KR" altLang="en-US" dirty="0"/>
              <a:t> 배치된 </a:t>
            </a:r>
            <a:r>
              <a:rPr lang="ko-KR" altLang="en-US" dirty="0" err="1"/>
              <a:t>액터를</a:t>
            </a:r>
            <a:r>
              <a:rPr lang="ko-KR" altLang="en-US" dirty="0"/>
              <a:t> 선택하는 방법에 대해서 학습해보자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마우스 클릭 </a:t>
            </a:r>
            <a:r>
              <a:rPr lang="en-US" altLang="ko-KR" dirty="0"/>
              <a:t>: </a:t>
            </a:r>
            <a:r>
              <a:rPr lang="ko-KR" altLang="en-US" dirty="0"/>
              <a:t>개별 선택</a:t>
            </a:r>
            <a:endParaRPr lang="en-US" altLang="ko-KR" dirty="0"/>
          </a:p>
          <a:p>
            <a:r>
              <a:rPr lang="en-US" altLang="ko-KR" dirty="0"/>
              <a:t>Shift+</a:t>
            </a:r>
            <a:r>
              <a:rPr lang="ko-KR" altLang="en-US" dirty="0"/>
              <a:t>클릭 </a:t>
            </a:r>
            <a:r>
              <a:rPr lang="en-US" altLang="ko-KR" dirty="0"/>
              <a:t>:</a:t>
            </a:r>
            <a:r>
              <a:rPr lang="ko-KR" altLang="en-US" dirty="0"/>
              <a:t> 기존 선택에 추가함</a:t>
            </a:r>
            <a:r>
              <a:rPr lang="en-US" altLang="ko-KR" dirty="0"/>
              <a:t>, </a:t>
            </a:r>
            <a:r>
              <a:rPr lang="ko-KR" altLang="en-US" dirty="0" err="1"/>
              <a:t>아웃라이너에서</a:t>
            </a:r>
            <a:r>
              <a:rPr lang="ko-KR" altLang="en-US" dirty="0"/>
              <a:t> 범위 선택 기능이 있음</a:t>
            </a:r>
            <a:endParaRPr lang="en-US" altLang="ko-KR" dirty="0"/>
          </a:p>
          <a:p>
            <a:r>
              <a:rPr lang="en-US" altLang="ko-KR" dirty="0"/>
              <a:t>Ctrl+</a:t>
            </a:r>
            <a:r>
              <a:rPr lang="ko-KR" altLang="en-US" dirty="0"/>
              <a:t>클릭 </a:t>
            </a:r>
            <a:r>
              <a:rPr lang="en-US" altLang="ko-KR" dirty="0"/>
              <a:t>:</a:t>
            </a:r>
            <a:r>
              <a:rPr lang="ko-KR" altLang="en-US" dirty="0"/>
              <a:t> 기존 선택에 추가 또는 배제를 </a:t>
            </a:r>
            <a:r>
              <a:rPr lang="ko-KR" altLang="en-US" dirty="0" err="1"/>
              <a:t>토글함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F675EC-7ACC-4F92-8CF7-0794BAEE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4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[3. </a:t>
            </a:r>
            <a:r>
              <a:rPr lang="ko-KR" altLang="en-US" dirty="0" err="1"/>
              <a:t>뷰포트에서</a:t>
            </a:r>
            <a:r>
              <a:rPr lang="ko-KR" altLang="en-US" dirty="0"/>
              <a:t> 배치된 </a:t>
            </a:r>
            <a:r>
              <a:rPr lang="ko-KR" altLang="en-US" dirty="0" err="1"/>
              <a:t>액터</a:t>
            </a:r>
            <a:r>
              <a:rPr lang="ko-KR" altLang="en-US" dirty="0"/>
              <a:t> 선택하기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Plabviewport</a:t>
            </a:r>
            <a:r>
              <a:rPr lang="en-US" altLang="ko-KR" dirty="0"/>
              <a:t> (</a:t>
            </a:r>
            <a:r>
              <a:rPr lang="ko-KR" altLang="en-US" dirty="0"/>
              <a:t>다음으로 이어짐</a:t>
            </a:r>
            <a:r>
              <a:rPr lang="en-US" altLang="ko-KR" dirty="0"/>
              <a:t>) [</a:t>
            </a:r>
            <a:r>
              <a:rPr lang="ko-KR" altLang="en-US" dirty="0"/>
              <a:t>제출 시에 </a:t>
            </a:r>
            <a:r>
              <a:rPr lang="en-US" altLang="ko-KR" dirty="0"/>
              <a:t>Plabviewport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dirty="0"/>
              <a:t>.zip</a:t>
            </a:r>
            <a:r>
              <a:rPr lang="ko-KR" altLang="en-US" dirty="0"/>
              <a:t>으로 수정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Plabviewport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816476"/>
      </p:ext>
    </p:extLst>
  </p:cSld>
  <p:clrMapOvr>
    <a:masterClrMapping/>
  </p:clrMapOvr>
</p:sld>
</file>

<file path=ppt/theme/theme1.xml><?xml version="1.0" encoding="utf-8"?>
<a:theme xmlns:a="http://schemas.openxmlformats.org/drawingml/2006/main" name="c00_prefa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c00_preface</Template>
  <TotalTime>31911</TotalTime>
  <Words>1718</Words>
  <Application>Microsoft Office PowerPoint</Application>
  <PresentationFormat>와이드스크린</PresentationFormat>
  <Paragraphs>262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맑은 고딕</vt:lpstr>
      <vt:lpstr>Arial</vt:lpstr>
      <vt:lpstr>Tempus Sans ITC</vt:lpstr>
      <vt:lpstr>Times New Roman</vt:lpstr>
      <vt:lpstr>Wingdings</vt:lpstr>
      <vt:lpstr>c00_preface</vt:lpstr>
      <vt:lpstr>03_ 뷰포트에 더 익숙해지기</vt:lpstr>
      <vt:lpstr>03_ 뷰포트에 더 익숙해지기</vt:lpstr>
      <vt:lpstr>1. 개요</vt:lpstr>
      <vt:lpstr>회전의 표현</vt:lpstr>
      <vt:lpstr>2. 처음으로 뷰포트에서 액터를 레벨에 추가하기</vt:lpstr>
      <vt:lpstr>객체 트랜스폼 조작 : 직접 입력</vt:lpstr>
      <vt:lpstr>실습 [2. 처음으로 뷰포트에서 액터를 레벨에 추가하기]</vt:lpstr>
      <vt:lpstr>3. 뷰포트에서 배치된 액터 선택하기</vt:lpstr>
      <vt:lpstr>실습 [3. 뷰포트에서 배치된 액터 선택하기]</vt:lpstr>
      <vt:lpstr>4. 직교 뷰에서의 뷰포트 카메라 조작과 뷰포트 디스플레이 조작</vt:lpstr>
      <vt:lpstr>뷰포트 카메라 이동하기 (직교뷰)</vt:lpstr>
      <vt:lpstr>뷰포트에서의 액터 선택하기 (직교뷰)</vt:lpstr>
      <vt:lpstr>뷰포트 디스플레이 조작</vt:lpstr>
      <vt:lpstr>뷰 모드</vt:lpstr>
      <vt:lpstr>게임 뷰</vt:lpstr>
      <vt:lpstr>몰입 모드</vt:lpstr>
      <vt:lpstr>실습 [4. 직교 뷰에서의 뷰포트 카메라 조작과 뷰포트 디스플레이 조작]</vt:lpstr>
      <vt:lpstr>5. 뷰포트에서 기즈모를 사용하여 액터를 움직이기</vt:lpstr>
      <vt:lpstr>객체 트랜스폼 조작 : 기즈모 사용</vt:lpstr>
      <vt:lpstr>객체 트랜스폼 조작 : 기즈모 사용’</vt:lpstr>
      <vt:lpstr>액터 이동 기타</vt:lpstr>
      <vt:lpstr>실습 [5. 뷰포트에서 기즈모를 사용하여 액터를 움직이기]</vt:lpstr>
      <vt:lpstr>6. 뷰포트에서 기즈모와 무관하게 액터를 움직이기</vt:lpstr>
      <vt:lpstr>뷰포트에서 기즈모와 무관하게 액터를 움직이기</vt:lpstr>
      <vt:lpstr>뷰포트 툴바</vt:lpstr>
      <vt:lpstr>뷰포트 툴바’</vt:lpstr>
      <vt:lpstr>뷰포트 옵션</vt:lpstr>
      <vt:lpstr>뷰포트 옵션’</vt:lpstr>
      <vt:lpstr>뷰포트 옵션’’</vt:lpstr>
      <vt:lpstr>실습 [6. 뷰포트에서 기즈모와 무관하게 액터를 움직이기]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실수의 표현</dc:title>
  <dc:creator>Prof</dc:creator>
  <cp:lastModifiedBy>Prof</cp:lastModifiedBy>
  <cp:revision>1979</cp:revision>
  <dcterms:created xsi:type="dcterms:W3CDTF">2022-04-23T07:10:57Z</dcterms:created>
  <dcterms:modified xsi:type="dcterms:W3CDTF">2022-09-06T14:20:19Z</dcterms:modified>
</cp:coreProperties>
</file>