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5"/>
  </p:notesMasterIdLst>
  <p:sldIdLst>
    <p:sldId id="261" r:id="rId2"/>
    <p:sldId id="717" r:id="rId3"/>
    <p:sldId id="718" r:id="rId4"/>
    <p:sldId id="722" r:id="rId5"/>
    <p:sldId id="719" r:id="rId6"/>
    <p:sldId id="723" r:id="rId7"/>
    <p:sldId id="725" r:id="rId8"/>
    <p:sldId id="724" r:id="rId9"/>
    <p:sldId id="409" r:id="rId10"/>
    <p:sldId id="720" r:id="rId11"/>
    <p:sldId id="726" r:id="rId12"/>
    <p:sldId id="727" r:id="rId13"/>
    <p:sldId id="72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1D6DB10-5A60-47F2-9192-C9E884AFB11A}">
          <p14:sldIdLst>
            <p14:sldId id="261"/>
            <p14:sldId id="717"/>
            <p14:sldId id="718"/>
            <p14:sldId id="722"/>
            <p14:sldId id="719"/>
            <p14:sldId id="723"/>
            <p14:sldId id="725"/>
            <p14:sldId id="724"/>
            <p14:sldId id="409"/>
            <p14:sldId id="720"/>
            <p14:sldId id="726"/>
            <p14:sldId id="727"/>
            <p14:sldId id="721"/>
          </p14:sldIdLst>
        </p14:section>
        <p14:section name="제목 없는 구역" id="{E672B6FC-6D1D-4F51-B9A6-999D7B0886B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2" autoAdjust="0"/>
    <p:restoredTop sz="94607" autoAdjust="0"/>
  </p:normalViewPr>
  <p:slideViewPr>
    <p:cSldViewPr snapToGrid="0">
      <p:cViewPr varScale="1">
        <p:scale>
          <a:sx n="103" d="100"/>
          <a:sy n="103" d="100"/>
        </p:scale>
        <p:origin x="14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B97A-1E98-419C-8E9B-C7678C382A1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4D739-4D44-4292-A693-97D3A4EF5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0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4D739-4D44-4292-A693-97D3A4EF58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0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7014-B876-4247-969B-45534C2F4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8" y="2730497"/>
            <a:ext cx="10972802" cy="70074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B847C-A2A2-4926-8856-237B1A47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D28-3BBC-4C5E-8034-C1C0868C23C7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0FB78-F825-4C17-A3D4-4CF42179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A5D8F-B589-4F7E-9978-CE777FF2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26F4EB2C-3FCF-4A33-87DB-E0E7D6829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2645804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B1A99-7301-4AC3-B90D-21FCB38D1238}"/>
              </a:ext>
            </a:extLst>
          </p:cNvPr>
          <p:cNvSpPr txBox="1"/>
          <p:nvPr/>
        </p:nvSpPr>
        <p:spPr>
          <a:xfrm>
            <a:off x="3969682" y="2054597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D6D94D00-7FB8-43AB-B33D-69F163C06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DCD09-1E2E-4960-AD14-82628B530426}"/>
              </a:ext>
            </a:extLst>
          </p:cNvPr>
          <p:cNvSpPr txBox="1"/>
          <p:nvPr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B2E2F-1837-4558-9D5E-2DF1D9C4950F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F7CF6-C780-4E39-9142-AFC02F46DB03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0" dirty="0">
                <a:latin typeface="Tempus Sans ITC" pitchFamily="82" charset="0"/>
                <a:ea typeface="+mn-ea"/>
              </a:rPr>
              <a:t>박종승</a:t>
            </a:r>
          </a:p>
        </p:txBody>
      </p:sp>
    </p:spTree>
    <p:extLst>
      <p:ext uri="{BB962C8B-B14F-4D97-AF65-F5344CB8AC3E}">
        <p14:creationId xmlns:p14="http://schemas.microsoft.com/office/powerpoint/2010/main" val="5307746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3460D-7E05-47A4-B82B-5193BEA6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29689-31BE-4BB7-9026-16E5F2C0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600200" indent="-228600">
              <a:buFont typeface="맑은 고딕" panose="020B0503020000020004" pitchFamily="50" charset="-127"/>
              <a:buChar char="»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3FD14-E02E-423F-AF37-8E43CFD7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072-37A2-44F7-8D66-2B25C47D5279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72141-7131-4122-AE72-F3CEB73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57A70-114A-4906-8BFF-2F0F3D7E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0F5C6908-8B61-4900-81E9-E552942FA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988083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946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C2839-C4D1-49E2-A6EC-DDCA8E7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41222"/>
            <a:ext cx="10972801" cy="5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32486-0A5C-4D86-B0E5-1AF484574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66588"/>
            <a:ext cx="10972801" cy="528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AF9BF-1F73-4B49-A722-AA3331313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598" y="6427490"/>
            <a:ext cx="2971802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3D28-3BBC-4C5E-8034-C1C0868C23C7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F6BCA-64FF-4356-8EC7-F568B94A4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7490"/>
            <a:ext cx="4114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25721-9426-4C3A-9962-1105AED34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7490"/>
            <a:ext cx="2971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81E6A-EFF9-4B9C-BDB7-3577AD065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04_ </a:t>
            </a:r>
            <a:r>
              <a:rPr lang="ko-KR" altLang="en-US" dirty="0"/>
              <a:t>레벨 디자인 시작하기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CE7134-87ED-4856-B077-AE37E49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F783A-3636-45AB-92B1-A458CF82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3. </a:t>
            </a:r>
            <a:r>
              <a:rPr lang="ko-KR" altLang="en-US" dirty="0">
                <a:solidFill>
                  <a:srgbClr val="0070C0"/>
                </a:solidFill>
              </a:rPr>
              <a:t>브러시를 사용하여 레벨 만들기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9CB6E-700D-4E3F-B2DE-37BDFFA5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브러시를 사용하여 레벨을 만들어보자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10DD1-2571-4F58-9BC6-7D040FB2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348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D754D-A137-4D6D-9ACF-48E2487C7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브러시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B07F-B540-4375-992A-B89BFAFE0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브러시 </a:t>
            </a:r>
            <a:r>
              <a:rPr lang="en-US" altLang="ko-KR" dirty="0"/>
              <a:t>: </a:t>
            </a:r>
            <a:r>
              <a:rPr lang="ko-KR" altLang="en-US" dirty="0" err="1"/>
              <a:t>언리얼에서</a:t>
            </a:r>
            <a:r>
              <a:rPr lang="ko-KR" altLang="en-US" dirty="0"/>
              <a:t> 제공하는 </a:t>
            </a:r>
            <a:r>
              <a:rPr lang="ko-KR" altLang="en-US" dirty="0" err="1"/>
              <a:t>그레이박싱</a:t>
            </a:r>
            <a:r>
              <a:rPr lang="ko-KR" altLang="en-US" dirty="0"/>
              <a:t> 도구임</a:t>
            </a:r>
            <a:endParaRPr lang="en-US" altLang="ko-KR" dirty="0"/>
          </a:p>
          <a:p>
            <a:pPr lvl="1"/>
            <a:r>
              <a:rPr lang="ko-KR" altLang="en-US" dirty="0"/>
              <a:t>브러시 </a:t>
            </a:r>
            <a:r>
              <a:rPr lang="en-US" altLang="ko-KR" dirty="0"/>
              <a:t>: </a:t>
            </a:r>
            <a:r>
              <a:rPr lang="ko-KR" altLang="en-US" dirty="0"/>
              <a:t>외부 </a:t>
            </a:r>
            <a:r>
              <a:rPr lang="en-US" altLang="ko-KR" dirty="0"/>
              <a:t>DCC</a:t>
            </a:r>
            <a:r>
              <a:rPr lang="ko-KR" altLang="en-US" dirty="0"/>
              <a:t>를 사용하지 않고 </a:t>
            </a:r>
            <a:r>
              <a:rPr lang="ko-KR" altLang="en-US" dirty="0" err="1"/>
              <a:t>언리얼</a:t>
            </a:r>
            <a:r>
              <a:rPr lang="ko-KR" altLang="en-US" dirty="0"/>
              <a:t> 에디터 내부에서 메시를 제작할 수 있은 도구임</a:t>
            </a:r>
            <a:endParaRPr lang="en-US" altLang="ko-KR" dirty="0"/>
          </a:p>
          <a:p>
            <a:pPr lvl="1"/>
            <a:r>
              <a:rPr lang="ko-KR" altLang="en-US" dirty="0"/>
              <a:t>일반적인 방법은 </a:t>
            </a:r>
            <a:r>
              <a:rPr lang="en-US" altLang="ko-KR" dirty="0"/>
              <a:t>‘</a:t>
            </a:r>
            <a:r>
              <a:rPr lang="ko-KR" altLang="en-US" dirty="0"/>
              <a:t>브러시</a:t>
            </a:r>
            <a:r>
              <a:rPr lang="en-US" altLang="ko-KR" dirty="0"/>
              <a:t>’</a:t>
            </a:r>
            <a:r>
              <a:rPr lang="ko-KR" altLang="en-US" dirty="0"/>
              <a:t>를 사용하는 것은 일반적인 방법이 아님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 err="1"/>
              <a:t>스태틱</a:t>
            </a:r>
            <a:r>
              <a:rPr lang="ko-KR" altLang="en-US" dirty="0"/>
              <a:t> 메시</a:t>
            </a:r>
            <a:r>
              <a:rPr lang="en-US" altLang="ko-KR" dirty="0"/>
              <a:t>’</a:t>
            </a:r>
            <a:r>
              <a:rPr lang="ko-KR" altLang="en-US" dirty="0"/>
              <a:t>를 사용하는 것이 일반적인 방법임</a:t>
            </a:r>
            <a:endParaRPr lang="en-US" altLang="ko-KR" dirty="0"/>
          </a:p>
          <a:p>
            <a:pPr lvl="1"/>
            <a:r>
              <a:rPr lang="ko-KR" altLang="en-US" dirty="0"/>
              <a:t>그러나 브러시를 사용하면 매우 편리함 </a:t>
            </a:r>
            <a:r>
              <a:rPr lang="en-US" altLang="ko-KR" dirty="0"/>
              <a:t>: </a:t>
            </a:r>
            <a:r>
              <a:rPr lang="ko-KR" altLang="en-US" dirty="0"/>
              <a:t>필요할 때에는 사용하자</a:t>
            </a:r>
            <a:endParaRPr lang="en-US" altLang="ko-KR" dirty="0"/>
          </a:p>
          <a:p>
            <a:pPr lvl="2"/>
            <a:r>
              <a:rPr lang="ko-KR" altLang="en-US" dirty="0"/>
              <a:t>레벨의 전체적인 윤곽 잡기</a:t>
            </a:r>
            <a:r>
              <a:rPr lang="en-US" altLang="ko-KR" dirty="0"/>
              <a:t>, </a:t>
            </a:r>
            <a:r>
              <a:rPr lang="ko-KR" altLang="en-US" dirty="0"/>
              <a:t>이후에 구체적으로 </a:t>
            </a:r>
            <a:r>
              <a:rPr lang="ko-KR" altLang="en-US" dirty="0" err="1"/>
              <a:t>스태틱</a:t>
            </a:r>
            <a:r>
              <a:rPr lang="ko-KR" altLang="en-US" dirty="0"/>
              <a:t> 메시로 대체</a:t>
            </a:r>
            <a:endParaRPr lang="en-US" altLang="ko-KR" dirty="0"/>
          </a:p>
          <a:p>
            <a:pPr lvl="2"/>
            <a:r>
              <a:rPr lang="ko-KR" altLang="en-US" dirty="0"/>
              <a:t>제품 초기 단계에서의 빠른 프로토타이핑을 위한 임시 테스트 용도로 사용</a:t>
            </a:r>
            <a:endParaRPr lang="en-US" altLang="ko-KR" dirty="0"/>
          </a:p>
          <a:p>
            <a:pPr lvl="2"/>
            <a:r>
              <a:rPr lang="ko-KR" altLang="en-US" dirty="0" err="1"/>
              <a:t>스태틱</a:t>
            </a:r>
            <a:r>
              <a:rPr lang="ko-KR" altLang="en-US" dirty="0"/>
              <a:t> 메시 대용으로의 최종 메시로도 사용할 수 있음</a:t>
            </a:r>
            <a:endParaRPr lang="en-US" altLang="ko-KR" dirty="0"/>
          </a:p>
          <a:p>
            <a:pPr lvl="1"/>
            <a:r>
              <a:rPr lang="ko-KR" altLang="en-US" dirty="0"/>
              <a:t>이전 버전에서 </a:t>
            </a:r>
            <a:r>
              <a:rPr lang="en-US" altLang="ko-KR" dirty="0"/>
              <a:t>: BSP </a:t>
            </a:r>
            <a:r>
              <a:rPr lang="ko-KR" altLang="en-US" dirty="0"/>
              <a:t>브러시</a:t>
            </a:r>
            <a:r>
              <a:rPr lang="en-US" altLang="ko-KR" dirty="0"/>
              <a:t>, </a:t>
            </a:r>
            <a:r>
              <a:rPr lang="ko-KR" altLang="en-US" dirty="0" err="1"/>
              <a:t>지오메트리</a:t>
            </a:r>
            <a:r>
              <a:rPr lang="ko-KR" altLang="en-US" dirty="0"/>
              <a:t> 브러시 라고 하였음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B003FA-2CD8-440F-A9B3-5A3E6F4E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0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76739-14A2-486E-B255-BBA209AD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브러시를 사용한 레벨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2096C-29A8-4FD3-A4A9-AA6D23C2C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스태틱</a:t>
            </a:r>
            <a:r>
              <a:rPr lang="ko-KR" altLang="en-US" dirty="0"/>
              <a:t> 메시 대신 브러시를 사용하여 직전의 예제를 진행해보자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레벨 설계도는 직전 예제와 동일함</a:t>
            </a:r>
            <a:endParaRPr lang="en-US" altLang="ko-KR" dirty="0"/>
          </a:p>
          <a:p>
            <a:pPr lvl="1"/>
            <a:r>
              <a:rPr lang="ko-KR" altLang="en-US" dirty="0"/>
              <a:t>단 상자의 높이는 이전 예제의 두 배인 </a:t>
            </a:r>
            <a:r>
              <a:rPr lang="en-US" altLang="ko-KR" dirty="0"/>
              <a:t>200</a:t>
            </a:r>
            <a:r>
              <a:rPr lang="ko-KR" altLang="en-US" dirty="0"/>
              <a:t>으로 함</a:t>
            </a:r>
            <a:endParaRPr lang="en-US" altLang="ko-KR" dirty="0"/>
          </a:p>
          <a:p>
            <a:r>
              <a:rPr lang="ko-KR" altLang="en-US" dirty="0"/>
              <a:t>배치할 </a:t>
            </a:r>
            <a:r>
              <a:rPr lang="ko-KR" altLang="en-US" dirty="0" err="1"/>
              <a:t>액터</a:t>
            </a:r>
            <a:endParaRPr lang="en-US" altLang="ko-KR" dirty="0"/>
          </a:p>
          <a:p>
            <a:pPr lvl="1"/>
            <a:r>
              <a:rPr lang="ko-KR" altLang="en-US" dirty="0"/>
              <a:t>브러시 </a:t>
            </a:r>
            <a:r>
              <a:rPr lang="en-US" altLang="ko-KR" dirty="0"/>
              <a:t>: </a:t>
            </a:r>
            <a:r>
              <a:rPr lang="ko-KR" altLang="en-US" b="1" dirty="0" err="1"/>
              <a:t>액터</a:t>
            </a:r>
            <a:r>
              <a:rPr lang="ko-KR" altLang="en-US" b="1" dirty="0"/>
              <a:t> 배치 </a:t>
            </a:r>
            <a:r>
              <a:rPr lang="ko-KR" altLang="en-US" dirty="0"/>
              <a:t>탭의 </a:t>
            </a:r>
            <a:r>
              <a:rPr lang="ko-KR" altLang="en-US" b="1" dirty="0" err="1"/>
              <a:t>지오메트리</a:t>
            </a:r>
            <a:r>
              <a:rPr lang="ko-KR" altLang="en-US" dirty="0"/>
              <a:t> 탭에 있는 </a:t>
            </a:r>
            <a:r>
              <a:rPr lang="ko-KR" altLang="en-US" b="1" dirty="0"/>
              <a:t>박스</a:t>
            </a:r>
            <a:r>
              <a:rPr lang="ko-KR" altLang="en-US" dirty="0"/>
              <a:t> 브러시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9E151D-6CBC-4683-9F77-85506CB2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3C6D546E-4AFE-485A-8FB6-452DC4B3A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4180" y="1867331"/>
            <a:ext cx="2960878" cy="296087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09959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[3. </a:t>
            </a:r>
            <a:r>
              <a:rPr lang="ko-KR" altLang="en-US" dirty="0"/>
              <a:t>브러시를 사용하여 레벨 만들기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Peditbrush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Peditbrush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02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F783A-3636-45AB-92B1-A458CF82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04_ </a:t>
            </a:r>
            <a:r>
              <a:rPr lang="ko-KR" altLang="en-US" dirty="0">
                <a:solidFill>
                  <a:srgbClr val="0070C0"/>
                </a:solidFill>
              </a:rPr>
              <a:t>레벨 디자인 시작하기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9CB6E-700D-4E3F-B2DE-37BDFFA5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레벨 에디터에서 처음으로 레벨 만들기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브러시를 사용하여 레벨 만들기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10DD1-2571-4F58-9BC6-7D040FB2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0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F783A-3636-45AB-92B1-A458CF82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1. </a:t>
            </a:r>
            <a:r>
              <a:rPr lang="ko-KR" altLang="en-US" dirty="0">
                <a:solidFill>
                  <a:srgbClr val="0070C0"/>
                </a:solidFill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9CB6E-700D-4E3F-B2DE-37BDFFA5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/>
            <a:r>
              <a:rPr lang="ko-KR" altLang="en-US"/>
              <a:t>간단한 </a:t>
            </a:r>
            <a:r>
              <a:rPr lang="ko-KR" altLang="en-US" dirty="0"/>
              <a:t>레벨을 만들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10DD1-2571-4F58-9BC6-7D040FB2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8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D18F4-8121-443D-9486-C108EDF1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게임 개발의 일반적인 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1A49B-8ECA-46AE-ABB7-025076389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개발 단계</a:t>
            </a:r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프로토타이핑 단계</a:t>
            </a:r>
            <a:endParaRPr lang="en-US" altLang="ko-KR" dirty="0"/>
          </a:p>
          <a:p>
            <a:pPr lvl="2"/>
            <a:r>
              <a:rPr lang="ko-KR" altLang="en-US" dirty="0"/>
              <a:t>만들고자 하는 게임을 간단히 만들어서 게임의 가치가 있는 지를 확인하는 단계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 err="1"/>
              <a:t>그레이박싱</a:t>
            </a:r>
            <a:r>
              <a:rPr lang="ko-KR" altLang="en-US" dirty="0"/>
              <a:t>’</a:t>
            </a:r>
            <a:r>
              <a:rPr lang="en-US" altLang="ko-KR" dirty="0"/>
              <a:t>(</a:t>
            </a:r>
            <a:r>
              <a:rPr lang="en-US" altLang="ko-KR" dirty="0" err="1"/>
              <a:t>grayboxing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ko-KR" altLang="en-US" dirty="0" err="1"/>
              <a:t>맵을</a:t>
            </a:r>
            <a:r>
              <a:rPr lang="ko-KR" altLang="en-US" dirty="0"/>
              <a:t> 빠르게 제작함</a:t>
            </a:r>
            <a:endParaRPr lang="en-US" altLang="ko-KR" dirty="0"/>
          </a:p>
          <a:p>
            <a:pPr lvl="3"/>
            <a:r>
              <a:rPr lang="ko-KR" altLang="en-US" dirty="0"/>
              <a:t>외양에 </a:t>
            </a:r>
            <a:r>
              <a:rPr lang="ko-KR" altLang="en-US" dirty="0" err="1"/>
              <a:t>신경쓰지</a:t>
            </a:r>
            <a:r>
              <a:rPr lang="ko-KR" altLang="en-US" dirty="0"/>
              <a:t> 않고 게임의 본질을 확인하기 위한 게임플레이만 고려함</a:t>
            </a:r>
            <a:endParaRPr lang="en-US" altLang="ko-KR" dirty="0"/>
          </a:p>
          <a:p>
            <a:pPr lvl="3"/>
            <a:r>
              <a:rPr lang="ko-KR" altLang="en-US" dirty="0"/>
              <a:t>이후 단계에서</a:t>
            </a:r>
            <a:r>
              <a:rPr lang="en-US" altLang="ko-KR" dirty="0"/>
              <a:t>, </a:t>
            </a:r>
            <a:r>
              <a:rPr lang="ko-KR" altLang="en-US" dirty="0" err="1"/>
              <a:t>그레이박스의</a:t>
            </a:r>
            <a:r>
              <a:rPr lang="ko-KR" altLang="en-US" dirty="0"/>
              <a:t> 임시 메시를 정식 애셋으로 바꾸는 ‘</a:t>
            </a:r>
            <a:r>
              <a:rPr lang="ko-KR" altLang="en-US" dirty="0" err="1"/>
              <a:t>메싱</a:t>
            </a:r>
            <a:r>
              <a:rPr lang="ko-KR" altLang="en-US" dirty="0"/>
              <a:t>’</a:t>
            </a:r>
            <a:r>
              <a:rPr lang="en-US" altLang="ko-KR" dirty="0"/>
              <a:t>(meshing) </a:t>
            </a:r>
            <a:r>
              <a:rPr lang="ko-KR" altLang="en-US" dirty="0"/>
              <a:t>과정을 거침</a:t>
            </a:r>
          </a:p>
          <a:p>
            <a:pPr lvl="1"/>
            <a:r>
              <a:rPr lang="en-US" altLang="ko-KR" dirty="0"/>
              <a:t>2. </a:t>
            </a:r>
            <a:r>
              <a:rPr lang="ko-KR" altLang="en-US" dirty="0" err="1"/>
              <a:t>프리프로덕션</a:t>
            </a:r>
            <a:r>
              <a:rPr lang="ko-KR" altLang="en-US" dirty="0"/>
              <a:t> 단계</a:t>
            </a:r>
            <a:endParaRPr lang="en-US" altLang="ko-KR" dirty="0"/>
          </a:p>
          <a:p>
            <a:pPr lvl="2"/>
            <a:r>
              <a:rPr lang="ko-KR" altLang="en-US" dirty="0"/>
              <a:t>만들고자 하는 게임을 제품 수준으로 완성시키기 위한 예행 연습을 수행하는 단계</a:t>
            </a:r>
            <a:endParaRPr lang="en-US" altLang="ko-KR" dirty="0"/>
          </a:p>
          <a:p>
            <a:pPr lvl="2"/>
            <a:r>
              <a:rPr lang="ko-KR" altLang="en-US" dirty="0"/>
              <a:t>이는</a:t>
            </a:r>
            <a:r>
              <a:rPr lang="en-US" altLang="ko-KR" dirty="0"/>
              <a:t>, </a:t>
            </a:r>
            <a:r>
              <a:rPr lang="en-US" altLang="ko-KR" dirty="0" err="1"/>
              <a:t>게임</a:t>
            </a:r>
            <a:r>
              <a:rPr lang="en-US" altLang="ko-KR" dirty="0"/>
              <a:t> </a:t>
            </a:r>
            <a:r>
              <a:rPr lang="en-US" altLang="ko-KR" dirty="0" err="1"/>
              <a:t>제작의</a:t>
            </a:r>
            <a:r>
              <a:rPr lang="en-US" altLang="ko-KR" dirty="0"/>
              <a:t> </a:t>
            </a:r>
            <a:r>
              <a:rPr lang="en-US" altLang="ko-KR" dirty="0" err="1"/>
              <a:t>전체</a:t>
            </a:r>
            <a:r>
              <a:rPr lang="en-US" altLang="ko-KR" dirty="0"/>
              <a:t> </a:t>
            </a:r>
            <a:r>
              <a:rPr lang="en-US" altLang="ko-KR" dirty="0" err="1"/>
              <a:t>과정의</a:t>
            </a:r>
            <a:r>
              <a:rPr lang="en-US" altLang="ko-KR" dirty="0"/>
              <a:t> </a:t>
            </a:r>
            <a:r>
              <a:rPr lang="en-US" altLang="ko-KR" dirty="0" err="1"/>
              <a:t>진행에</a:t>
            </a:r>
            <a:r>
              <a:rPr lang="en-US" altLang="ko-KR" dirty="0"/>
              <a:t> </a:t>
            </a:r>
            <a:r>
              <a:rPr lang="en-US" altLang="ko-KR" dirty="0" err="1"/>
              <a:t>대한</a:t>
            </a:r>
            <a:r>
              <a:rPr lang="en-US" altLang="ko-KR" dirty="0"/>
              <a:t> </a:t>
            </a:r>
            <a:r>
              <a:rPr lang="en-US" altLang="ko-KR" dirty="0" err="1"/>
              <a:t>작업</a:t>
            </a:r>
            <a:r>
              <a:rPr lang="en-US" altLang="ko-KR" dirty="0"/>
              <a:t> </a:t>
            </a:r>
            <a:r>
              <a:rPr lang="en-US" altLang="ko-KR" dirty="0" err="1"/>
              <a:t>공정</a:t>
            </a:r>
            <a:r>
              <a:rPr lang="en-US" altLang="ko-KR" dirty="0"/>
              <a:t>(workflow)를 </a:t>
            </a:r>
            <a:r>
              <a:rPr lang="en-US" altLang="ko-KR" dirty="0" err="1"/>
              <a:t>증명하는</a:t>
            </a:r>
            <a:r>
              <a:rPr lang="en-US" altLang="ko-KR" dirty="0"/>
              <a:t> </a:t>
            </a:r>
            <a:r>
              <a:rPr lang="en-US" altLang="ko-KR" dirty="0" err="1"/>
              <a:t>단계</a:t>
            </a:r>
            <a:r>
              <a:rPr lang="ko-KR" altLang="en-US" dirty="0"/>
              <a:t>에 해당함</a:t>
            </a:r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프로덕션 단계</a:t>
            </a:r>
            <a:endParaRPr lang="en-US" altLang="ko-KR" dirty="0"/>
          </a:p>
          <a:p>
            <a:pPr lvl="2"/>
            <a:r>
              <a:rPr lang="ko-KR" altLang="en-US" dirty="0"/>
              <a:t>남은 부분들을 모두 만들어서 정식 제작을 진행하는 단계</a:t>
            </a:r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C7AB2C-B5F5-434C-8DE8-2E0D3B74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6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F783A-3636-45AB-92B1-A458CF82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2. </a:t>
            </a:r>
            <a:r>
              <a:rPr lang="ko-KR" altLang="en-US" dirty="0">
                <a:solidFill>
                  <a:srgbClr val="0070C0"/>
                </a:solidFill>
              </a:rPr>
              <a:t>레벨 에디터에서 처음으로 레벨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9CB6E-700D-4E3F-B2DE-37BDFFA5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레벨 에디터에서 처음으로 레벨을 만들어보자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10DD1-2571-4F58-9BC6-7D040FB2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488AC-17EF-486C-8737-F171650D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레벨 </a:t>
            </a:r>
            <a:r>
              <a:rPr lang="ko-KR" altLang="en-US" dirty="0" err="1"/>
              <a:t>만들어보기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B060DA-A7EB-4E32-8E79-E71B81FBA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처음으로 간단한 레벨 만들어 보기</a:t>
            </a:r>
            <a:endParaRPr lang="en-US" altLang="ko-KR" dirty="0"/>
          </a:p>
          <a:p>
            <a:pPr lvl="1"/>
            <a:r>
              <a:rPr lang="ko-KR" altLang="en-US" dirty="0" err="1"/>
              <a:t>직교뷰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상단뷰</a:t>
            </a:r>
            <a:r>
              <a:rPr lang="en-US" altLang="ko-KR" dirty="0"/>
              <a:t>)</a:t>
            </a:r>
            <a:r>
              <a:rPr lang="ko-KR" altLang="en-US" dirty="0"/>
              <a:t>에서의 설계도 작성</a:t>
            </a:r>
            <a:endParaRPr lang="en-US" altLang="ko-KR" dirty="0"/>
          </a:p>
          <a:p>
            <a:pPr lvl="1"/>
            <a:r>
              <a:rPr lang="ko-KR" altLang="en-US" dirty="0" err="1"/>
              <a:t>격자칸</a:t>
            </a:r>
            <a:r>
              <a:rPr lang="ko-KR" altLang="en-US" dirty="0"/>
              <a:t> 하나를 </a:t>
            </a:r>
            <a:r>
              <a:rPr lang="en-US" altLang="ko-KR" dirty="0"/>
              <a:t>100x100</a:t>
            </a:r>
            <a:r>
              <a:rPr lang="ko-KR" altLang="en-US" dirty="0"/>
              <a:t>으로 가정하자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각 상자의 높이는 </a:t>
            </a:r>
            <a:r>
              <a:rPr lang="en-US" altLang="ko-KR" dirty="0"/>
              <a:t>100</a:t>
            </a:r>
            <a:r>
              <a:rPr lang="ko-KR" altLang="en-US" dirty="0"/>
              <a:t>으로 두자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상자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스태틱</a:t>
            </a:r>
            <a:r>
              <a:rPr lang="ko-KR" altLang="en-US" dirty="0"/>
              <a:t> 메시</a:t>
            </a:r>
            <a:endParaRPr lang="en-US" altLang="ko-KR" dirty="0"/>
          </a:p>
          <a:p>
            <a:pPr lvl="2"/>
            <a:r>
              <a:rPr lang="ko-KR" altLang="en-US" b="1" dirty="0"/>
              <a:t>엔진 콘텐츠</a:t>
            </a:r>
            <a:r>
              <a:rPr lang="ko-KR" altLang="en-US" dirty="0"/>
              <a:t> 아래의 </a:t>
            </a:r>
            <a:r>
              <a:rPr lang="en-US" altLang="ko-KR" b="1" dirty="0" err="1"/>
              <a:t>BasicShapes</a:t>
            </a:r>
            <a:r>
              <a:rPr lang="ko-KR" altLang="en-US" dirty="0"/>
              <a:t> 폴더에서 </a:t>
            </a:r>
            <a:r>
              <a:rPr lang="en-US" altLang="ko-KR" b="1" dirty="0"/>
              <a:t>Cube</a:t>
            </a:r>
            <a:r>
              <a:rPr lang="ko-KR" altLang="en-US" dirty="0"/>
              <a:t> </a:t>
            </a:r>
            <a:r>
              <a:rPr lang="ko-KR" altLang="en-US" dirty="0" err="1"/>
              <a:t>스태틱</a:t>
            </a:r>
            <a:r>
              <a:rPr lang="ko-KR" altLang="en-US" dirty="0"/>
              <a:t> 메시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배치하기</a:t>
            </a:r>
            <a:endParaRPr lang="en-US" altLang="ko-KR" dirty="0"/>
          </a:p>
          <a:p>
            <a:pPr lvl="1"/>
            <a:r>
              <a:rPr lang="ko-KR" altLang="en-US" dirty="0"/>
              <a:t>배치에 있어서 각 객체의 피벗의 위치를 아는 것이 중요하다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Floor</a:t>
            </a:r>
            <a:r>
              <a:rPr lang="ko-KR" altLang="en-US" dirty="0"/>
              <a:t>의 윗면이 월드에서 </a:t>
            </a:r>
            <a:r>
              <a:rPr lang="en-US" altLang="ko-KR" dirty="0"/>
              <a:t>XY</a:t>
            </a:r>
            <a:r>
              <a:rPr lang="ko-KR" altLang="en-US" dirty="0"/>
              <a:t>평면과 일치하도록 하자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dirty="0"/>
          </a:p>
          <a:p>
            <a:r>
              <a:rPr lang="en-US" altLang="ko-KR" b="1" dirty="0" err="1"/>
              <a:t>PlayerStart</a:t>
            </a:r>
            <a:r>
              <a:rPr lang="ko-KR" altLang="en-US" dirty="0"/>
              <a:t> </a:t>
            </a:r>
            <a:r>
              <a:rPr lang="ko-KR" altLang="en-US" dirty="0" err="1"/>
              <a:t>액터도</a:t>
            </a:r>
            <a:r>
              <a:rPr lang="ko-KR" altLang="en-US" dirty="0"/>
              <a:t> 수정해보자</a:t>
            </a:r>
            <a:endParaRPr lang="en-US" altLang="ko-KR" dirty="0"/>
          </a:p>
          <a:p>
            <a:pPr lvl="1"/>
            <a:r>
              <a:rPr lang="ko-KR" altLang="en-US" dirty="0"/>
              <a:t>이 </a:t>
            </a:r>
            <a:r>
              <a:rPr lang="ko-KR" altLang="en-US" dirty="0" err="1"/>
              <a:t>액터는</a:t>
            </a:r>
            <a:r>
              <a:rPr lang="ko-KR" altLang="en-US" dirty="0"/>
              <a:t> 게임이 </a:t>
            </a:r>
            <a:r>
              <a:rPr lang="ko-KR" altLang="en-US" dirty="0" err="1"/>
              <a:t>플레이될</a:t>
            </a:r>
            <a:r>
              <a:rPr lang="ko-KR" altLang="en-US" dirty="0"/>
              <a:t> 때에 플레이어 캐릭터가 등장하는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 위치와 방향을 정의하는 특별한 </a:t>
            </a:r>
            <a:r>
              <a:rPr lang="ko-KR" altLang="en-US" dirty="0" err="1"/>
              <a:t>액터이다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9566C0-A3D2-4551-9017-C3F16CFC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0B464E3-1440-42B0-956B-9F040FDA5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38791" y="1232244"/>
            <a:ext cx="3843609" cy="384360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1690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96601-52A7-4543-8A75-B32F55B8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플레이해보기 </a:t>
            </a:r>
            <a:r>
              <a:rPr lang="en-US" altLang="ko-KR" dirty="0"/>
              <a:t>: </a:t>
            </a:r>
            <a:r>
              <a:rPr lang="ko-KR" altLang="en-US" dirty="0"/>
              <a:t>플레이 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1C1EA5-8BCD-4525-84B5-85BE2FD6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선택된 </a:t>
            </a:r>
            <a:r>
              <a:rPr lang="ko-KR" altLang="en-US" b="1" dirty="0" err="1"/>
              <a:t>뷰포트</a:t>
            </a:r>
            <a:r>
              <a:rPr lang="ko-KR" altLang="en-US" dirty="0"/>
              <a:t> 모드</a:t>
            </a:r>
            <a:endParaRPr lang="en-US" altLang="ko-KR" dirty="0"/>
          </a:p>
          <a:p>
            <a:pPr lvl="1" fontAlgn="base"/>
            <a:r>
              <a:rPr lang="ko-KR" altLang="en-US" dirty="0" err="1"/>
              <a:t>뷰포트에서</a:t>
            </a:r>
            <a:r>
              <a:rPr lang="ko-KR" altLang="en-US" dirty="0"/>
              <a:t> 게임 화면이 플레이됨 </a:t>
            </a:r>
            <a:r>
              <a:rPr lang="en-US" altLang="ko-KR" dirty="0"/>
              <a:t>(</a:t>
            </a:r>
            <a:r>
              <a:rPr lang="ko-KR" altLang="en-US" dirty="0"/>
              <a:t>여러 </a:t>
            </a:r>
            <a:r>
              <a:rPr lang="ko-KR" altLang="en-US" dirty="0" err="1"/>
              <a:t>뷰포트가</a:t>
            </a:r>
            <a:r>
              <a:rPr lang="ko-KR" altLang="en-US" dirty="0"/>
              <a:t> 있는 경우에는 현재 활성인 </a:t>
            </a:r>
            <a:r>
              <a:rPr lang="ko-KR" altLang="en-US" dirty="0" err="1"/>
              <a:t>뷰포트에서</a:t>
            </a:r>
            <a:r>
              <a:rPr lang="en-US" altLang="ko-KR" dirty="0"/>
              <a:t>)</a:t>
            </a:r>
          </a:p>
          <a:p>
            <a:pPr lvl="1" fontAlgn="base"/>
            <a:r>
              <a:rPr lang="en-US" altLang="ko-KR" dirty="0"/>
              <a:t>(+) </a:t>
            </a:r>
            <a:r>
              <a:rPr lang="ko-KR" altLang="en-US" dirty="0"/>
              <a:t>빠른 시간에 간편하게 플레이해볼 수 있음 </a:t>
            </a:r>
            <a:r>
              <a:rPr lang="en-US" altLang="ko-KR" dirty="0"/>
              <a:t>(</a:t>
            </a:r>
            <a:r>
              <a:rPr lang="ko-KR" altLang="en-US" dirty="0"/>
              <a:t>대부분의 경우에는 이 모드로 플레이함</a:t>
            </a:r>
            <a:r>
              <a:rPr lang="en-US" altLang="ko-KR" dirty="0"/>
              <a:t>)</a:t>
            </a:r>
          </a:p>
          <a:p>
            <a:pPr fontAlgn="base"/>
            <a:r>
              <a:rPr lang="ko-KR" altLang="en-US" b="1" dirty="0"/>
              <a:t>모바일 프리뷰 </a:t>
            </a:r>
            <a:r>
              <a:rPr lang="en-US" altLang="ko-KR" b="1" dirty="0"/>
              <a:t>ES2 (PIE)</a:t>
            </a:r>
            <a:r>
              <a:rPr lang="ko-KR" altLang="en-US" dirty="0"/>
              <a:t> 모드</a:t>
            </a:r>
            <a:endParaRPr lang="en-US" altLang="ko-KR" dirty="0"/>
          </a:p>
          <a:p>
            <a:pPr lvl="1" fontAlgn="base"/>
            <a:r>
              <a:rPr lang="ko-KR" altLang="en-US" dirty="0"/>
              <a:t>모바일 장치에서의 플레이를 </a:t>
            </a:r>
            <a:r>
              <a:rPr lang="ko-KR" altLang="en-US" dirty="0" err="1"/>
              <a:t>시뮬레이션함</a:t>
            </a:r>
            <a:r>
              <a:rPr lang="en-US" altLang="ko-KR" dirty="0"/>
              <a:t>, </a:t>
            </a:r>
            <a:r>
              <a:rPr lang="ko-KR" altLang="en-US" dirty="0"/>
              <a:t>별도의 창으로 플레이됨 </a:t>
            </a:r>
            <a:r>
              <a:rPr lang="en-US" altLang="ko-KR" dirty="0"/>
              <a:t>((-) </a:t>
            </a:r>
            <a:r>
              <a:rPr lang="ko-KR" altLang="en-US" dirty="0"/>
              <a:t>준비 시간이 느림</a:t>
            </a:r>
            <a:r>
              <a:rPr lang="en-US" altLang="ko-KR" dirty="0"/>
              <a:t>)</a:t>
            </a:r>
          </a:p>
          <a:p>
            <a:pPr fontAlgn="base"/>
            <a:r>
              <a:rPr lang="ko-KR" altLang="en-US" b="1" dirty="0"/>
              <a:t>새 에디터 창 </a:t>
            </a:r>
            <a:r>
              <a:rPr lang="en-US" altLang="ko-KR" b="1" dirty="0"/>
              <a:t>(PIE)</a:t>
            </a:r>
            <a:r>
              <a:rPr lang="ko-KR" altLang="en-US" dirty="0"/>
              <a:t> 모드</a:t>
            </a:r>
            <a:endParaRPr lang="en-US" altLang="ko-KR" dirty="0"/>
          </a:p>
          <a:p>
            <a:pPr lvl="1" fontAlgn="base"/>
            <a:r>
              <a:rPr lang="ko-KR" altLang="en-US" dirty="0"/>
              <a:t>새 창에서 플레이됨</a:t>
            </a:r>
            <a:r>
              <a:rPr lang="en-US" altLang="ko-KR" dirty="0"/>
              <a:t>, ((+) </a:t>
            </a:r>
            <a:r>
              <a:rPr lang="ko-KR" altLang="en-US" dirty="0"/>
              <a:t>우리가 설정한 화면 해상도와 비율을 그대로 적용하여 플레이됨</a:t>
            </a:r>
            <a:r>
              <a:rPr lang="en-US" altLang="ko-KR" dirty="0"/>
              <a:t>)</a:t>
            </a:r>
          </a:p>
          <a:p>
            <a:pPr fontAlgn="base"/>
            <a:r>
              <a:rPr lang="ko-KR" altLang="en-US" b="1" dirty="0"/>
              <a:t>독립형 게임</a:t>
            </a:r>
            <a:r>
              <a:rPr lang="ko-KR" altLang="en-US" dirty="0"/>
              <a:t> 모드</a:t>
            </a:r>
            <a:endParaRPr lang="en-US" altLang="ko-KR" dirty="0"/>
          </a:p>
          <a:p>
            <a:pPr lvl="1" fontAlgn="base"/>
            <a:r>
              <a:rPr lang="ko-KR" altLang="en-US" dirty="0"/>
              <a:t>에디터와 무관하게 완전히 독립된 별도의 프로그램을 실행해서 게임을 플레이함</a:t>
            </a:r>
            <a:endParaRPr lang="en-US" altLang="ko-KR" dirty="0"/>
          </a:p>
          <a:p>
            <a:pPr lvl="1" fontAlgn="base"/>
            <a:r>
              <a:rPr lang="en-US" altLang="ko-KR" dirty="0"/>
              <a:t>(-) </a:t>
            </a:r>
            <a:r>
              <a:rPr lang="ko-KR" altLang="en-US" dirty="0"/>
              <a:t>게임 실행에 시간이 많이 걸림 </a:t>
            </a:r>
            <a:r>
              <a:rPr lang="en-US" altLang="ko-KR" dirty="0"/>
              <a:t>(</a:t>
            </a:r>
            <a:r>
              <a:rPr lang="ko-KR" altLang="en-US" dirty="0"/>
              <a:t>주로 게임 배포전에 정식 테스트 단계에서 사용됨</a:t>
            </a:r>
            <a:r>
              <a:rPr lang="en-US" altLang="ko-KR" dirty="0"/>
              <a:t>)</a:t>
            </a:r>
          </a:p>
          <a:p>
            <a:pPr fontAlgn="base"/>
            <a:r>
              <a:rPr lang="ko-KR" altLang="en-US" b="1" dirty="0" err="1"/>
              <a:t>시뮬레이트</a:t>
            </a:r>
            <a:r>
              <a:rPr lang="ko-KR" altLang="en-US" dirty="0"/>
              <a:t> 모드</a:t>
            </a:r>
            <a:endParaRPr lang="en-US" altLang="ko-KR" dirty="0"/>
          </a:p>
          <a:p>
            <a:pPr lvl="1" fontAlgn="base"/>
            <a:r>
              <a:rPr lang="ko-KR" altLang="en-US" dirty="0"/>
              <a:t>게임을 플레이하는 모드가 아니라 레벨을 관찰하기 위한 모드임</a:t>
            </a:r>
            <a:endParaRPr lang="en-US" altLang="ko-KR" dirty="0"/>
          </a:p>
          <a:p>
            <a:pPr lvl="2" fontAlgn="base"/>
            <a:r>
              <a:rPr lang="ko-KR" altLang="en-US" dirty="0"/>
              <a:t>게임에서의 화면은 그대로 나타나지만 플레이어와 관련된 기능은 수행되지 않음</a:t>
            </a:r>
            <a:r>
              <a:rPr lang="en-US" altLang="ko-KR" dirty="0"/>
              <a:t>.</a:t>
            </a:r>
          </a:p>
          <a:p>
            <a:pPr lvl="1" fontAlgn="base"/>
            <a:r>
              <a:rPr lang="ko-KR" altLang="en-US" dirty="0"/>
              <a:t>마우스와 키보드로 레벨을 자유롭게 돌아다니면서 레벨을 관찰할 수 있음</a:t>
            </a:r>
            <a:r>
              <a:rPr lang="en-US" altLang="ko-KR" dirty="0"/>
              <a:t>.</a:t>
            </a:r>
          </a:p>
          <a:p>
            <a:pPr lvl="2" fontAlgn="base"/>
            <a:r>
              <a:rPr lang="en-US" altLang="ko-KR" dirty="0"/>
              <a:t>(+) </a:t>
            </a:r>
            <a:r>
              <a:rPr lang="ko-KR" altLang="en-US" dirty="0" err="1"/>
              <a:t>파티클</a:t>
            </a:r>
            <a:r>
              <a:rPr lang="ko-KR" altLang="en-US" dirty="0"/>
              <a:t> 이펙트나 물리 상태들을 원하는 위치에서 편리하게 확인할 수 있음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62CC4E-CBA8-4CCE-BFD9-2EA3C178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50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96601-52A7-4543-8A75-B32F55B8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 중의 유용한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1C1EA5-8BCD-4525-84B5-85BE2FD6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게임 플레이 중에 에디터와 게임플레이 사이의 입력 </a:t>
            </a:r>
            <a:r>
              <a:rPr lang="ko-KR" altLang="en-US" dirty="0" err="1"/>
              <a:t>제어권</a:t>
            </a:r>
            <a:r>
              <a:rPr lang="ko-KR" altLang="en-US" dirty="0"/>
              <a:t> 오가기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선택된 </a:t>
            </a:r>
            <a:r>
              <a:rPr lang="ko-KR" altLang="en-US" dirty="0" err="1"/>
              <a:t>뷰포트</a:t>
            </a:r>
            <a:r>
              <a:rPr lang="ko-KR" altLang="en-US" dirty="0"/>
              <a:t> 모드 또는</a:t>
            </a:r>
            <a:r>
              <a:rPr lang="en-US" altLang="ko-KR" dirty="0"/>
              <a:t> </a:t>
            </a:r>
            <a:r>
              <a:rPr lang="ko-KR" altLang="en-US" dirty="0"/>
              <a:t>새 에디터 창 모드에서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플레이한 후에 </a:t>
            </a:r>
            <a:r>
              <a:rPr lang="ko-KR" altLang="en-US" dirty="0" err="1"/>
              <a:t>뷰포트를</a:t>
            </a:r>
            <a:r>
              <a:rPr lang="ko-KR" altLang="en-US" dirty="0"/>
              <a:t> 클릭해야 입력 제어권이 플레이 화면으로 </a:t>
            </a:r>
            <a:r>
              <a:rPr lang="ko-KR" altLang="en-US" dirty="0" err="1"/>
              <a:t>넘어감</a:t>
            </a:r>
            <a:endParaRPr lang="en-US" altLang="ko-KR" b="1" dirty="0"/>
          </a:p>
          <a:p>
            <a:pPr lvl="1"/>
            <a:r>
              <a:rPr lang="en-US" altLang="ko-KR" b="1" dirty="0"/>
              <a:t>Shift</a:t>
            </a:r>
            <a:r>
              <a:rPr lang="en-US" altLang="ko-KR" dirty="0"/>
              <a:t>+</a:t>
            </a:r>
            <a:r>
              <a:rPr lang="en-US" altLang="ko-KR" b="1" dirty="0"/>
              <a:t>F1</a:t>
            </a:r>
            <a:r>
              <a:rPr lang="en-US" altLang="ko-KR" dirty="0"/>
              <a:t> </a:t>
            </a:r>
            <a:r>
              <a:rPr lang="ko-KR" altLang="en-US" dirty="0"/>
              <a:t>키로 입력 제어권을 게임 플레이 중에도 수시로 오갈 수 있음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pPr fontAlgn="base"/>
            <a:r>
              <a:rPr lang="ko-KR" altLang="en-US" dirty="0"/>
              <a:t>플레이 도중에 플레이어가 자신의 폰으로부터 탈출</a:t>
            </a:r>
            <a:endParaRPr lang="en-US" altLang="ko-KR" dirty="0"/>
          </a:p>
          <a:p>
            <a:pPr lvl="1" fontAlgn="base"/>
            <a:r>
              <a:rPr lang="ko-KR" altLang="en-US" dirty="0"/>
              <a:t>플레이 도중에 </a:t>
            </a:r>
            <a:r>
              <a:rPr lang="en-US" altLang="ko-KR" b="1" dirty="0"/>
              <a:t>F8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플레이어가 자신의 폰으로부터 탈출함</a:t>
            </a:r>
            <a:r>
              <a:rPr lang="en-US" altLang="ko-KR" dirty="0"/>
              <a:t>.</a:t>
            </a:r>
          </a:p>
          <a:p>
            <a:pPr lvl="2" fontAlgn="base"/>
            <a:r>
              <a:rPr lang="ko-KR" altLang="en-US" dirty="0"/>
              <a:t>탈출한 이후에는 카메라를 자유롭게 이동하면서 플레이 도중에 주위를 관찰할 수 있음</a:t>
            </a:r>
            <a:r>
              <a:rPr lang="en-US" altLang="ko-KR" dirty="0"/>
              <a:t>.</a:t>
            </a:r>
          </a:p>
          <a:p>
            <a:pPr lvl="1" fontAlgn="base"/>
            <a:r>
              <a:rPr lang="ko-KR" altLang="en-US" dirty="0"/>
              <a:t>탈출한 이후에 카메라 이동을 위한 키 조작은 캐릭터 폰의 </a:t>
            </a:r>
            <a:r>
              <a:rPr lang="ko-KR" altLang="en-US" dirty="0" err="1"/>
              <a:t>키조작</a:t>
            </a:r>
            <a:r>
              <a:rPr lang="ko-KR" altLang="en-US" dirty="0"/>
              <a:t> 방식이 아니라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/>
              <a:t>  </a:t>
            </a:r>
            <a:r>
              <a:rPr lang="ko-KR" altLang="en-US" dirty="0"/>
              <a:t> 레벨 에디터에서의 </a:t>
            </a:r>
            <a:r>
              <a:rPr lang="ko-KR" altLang="en-US" dirty="0" err="1"/>
              <a:t>키조작</a:t>
            </a:r>
            <a:r>
              <a:rPr lang="ko-KR" altLang="en-US" dirty="0"/>
              <a:t> 방식으로 입력해야 함</a:t>
            </a:r>
            <a:r>
              <a:rPr lang="en-US" altLang="ko-KR" dirty="0"/>
              <a:t>.</a:t>
            </a:r>
          </a:p>
          <a:p>
            <a:pPr lvl="1" fontAlgn="base"/>
            <a:r>
              <a:rPr lang="en-US" altLang="ko-KR" b="1" dirty="0"/>
              <a:t>F8</a:t>
            </a:r>
            <a:r>
              <a:rPr lang="ko-KR" altLang="en-US" dirty="0"/>
              <a:t> 키를 다시 누르면 폰으로 다시 </a:t>
            </a:r>
            <a:r>
              <a:rPr lang="ko-KR" altLang="en-US" dirty="0" err="1"/>
              <a:t>돌아감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62CC4E-CBA8-4CCE-BFD9-2EA3C178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06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[2. </a:t>
            </a:r>
            <a:r>
              <a:rPr lang="ko-KR" altLang="en-US" dirty="0"/>
              <a:t>레벨 에디터에서 처음으로 레벨 만들기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Peditcube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Peditcube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13839"/>
      </p:ext>
    </p:extLst>
  </p:cSld>
  <p:clrMapOvr>
    <a:masterClrMapping/>
  </p:clrMapOvr>
</p:sld>
</file>

<file path=ppt/theme/theme1.xml><?xml version="1.0" encoding="utf-8"?>
<a:theme xmlns:a="http://schemas.openxmlformats.org/drawingml/2006/main" name="c00_prefa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c00_preface</Template>
  <TotalTime>31866</TotalTime>
  <Words>658</Words>
  <Application>Microsoft Office PowerPoint</Application>
  <PresentationFormat>와이드스크린</PresentationFormat>
  <Paragraphs>107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Tempus Sans ITC</vt:lpstr>
      <vt:lpstr>Times New Roman</vt:lpstr>
      <vt:lpstr>Wingdings</vt:lpstr>
      <vt:lpstr>c00_preface</vt:lpstr>
      <vt:lpstr>04_ 레벨 디자인 시작하기</vt:lpstr>
      <vt:lpstr>04_ 레벨 디자인 시작하기</vt:lpstr>
      <vt:lpstr>1. 개요</vt:lpstr>
      <vt:lpstr>게임 개발의 일반적인 절차</vt:lpstr>
      <vt:lpstr>2. 레벨 에디터에서 처음으로 레벨 만들기</vt:lpstr>
      <vt:lpstr>간단한 레벨 만들어보기</vt:lpstr>
      <vt:lpstr>플레이해보기 : 플레이 모드</vt:lpstr>
      <vt:lpstr>플레이 중의 유용한 기능</vt:lpstr>
      <vt:lpstr>실습 [2. 레벨 에디터에서 처음으로 레벨 만들기]</vt:lpstr>
      <vt:lpstr>3. 브러시를 사용하여 레벨 만들기</vt:lpstr>
      <vt:lpstr>브러시</vt:lpstr>
      <vt:lpstr>브러시를 사용한 레벨 만들기</vt:lpstr>
      <vt:lpstr>실습 [3. 브러시를 사용하여 레벨 만들기]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실수의 표현</dc:title>
  <dc:creator>Prof</dc:creator>
  <cp:lastModifiedBy>Prof</cp:lastModifiedBy>
  <cp:revision>1961</cp:revision>
  <dcterms:created xsi:type="dcterms:W3CDTF">2022-04-23T07:10:57Z</dcterms:created>
  <dcterms:modified xsi:type="dcterms:W3CDTF">2022-08-21T15:15:33Z</dcterms:modified>
</cp:coreProperties>
</file>