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61" r:id="rId2"/>
    <p:sldId id="717" r:id="rId3"/>
    <p:sldId id="718" r:id="rId4"/>
    <p:sldId id="719" r:id="rId5"/>
    <p:sldId id="720" r:id="rId6"/>
    <p:sldId id="724" r:id="rId7"/>
    <p:sldId id="721" r:id="rId8"/>
    <p:sldId id="723" r:id="rId9"/>
    <p:sldId id="722" r:id="rId10"/>
    <p:sldId id="725" r:id="rId11"/>
    <p:sldId id="726" r:id="rId12"/>
    <p:sldId id="40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19"/>
            <p14:sldId id="720"/>
            <p14:sldId id="724"/>
            <p14:sldId id="721"/>
            <p14:sldId id="723"/>
            <p14:sldId id="722"/>
            <p14:sldId id="725"/>
            <p14:sldId id="726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743" autoAdjust="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4D739-4D44-4292-A693-97D3A4EF58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7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lender.org/support/tutorial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05_ </a:t>
            </a:r>
            <a:r>
              <a:rPr lang="ko-KR" altLang="en-US" dirty="0" err="1"/>
              <a:t>애셋</a:t>
            </a:r>
            <a:r>
              <a:rPr lang="ko-KR" altLang="en-US"/>
              <a:t> 준비하기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05A9-C5BE-46A2-B985-396E66A6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볼륨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15ED4-F45E-4D4B-BB7F-47A93275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메시의 </a:t>
            </a:r>
            <a:r>
              <a:rPr lang="ko-KR" altLang="en-US" dirty="0" err="1"/>
              <a:t>콜리전</a:t>
            </a:r>
            <a:r>
              <a:rPr lang="ko-KR" altLang="en-US" dirty="0"/>
              <a:t> 볼륨 속성 </a:t>
            </a:r>
            <a:r>
              <a:rPr lang="en-US" altLang="ko-KR" dirty="0"/>
              <a:t>: </a:t>
            </a:r>
            <a:r>
              <a:rPr lang="ko-KR" altLang="en-US" dirty="0"/>
              <a:t>엔진은 </a:t>
            </a:r>
            <a:r>
              <a:rPr lang="en-US" altLang="ko-KR" dirty="0"/>
              <a:t>각 </a:t>
            </a:r>
            <a:r>
              <a:rPr lang="en-US" altLang="ko-KR" dirty="0" err="1"/>
              <a:t>메시에</a:t>
            </a:r>
            <a:r>
              <a:rPr lang="en-US" altLang="ko-KR" dirty="0"/>
              <a:t> </a:t>
            </a:r>
            <a:r>
              <a:rPr lang="en-US" altLang="ko-KR" dirty="0" err="1"/>
              <a:t>대해서</a:t>
            </a:r>
            <a:r>
              <a:rPr lang="en-US" altLang="ko-KR" dirty="0"/>
              <a:t> </a:t>
            </a:r>
            <a:r>
              <a:rPr lang="en-US" altLang="ko-KR" dirty="0" err="1"/>
              <a:t>콜리전</a:t>
            </a:r>
            <a:r>
              <a:rPr lang="en-US" altLang="ko-KR" dirty="0"/>
              <a:t> </a:t>
            </a:r>
            <a:r>
              <a:rPr lang="en-US" altLang="ko-KR" dirty="0" err="1"/>
              <a:t>볼륨을</a:t>
            </a:r>
            <a:r>
              <a:rPr lang="en-US" altLang="ko-KR" dirty="0"/>
              <a:t> </a:t>
            </a:r>
            <a:r>
              <a:rPr lang="en-US" altLang="ko-KR" dirty="0" err="1"/>
              <a:t>두가지</a:t>
            </a:r>
            <a:r>
              <a:rPr lang="en-US" altLang="ko-KR" dirty="0"/>
              <a:t> </a:t>
            </a:r>
            <a:r>
              <a:rPr lang="en-US" altLang="ko-KR" dirty="0" err="1"/>
              <a:t>타입으로</a:t>
            </a:r>
            <a:r>
              <a:rPr lang="en-US" altLang="ko-KR" dirty="0"/>
              <a:t> </a:t>
            </a:r>
            <a:r>
              <a:rPr lang="en-US" altLang="ko-KR" dirty="0" err="1"/>
              <a:t>관리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en-US" altLang="ko-KR" b="1" dirty="0" err="1"/>
              <a:t>단순</a:t>
            </a:r>
            <a:r>
              <a:rPr lang="en-US" altLang="ko-KR" b="1" dirty="0"/>
              <a:t> </a:t>
            </a:r>
            <a:r>
              <a:rPr lang="en-US" altLang="ko-KR" b="1" dirty="0" err="1"/>
              <a:t>콜리전</a:t>
            </a:r>
            <a:r>
              <a:rPr lang="en-US" altLang="ko-KR" dirty="0"/>
              <a:t>(simple collision) </a:t>
            </a:r>
            <a:r>
              <a:rPr lang="en-US" altLang="ko-KR" dirty="0" err="1"/>
              <a:t>볼륨</a:t>
            </a:r>
            <a:endParaRPr lang="en-US" altLang="ko-KR" dirty="0"/>
          </a:p>
          <a:p>
            <a:pPr lvl="2"/>
            <a:r>
              <a:rPr lang="ko-KR" altLang="en-US" dirty="0"/>
              <a:t>박스</a:t>
            </a:r>
            <a:r>
              <a:rPr lang="en-US" altLang="ko-KR" dirty="0"/>
              <a:t>(box), </a:t>
            </a:r>
            <a:r>
              <a:rPr lang="ko-KR" altLang="en-US" dirty="0"/>
              <a:t>구체</a:t>
            </a:r>
            <a:r>
              <a:rPr lang="en-US" altLang="ko-KR" dirty="0"/>
              <a:t>(sphere), </a:t>
            </a:r>
            <a:r>
              <a:rPr lang="ko-KR" altLang="en-US" dirty="0"/>
              <a:t>캡슐</a:t>
            </a:r>
            <a:r>
              <a:rPr lang="en-US" altLang="ko-KR" dirty="0"/>
              <a:t>(capsule), </a:t>
            </a:r>
            <a:r>
              <a:rPr lang="ko-KR" altLang="en-US" dirty="0" err="1"/>
              <a:t>컨벡스</a:t>
            </a:r>
            <a:r>
              <a:rPr lang="ko-KR" altLang="en-US" dirty="0"/>
              <a:t> 헐</a:t>
            </a:r>
            <a:r>
              <a:rPr lang="en-US" altLang="ko-KR" dirty="0"/>
              <a:t>(convex hull)</a:t>
            </a:r>
            <a:r>
              <a:rPr lang="ko-KR" altLang="en-US" dirty="0"/>
              <a:t>과 같은 </a:t>
            </a:r>
            <a:r>
              <a:rPr lang="ko-KR" altLang="en-US" dirty="0" err="1"/>
              <a:t>프리미티브</a:t>
            </a:r>
            <a:r>
              <a:rPr lang="en-US" altLang="ko-KR" dirty="0"/>
              <a:t>(primitive)</a:t>
            </a:r>
            <a:r>
              <a:rPr lang="ko-KR" altLang="en-US" dirty="0"/>
              <a:t>로 표현됨</a:t>
            </a:r>
            <a:endParaRPr lang="en-US" altLang="ko-KR" dirty="0"/>
          </a:p>
          <a:p>
            <a:pPr lvl="1"/>
            <a:r>
              <a:rPr lang="en-US" altLang="ko-KR" b="1" dirty="0" err="1"/>
              <a:t>복합</a:t>
            </a:r>
            <a:r>
              <a:rPr lang="en-US" altLang="ko-KR" b="1" dirty="0"/>
              <a:t> </a:t>
            </a:r>
            <a:r>
              <a:rPr lang="en-US" altLang="ko-KR" b="1" dirty="0" err="1"/>
              <a:t>콜리전</a:t>
            </a:r>
            <a:r>
              <a:rPr lang="en-US" altLang="ko-KR" dirty="0"/>
              <a:t>(complex collision) </a:t>
            </a:r>
            <a:r>
              <a:rPr lang="ko-KR" altLang="en-US" dirty="0"/>
              <a:t>볼륨</a:t>
            </a:r>
            <a:endParaRPr lang="en-US" altLang="ko-KR" dirty="0"/>
          </a:p>
          <a:p>
            <a:pPr lvl="2"/>
            <a:r>
              <a:rPr lang="ko-KR" altLang="en-US" dirty="0"/>
              <a:t>삼각형 메시</a:t>
            </a:r>
            <a:r>
              <a:rPr lang="en-US" altLang="ko-KR" dirty="0"/>
              <a:t>(</a:t>
            </a:r>
            <a:r>
              <a:rPr lang="en-US" altLang="ko-KR" dirty="0" err="1"/>
              <a:t>trimesh</a:t>
            </a:r>
            <a:r>
              <a:rPr lang="en-US" altLang="ko-KR" dirty="0"/>
              <a:t>)</a:t>
            </a:r>
            <a:r>
              <a:rPr lang="ko-KR" altLang="en-US" dirty="0"/>
              <a:t>로 표현됨</a:t>
            </a:r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 내의 물리 엔진</a:t>
            </a:r>
            <a:r>
              <a:rPr lang="en-US" altLang="ko-KR" dirty="0"/>
              <a:t>(PhysX)</a:t>
            </a:r>
            <a:r>
              <a:rPr lang="ko-KR" altLang="en-US" dirty="0"/>
              <a:t>에서의 </a:t>
            </a:r>
            <a:r>
              <a:rPr lang="ko-KR" altLang="en-US" dirty="0" err="1"/>
              <a:t>콜리전</a:t>
            </a:r>
            <a:r>
              <a:rPr lang="ko-KR" altLang="en-US" dirty="0"/>
              <a:t> 테스트 요청 방법</a:t>
            </a:r>
            <a:endParaRPr lang="en-US" altLang="ko-KR" dirty="0"/>
          </a:p>
          <a:p>
            <a:pPr lvl="1"/>
            <a:r>
              <a:rPr lang="ko-KR" altLang="en-US" b="1" dirty="0"/>
              <a:t>단순 쿼리</a:t>
            </a:r>
            <a:r>
              <a:rPr lang="en-US" altLang="ko-KR" dirty="0"/>
              <a:t>(simple query) : </a:t>
            </a:r>
            <a:r>
              <a:rPr lang="ko-KR" altLang="en-US" dirty="0"/>
              <a:t>간단한 </a:t>
            </a:r>
            <a:r>
              <a:rPr lang="ko-KR" altLang="en-US" dirty="0" err="1"/>
              <a:t>콜리전</a:t>
            </a:r>
            <a:r>
              <a:rPr lang="ko-KR" altLang="en-US" dirty="0"/>
              <a:t> 테스트를 요청함</a:t>
            </a:r>
            <a:endParaRPr lang="en-US" altLang="ko-KR" dirty="0"/>
          </a:p>
          <a:p>
            <a:pPr lvl="1"/>
            <a:r>
              <a:rPr lang="ko-KR" altLang="en-US" b="1" dirty="0"/>
              <a:t>복합 쿼리</a:t>
            </a:r>
            <a:r>
              <a:rPr lang="en-US" altLang="ko-KR" dirty="0"/>
              <a:t>(complex query) : </a:t>
            </a:r>
            <a:r>
              <a:rPr lang="ko-KR" altLang="en-US" dirty="0"/>
              <a:t>정교한 </a:t>
            </a:r>
            <a:r>
              <a:rPr lang="ko-KR" altLang="en-US" dirty="0" err="1"/>
              <a:t>콜리전</a:t>
            </a:r>
            <a:r>
              <a:rPr lang="ko-KR" altLang="en-US" dirty="0"/>
              <a:t> 테스트를 요청함</a:t>
            </a:r>
            <a:endParaRPr lang="en-US" altLang="ko-KR" dirty="0"/>
          </a:p>
          <a:p>
            <a:pPr lvl="1"/>
            <a:r>
              <a:rPr lang="ko-KR" altLang="en-US" spc="-150" dirty="0"/>
              <a:t>디폴트 동작 </a:t>
            </a:r>
            <a:r>
              <a:rPr lang="en-US" altLang="ko-KR" spc="-150" dirty="0"/>
              <a:t>: </a:t>
            </a:r>
            <a:r>
              <a:rPr lang="ko-KR" altLang="en-US" spc="-150" dirty="0"/>
              <a:t>단순 쿼리에 대해서는 단순 </a:t>
            </a:r>
            <a:r>
              <a:rPr lang="ko-KR" altLang="en-US" spc="-150" dirty="0" err="1"/>
              <a:t>콜리전을</a:t>
            </a:r>
            <a:r>
              <a:rPr lang="ko-KR" altLang="en-US" spc="-150" dirty="0"/>
              <a:t> 사용하고 복합 쿼리에 대해서는 복합 </a:t>
            </a:r>
            <a:r>
              <a:rPr lang="ko-KR" altLang="en-US" spc="-150" dirty="0" err="1"/>
              <a:t>콜리전을</a:t>
            </a:r>
            <a:r>
              <a:rPr lang="ko-KR" altLang="en-US" spc="-150" dirty="0"/>
              <a:t> 사용</a:t>
            </a:r>
          </a:p>
          <a:p>
            <a:pPr lvl="2"/>
            <a:r>
              <a:rPr lang="ko-KR" altLang="en-US" dirty="0"/>
              <a:t>각 메시마다 동작 방식을 지정할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200AC-AA57-4BCB-9AD1-A046C0B8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30822-B055-45FF-9422-38DF287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볼륨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94A7F-A545-4F81-A007-CCECBA15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콜리전</a:t>
            </a:r>
            <a:r>
              <a:rPr lang="ko-KR" altLang="en-US" dirty="0"/>
              <a:t> 볼륨</a:t>
            </a:r>
            <a:endParaRPr lang="en-US" altLang="ko-KR" dirty="0"/>
          </a:p>
          <a:p>
            <a:pPr lvl="1"/>
            <a:r>
              <a:rPr lang="ko-KR" altLang="en-US" dirty="0"/>
              <a:t>구체</a:t>
            </a:r>
            <a:r>
              <a:rPr lang="en-US" altLang="ko-KR" dirty="0"/>
              <a:t>(sphere), </a:t>
            </a:r>
            <a:r>
              <a:rPr lang="ko-KR" altLang="en-US" dirty="0"/>
              <a:t>캡슐</a:t>
            </a:r>
            <a:r>
              <a:rPr lang="en-US" altLang="ko-KR" dirty="0"/>
              <a:t>(capsule), </a:t>
            </a:r>
            <a:r>
              <a:rPr lang="ko-KR" altLang="en-US" dirty="0"/>
              <a:t>박스</a:t>
            </a:r>
            <a:r>
              <a:rPr lang="en-US" altLang="ko-KR" dirty="0"/>
              <a:t>(box) </a:t>
            </a:r>
            <a:r>
              <a:rPr lang="ko-KR" altLang="en-US" dirty="0"/>
              <a:t>단순화 </a:t>
            </a:r>
            <a:r>
              <a:rPr lang="ko-KR" altLang="en-US" dirty="0" err="1"/>
              <a:t>콜리전</a:t>
            </a:r>
            <a:endParaRPr lang="ko-KR" altLang="en-US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 err="1"/>
              <a:t>면체</a:t>
            </a:r>
            <a:r>
              <a:rPr lang="ko-KR" altLang="en-US" dirty="0"/>
              <a:t> </a:t>
            </a:r>
            <a:r>
              <a:rPr lang="en-US" altLang="ko-KR" dirty="0"/>
              <a:t>X,Y,Z </a:t>
            </a:r>
            <a:r>
              <a:rPr lang="ko-KR" altLang="en-US" dirty="0"/>
              <a:t>단순화</a:t>
            </a:r>
            <a:r>
              <a:rPr lang="en-US" altLang="ko-KR" dirty="0"/>
              <a:t> </a:t>
            </a:r>
            <a:r>
              <a:rPr lang="ko-KR" altLang="en-US" dirty="0" err="1"/>
              <a:t>콜리전</a:t>
            </a:r>
            <a:endParaRPr lang="en-US" altLang="ko-KR" dirty="0"/>
          </a:p>
          <a:p>
            <a:pPr lvl="2"/>
            <a:r>
              <a:rPr lang="en-US" altLang="ko-KR" dirty="0"/>
              <a:t>X,Y,Z</a:t>
            </a:r>
            <a:r>
              <a:rPr lang="ko-KR" altLang="en-US" dirty="0"/>
              <a:t>축 방향의 네 에지를 </a:t>
            </a:r>
            <a:r>
              <a:rPr lang="ko-KR" altLang="en-US" dirty="0" err="1"/>
              <a:t>각지게</a:t>
            </a:r>
            <a:r>
              <a:rPr lang="ko-KR" altLang="en-US" dirty="0"/>
              <a:t> 깎은 축 평행 박스 </a:t>
            </a:r>
            <a:r>
              <a:rPr lang="ko-KR" altLang="en-US" dirty="0" err="1"/>
              <a:t>콜리전</a:t>
            </a:r>
            <a:r>
              <a:rPr lang="ko-KR" altLang="en-US" dirty="0"/>
              <a:t> 볼륨임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원기둥 </a:t>
            </a:r>
            <a:r>
              <a:rPr lang="en-US" altLang="ko-KR" dirty="0"/>
              <a:t>: Z</a:t>
            </a:r>
            <a:r>
              <a:rPr lang="ko-KR" altLang="en-US" dirty="0"/>
              <a:t> 단순화가 적절함</a:t>
            </a:r>
          </a:p>
          <a:p>
            <a:pPr lvl="1"/>
            <a:r>
              <a:rPr lang="ko-KR" altLang="en-US" dirty="0"/>
              <a:t>그 외</a:t>
            </a:r>
            <a:r>
              <a:rPr lang="en-US" altLang="ko-KR" dirty="0"/>
              <a:t>, 18</a:t>
            </a:r>
            <a:r>
              <a:rPr lang="ko-KR" altLang="en-US" dirty="0" err="1"/>
              <a:t>면체</a:t>
            </a:r>
            <a:r>
              <a:rPr lang="en-US" altLang="ko-KR" dirty="0"/>
              <a:t>,26</a:t>
            </a:r>
            <a:r>
              <a:rPr lang="ko-KR" altLang="en-US" dirty="0" err="1"/>
              <a:t>면체</a:t>
            </a:r>
            <a:r>
              <a:rPr lang="ko-KR" altLang="en-US" dirty="0"/>
              <a:t> 단순화 </a:t>
            </a:r>
            <a:r>
              <a:rPr lang="ko-KR" altLang="en-US" dirty="0" err="1"/>
              <a:t>콜리전</a:t>
            </a:r>
            <a:r>
              <a:rPr lang="en-US" altLang="ko-KR" dirty="0"/>
              <a:t>, </a:t>
            </a:r>
            <a:r>
              <a:rPr lang="ko-KR" altLang="en-US" dirty="0"/>
              <a:t>자동 </a:t>
            </a:r>
            <a:r>
              <a:rPr lang="ko-KR" altLang="en-US" dirty="0" err="1"/>
              <a:t>컨벡스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EC936-CCBE-4BDE-9845-D507C97D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97B68CB-D969-4C1F-8456-03C9B806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221" y="3557788"/>
            <a:ext cx="4782086" cy="18869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B90D279-FD37-4149-9DDF-3505BA79C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9087" y="3557788"/>
            <a:ext cx="5439582" cy="188696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1190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[5. </a:t>
            </a:r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ko-KR" altLang="en-US" dirty="0" err="1"/>
              <a:t>메시에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볼륨 추가하기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Pmeshcollision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Pmeshcollision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05_ </a:t>
            </a:r>
            <a:r>
              <a:rPr lang="ko-KR" altLang="en-US" dirty="0" err="1">
                <a:solidFill>
                  <a:srgbClr val="0070C0"/>
                </a:solidFill>
              </a:rPr>
              <a:t>애셋</a:t>
            </a:r>
            <a:r>
              <a:rPr lang="ko-KR" altLang="en-US" dirty="0">
                <a:solidFill>
                  <a:srgbClr val="0070C0"/>
                </a:solidFill>
              </a:rPr>
              <a:t>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메시 만들기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처음으로 메시 임포트해보기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스태틱</a:t>
            </a:r>
            <a:r>
              <a:rPr lang="ko-KR" altLang="en-US" dirty="0"/>
              <a:t> 메시 임포트하기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ko-KR" altLang="en-US" dirty="0" err="1"/>
              <a:t>메시에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볼륨 추가하기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0EEF-A269-4C99-8A5F-7EAEFD05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A0D1-A85B-48F7-9EEB-243A4185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외부 저작 도구에서 </a:t>
            </a:r>
            <a:r>
              <a:rPr lang="ko-KR" altLang="en-US" dirty="0" err="1"/>
              <a:t>애셋을</a:t>
            </a:r>
            <a:r>
              <a:rPr lang="ko-KR" altLang="en-US" dirty="0"/>
              <a:t> 제작하는 방법을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제작된 외부 </a:t>
            </a:r>
            <a:r>
              <a:rPr lang="ko-KR" altLang="en-US" dirty="0" err="1"/>
              <a:t>애셋을</a:t>
            </a:r>
            <a:r>
              <a:rPr lang="ko-KR" altLang="en-US" dirty="0"/>
              <a:t> 콘텐츠 브라우저로 가져올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0848F-AE0E-4E95-9E1F-DFB739CC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2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0EEF-A269-4C99-8A5F-7EAEFD05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메시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A0D1-A85B-48F7-9EEB-243A4185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메시를 직접 만들어보자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추천 저작 도구 </a:t>
            </a:r>
            <a:r>
              <a:rPr lang="en-US" altLang="ko-KR" dirty="0"/>
              <a:t>: </a:t>
            </a:r>
            <a:r>
              <a:rPr lang="ko-KR" altLang="en-US" dirty="0" err="1"/>
              <a:t>블렌더</a:t>
            </a:r>
            <a:r>
              <a:rPr lang="en-US" altLang="ko-KR" dirty="0"/>
              <a:t>(blender)</a:t>
            </a:r>
          </a:p>
          <a:p>
            <a:pPr lvl="1"/>
            <a:r>
              <a:rPr lang="en-US" altLang="ko-KR" u="sng" dirty="0">
                <a:hlinkClick r:id="rId2"/>
              </a:rPr>
              <a:t>https://www.blender.org/support/tutorials/</a:t>
            </a:r>
            <a:endParaRPr lang="en-US" altLang="ko-KR" u="sng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블렌더는</a:t>
            </a:r>
            <a:r>
              <a:rPr lang="ko-KR" altLang="en-US" dirty="0"/>
              <a:t> 이 코스에서 다루지 않음</a:t>
            </a:r>
            <a:endParaRPr lang="en-US" altLang="ko-KR" dirty="0"/>
          </a:p>
          <a:p>
            <a:pPr lvl="1"/>
            <a:r>
              <a:rPr lang="ko-KR" altLang="en-US" dirty="0"/>
              <a:t>다음의 두 파일을 생성했다고 가정함 </a:t>
            </a:r>
            <a:r>
              <a:rPr lang="en-US" altLang="ko-KR" dirty="0"/>
              <a:t>: </a:t>
            </a:r>
            <a:r>
              <a:rPr lang="en-US" altLang="ko-KR" dirty="0" err="1"/>
              <a:t>MyCone.fbx</a:t>
            </a:r>
            <a:r>
              <a:rPr lang="en-US" altLang="ko-KR" dirty="0"/>
              <a:t>, </a:t>
            </a:r>
            <a:r>
              <a:rPr lang="en-US" altLang="ko-KR" dirty="0" err="1"/>
              <a:t>MyCube.fbx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0848F-AE0E-4E95-9E1F-DFB739CC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파일:Logo Blender.svg - 위키백과, 우리 모두의 백과사전">
            <a:extLst>
              <a:ext uri="{FF2B5EF4-FFF2-40B4-BE49-F238E27FC236}">
                <a16:creationId xmlns:a16="http://schemas.microsoft.com/office/drawing/2014/main" id="{3F0BE4D0-A777-42EE-8746-5ED39D3FA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27" y="1193357"/>
            <a:ext cx="5189273" cy="1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5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0EEF-A269-4C99-8A5F-7EAEFD05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처음으로 메시 임포트해보기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A0D1-A85B-48F7-9EEB-243A4185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ko-KR" altLang="en-US" dirty="0" err="1"/>
              <a:t>애셋을</a:t>
            </a:r>
            <a:r>
              <a:rPr lang="ko-KR" altLang="en-US" dirty="0"/>
              <a:t> </a:t>
            </a:r>
            <a:r>
              <a:rPr lang="ko-KR" altLang="en-US" b="1" dirty="0"/>
              <a:t>콘텐츠 브라우저</a:t>
            </a:r>
            <a:r>
              <a:rPr lang="ko-KR" altLang="en-US" dirty="0"/>
              <a:t>로 </a:t>
            </a:r>
            <a:r>
              <a:rPr lang="ko-KR" altLang="en-US" dirty="0" err="1"/>
              <a:t>임포트하는</a:t>
            </a:r>
            <a:r>
              <a:rPr lang="ko-KR" altLang="en-US" dirty="0"/>
              <a:t> 방법을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b="1" dirty="0"/>
          </a:p>
          <a:p>
            <a:r>
              <a:rPr lang="ko-KR" altLang="en-US" b="1" dirty="0" err="1"/>
              <a:t>임포트</a:t>
            </a:r>
            <a:r>
              <a:rPr lang="en-US" altLang="ko-KR" dirty="0"/>
              <a:t>(import) : </a:t>
            </a:r>
            <a:r>
              <a:rPr lang="ko-KR" altLang="en-US" dirty="0"/>
              <a:t>외부에서 제작한 파일을 </a:t>
            </a:r>
            <a:r>
              <a:rPr lang="ko-KR" altLang="en-US" dirty="0" err="1"/>
              <a:t>언리얼</a:t>
            </a:r>
            <a:r>
              <a:rPr lang="ko-KR" altLang="en-US" dirty="0"/>
              <a:t> 엔진의 포맷으로 읽어오는 과정</a:t>
            </a:r>
            <a:endParaRPr lang="en-US" altLang="ko-KR" dirty="0"/>
          </a:p>
          <a:p>
            <a:r>
              <a:rPr lang="ko-KR" altLang="en-US" dirty="0"/>
              <a:t>에디터에서 </a:t>
            </a:r>
            <a:r>
              <a:rPr lang="ko-KR" altLang="en-US" dirty="0" err="1"/>
              <a:t>애셋을</a:t>
            </a:r>
            <a:r>
              <a:rPr lang="ko-KR" altLang="en-US" dirty="0"/>
              <a:t> 사용하려면 반드시 </a:t>
            </a:r>
            <a:r>
              <a:rPr lang="ko-KR" altLang="en-US" b="1" dirty="0"/>
              <a:t>콘텐츠 브라우저</a:t>
            </a:r>
            <a:r>
              <a:rPr lang="ko-KR" altLang="en-US" dirty="0"/>
              <a:t>로 임포트해야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FBX </a:t>
            </a:r>
            <a:r>
              <a:rPr lang="ko-KR" altLang="en-US" dirty="0"/>
              <a:t>파일을 </a:t>
            </a:r>
            <a:r>
              <a:rPr lang="ko-KR" altLang="en-US" dirty="0" err="1"/>
              <a:t>임포트해보자</a:t>
            </a:r>
            <a:endParaRPr lang="en-US" altLang="ko-KR" dirty="0"/>
          </a:p>
          <a:p>
            <a:pPr lvl="1"/>
            <a:r>
              <a:rPr lang="ko-KR" altLang="en-US" dirty="0"/>
              <a:t>디폴트 옵션으로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임포트</a:t>
            </a:r>
            <a:r>
              <a:rPr lang="ko-KR" altLang="en-US" dirty="0"/>
              <a:t> 전후의 변화를 살펴보자</a:t>
            </a:r>
            <a:endParaRPr lang="en-US" altLang="ko-KR" dirty="0"/>
          </a:p>
          <a:p>
            <a:pPr lvl="1"/>
            <a:r>
              <a:rPr lang="ko-KR" altLang="en-US" b="1" dirty="0"/>
              <a:t>콘텐츠 브라우저</a:t>
            </a:r>
            <a:r>
              <a:rPr lang="ko-KR" altLang="en-US" dirty="0"/>
              <a:t>에서의 폴더 구조와 윈도우 파일 탐색기에서의 폴더 구조가 그대로 대응됨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0848F-AE0E-4E95-9E1F-DFB739CC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9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처음으로 메시 임포트해보기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Pimportmesh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Pimportmesh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4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0EEF-A269-4C99-8A5F-7EAEFD05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 err="1">
                <a:solidFill>
                  <a:srgbClr val="0070C0"/>
                </a:solidFill>
              </a:rPr>
              <a:t>스태틱</a:t>
            </a:r>
            <a:r>
              <a:rPr lang="ko-KR" altLang="en-US" dirty="0">
                <a:solidFill>
                  <a:srgbClr val="0070C0"/>
                </a:solidFill>
              </a:rPr>
              <a:t> 메시 임포트하기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A0D1-A85B-48F7-9EEB-243A4185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스태틱</a:t>
            </a:r>
            <a:r>
              <a:rPr lang="ko-KR" altLang="en-US" dirty="0"/>
              <a:t> 메시 임포트와 관련된 내용을 알아보자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스태틱</a:t>
            </a:r>
            <a:r>
              <a:rPr lang="ko-KR" altLang="en-US" dirty="0"/>
              <a:t> 메시 </a:t>
            </a:r>
            <a:r>
              <a:rPr lang="ko-KR" altLang="en-US" dirty="0" err="1"/>
              <a:t>임포트</a:t>
            </a:r>
            <a:r>
              <a:rPr lang="ko-KR" altLang="en-US" dirty="0"/>
              <a:t> 시에 보이는 </a:t>
            </a:r>
            <a:r>
              <a:rPr lang="en-US" altLang="ko-KR" b="1" dirty="0"/>
              <a:t>FBX </a:t>
            </a:r>
            <a:r>
              <a:rPr lang="ko-KR" altLang="en-US" b="1" dirty="0" err="1"/>
              <a:t>임포트</a:t>
            </a:r>
            <a:r>
              <a:rPr lang="ko-KR" altLang="en-US" b="1" dirty="0"/>
              <a:t> 옵션</a:t>
            </a:r>
            <a:r>
              <a:rPr lang="ko-KR" altLang="en-US" dirty="0"/>
              <a:t> 대화상자를 알아보자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임포트된</a:t>
            </a:r>
            <a:r>
              <a:rPr lang="ko-KR" altLang="en-US" dirty="0"/>
              <a:t> 메시를 </a:t>
            </a:r>
            <a:r>
              <a:rPr lang="ko-KR" altLang="en-US" b="1" dirty="0" err="1"/>
              <a:t>스태틱</a:t>
            </a:r>
            <a:r>
              <a:rPr lang="ko-KR" altLang="en-US" b="1" dirty="0"/>
              <a:t> 메시 에디터</a:t>
            </a:r>
            <a:r>
              <a:rPr lang="ko-KR" altLang="en-US" dirty="0"/>
              <a:t>에서 살펴보자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0848F-AE0E-4E95-9E1F-DFB739CC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9861686-08F4-48EE-A4F1-3CA74BE2E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9829" y="1217659"/>
            <a:ext cx="2728264" cy="48099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0A46A4B-29AC-491C-B0DD-201FDF02F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2218" y="2941659"/>
            <a:ext cx="5400040" cy="284975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6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 err="1"/>
              <a:t>스태틱</a:t>
            </a:r>
            <a:r>
              <a:rPr lang="ko-KR" altLang="en-US" dirty="0"/>
              <a:t> 메시 임포트하기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Pimportcube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Pimportcube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8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0EEF-A269-4C99-8A5F-7EAEFD05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5. </a:t>
            </a:r>
            <a:r>
              <a:rPr lang="ko-KR" altLang="en-US" dirty="0" err="1">
                <a:solidFill>
                  <a:srgbClr val="0070C0"/>
                </a:solidFill>
              </a:rPr>
              <a:t>스태틱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메시에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콜리전</a:t>
            </a:r>
            <a:r>
              <a:rPr lang="ko-KR" altLang="en-US" dirty="0">
                <a:solidFill>
                  <a:srgbClr val="0070C0"/>
                </a:solidFill>
              </a:rPr>
              <a:t> 볼륨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A0D1-A85B-48F7-9EEB-243A4185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ko-KR" altLang="en-US" dirty="0" err="1"/>
              <a:t>메시에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볼륨을 추가하는 방법을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메시의 충돌 처리</a:t>
            </a:r>
            <a:endParaRPr lang="en-US" altLang="ko-KR" dirty="0"/>
          </a:p>
          <a:p>
            <a:pPr lvl="1"/>
            <a:r>
              <a:rPr lang="ko-KR" altLang="en-US" dirty="0"/>
              <a:t>메시를 직접 사용하여 계산하지 않고 </a:t>
            </a:r>
            <a:r>
              <a:rPr lang="ko-KR" altLang="en-US" dirty="0" err="1"/>
              <a:t>메시에</a:t>
            </a:r>
            <a:r>
              <a:rPr lang="ko-KR" altLang="en-US" dirty="0"/>
              <a:t> 연관된 간단한 볼륨을 사용하여 계산함</a:t>
            </a:r>
            <a:endParaRPr lang="en-US" altLang="ko-KR" dirty="0"/>
          </a:p>
          <a:p>
            <a:pPr lvl="2"/>
            <a:r>
              <a:rPr lang="ko-KR" altLang="en-US" dirty="0"/>
              <a:t>이 볼륨을 </a:t>
            </a:r>
            <a:r>
              <a:rPr lang="ko-KR" altLang="en-US" dirty="0" err="1"/>
              <a:t>콜리전</a:t>
            </a:r>
            <a:r>
              <a:rPr lang="ko-KR" altLang="en-US" dirty="0"/>
              <a:t> 볼륨이라고 함</a:t>
            </a:r>
            <a:endParaRPr lang="en-US" altLang="ko-KR" dirty="0"/>
          </a:p>
          <a:p>
            <a:pPr lvl="1"/>
            <a:r>
              <a:rPr lang="ko-KR" altLang="en-US" dirty="0" err="1"/>
              <a:t>메시에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볼륨이 없으면 </a:t>
            </a:r>
            <a:r>
              <a:rPr lang="en-US" altLang="ko-KR" dirty="0"/>
              <a:t>: </a:t>
            </a:r>
            <a:r>
              <a:rPr lang="ko-KR" altLang="en-US" dirty="0"/>
              <a:t>한 물체가 메시를 가로지를 때에 충돌 자체가 발생하지 않음</a:t>
            </a:r>
            <a:endParaRPr lang="en-US" altLang="ko-KR" dirty="0"/>
          </a:p>
          <a:p>
            <a:pPr lvl="2"/>
            <a:r>
              <a:rPr lang="ko-KR" altLang="en-US" dirty="0"/>
              <a:t>따라서 반드시 </a:t>
            </a:r>
            <a:r>
              <a:rPr lang="ko-KR" altLang="en-US" dirty="0" err="1"/>
              <a:t>콜리전</a:t>
            </a:r>
            <a:r>
              <a:rPr lang="ko-KR" altLang="en-US" dirty="0"/>
              <a:t> 볼륨이 있어야 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0848F-AE0E-4E95-9E1F-DFB739CC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0466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31700</TotalTime>
  <Words>476</Words>
  <Application>Microsoft Office PowerPoint</Application>
  <PresentationFormat>와이드스크린</PresentationFormat>
  <Paragraphs>91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Tempus Sans ITC</vt:lpstr>
      <vt:lpstr>Times New Roman</vt:lpstr>
      <vt:lpstr>Wingdings</vt:lpstr>
      <vt:lpstr>c00_preface</vt:lpstr>
      <vt:lpstr>05_ 애셋 준비하기</vt:lpstr>
      <vt:lpstr>05_ 애셋 준비하기</vt:lpstr>
      <vt:lpstr>1. 개요</vt:lpstr>
      <vt:lpstr>2. 메시 만들기</vt:lpstr>
      <vt:lpstr>3. 처음으로 메시 임포트해보기</vt:lpstr>
      <vt:lpstr>실습 [3. 처음으로 메시 임포트해보기]</vt:lpstr>
      <vt:lpstr>4. 스태틱 메시 임포트하기</vt:lpstr>
      <vt:lpstr>실습 [4. 스태틱 메시 임포트하기]</vt:lpstr>
      <vt:lpstr>5. 스태틱 메시에 콜리전 볼륨 추가하기</vt:lpstr>
      <vt:lpstr>콜리전 볼륨</vt:lpstr>
      <vt:lpstr>콜리전 볼륨</vt:lpstr>
      <vt:lpstr>실습 [5. 스태틱 메시에 콜리전 볼륨 추가하기]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1963</cp:revision>
  <dcterms:created xsi:type="dcterms:W3CDTF">2022-04-23T07:10:57Z</dcterms:created>
  <dcterms:modified xsi:type="dcterms:W3CDTF">2022-08-21T15:10:41Z</dcterms:modified>
</cp:coreProperties>
</file>