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sldIdLst>
    <p:sldId id="261" r:id="rId2"/>
    <p:sldId id="717" r:id="rId3"/>
    <p:sldId id="719" r:id="rId4"/>
    <p:sldId id="718" r:id="rId5"/>
    <p:sldId id="40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9"/>
            <p14:sldId id="718"/>
            <p14:sldId id="409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103" d="100"/>
          <a:sy n="103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06_ </a:t>
            </a:r>
            <a:r>
              <a:rPr lang="ko-KR" altLang="en-US" dirty="0"/>
              <a:t>레벨 디자인 </a:t>
            </a:r>
            <a:r>
              <a:rPr lang="ko-KR" altLang="en-US"/>
              <a:t>익숙해지기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06_ </a:t>
            </a:r>
            <a:r>
              <a:rPr lang="ko-KR" altLang="en-US" dirty="0">
                <a:solidFill>
                  <a:srgbClr val="0070C0"/>
                </a:solidFill>
              </a:rPr>
              <a:t>레벨 디자인 </a:t>
            </a:r>
            <a:r>
              <a:rPr lang="ko-KR" altLang="en-US" dirty="0" err="1">
                <a:solidFill>
                  <a:srgbClr val="0070C0"/>
                </a:solidFill>
              </a:rPr>
              <a:t>익숙해지기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레벨 디자인 해보기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8A680-9666-4ACF-9A0A-9878046A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69F53-E32D-401B-B77B-845E60DD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/>
              <a:t>레벨 디자인을 더 익숙하기 진행할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레벨 디자인에 있어서 마우스나 단축키를 익숙하게 사용할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8FFE56-396D-4FD1-9516-A555E7ED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3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8A680-9666-4ACF-9A0A-9878046A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>
                <a:solidFill>
                  <a:srgbClr val="0070C0"/>
                </a:solidFill>
              </a:rPr>
              <a:t>레벨 디자인 해보기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69F53-E32D-401B-B77B-845E60DD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레벨 디자인을 직접 진행해보면서 레벨 다자인의 여러 기능을 익혀보자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키 사용 </a:t>
            </a:r>
            <a:r>
              <a:rPr lang="en-US" altLang="ko-KR" dirty="0"/>
              <a:t>(</a:t>
            </a:r>
            <a:r>
              <a:rPr lang="en-US" altLang="ko-KR" b="1" dirty="0"/>
              <a:t>Ctrl</a:t>
            </a:r>
            <a:r>
              <a:rPr lang="en-US" altLang="ko-KR" dirty="0"/>
              <a:t>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en-US" altLang="ko-KR" b="1" dirty="0"/>
              <a:t>Alt</a:t>
            </a:r>
            <a:r>
              <a:rPr lang="en-US" altLang="ko-KR" dirty="0"/>
              <a:t>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en-US" altLang="ko-KR" b="1" dirty="0"/>
              <a:t>Shift</a:t>
            </a:r>
            <a:r>
              <a:rPr lang="en-US" altLang="ko-KR" dirty="0"/>
              <a:t> 키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익숙해지자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b="1" dirty="0"/>
              <a:t>Ctrl</a:t>
            </a:r>
            <a:r>
              <a:rPr lang="en-US" altLang="ko-KR" dirty="0"/>
              <a:t> </a:t>
            </a:r>
            <a:r>
              <a:rPr lang="ko-KR" altLang="en-US" dirty="0"/>
              <a:t>키 </a:t>
            </a:r>
            <a:r>
              <a:rPr lang="en-US" altLang="ko-KR" dirty="0"/>
              <a:t>: </a:t>
            </a:r>
            <a:r>
              <a:rPr lang="ko-KR" altLang="en-US" dirty="0" err="1"/>
              <a:t>기즈모를</a:t>
            </a:r>
            <a:r>
              <a:rPr lang="ko-KR" altLang="en-US" dirty="0"/>
              <a:t> 사용하지 않고 </a:t>
            </a:r>
            <a:r>
              <a:rPr lang="ko-KR" altLang="en-US" dirty="0" err="1"/>
              <a:t>액터를</a:t>
            </a:r>
            <a:r>
              <a:rPr lang="ko-KR" altLang="en-US" dirty="0"/>
              <a:t> 이동</a:t>
            </a:r>
            <a:r>
              <a:rPr lang="en-US" altLang="ko-KR" dirty="0"/>
              <a:t>,</a:t>
            </a:r>
            <a:r>
              <a:rPr lang="ko-KR" altLang="en-US" dirty="0"/>
              <a:t>회전</a:t>
            </a:r>
            <a:r>
              <a:rPr lang="en-US" altLang="ko-KR" dirty="0"/>
              <a:t>,</a:t>
            </a:r>
            <a:r>
              <a:rPr lang="ko-KR" altLang="en-US" dirty="0" err="1"/>
              <a:t>스케일링함</a:t>
            </a:r>
            <a:endParaRPr lang="en-US" altLang="ko-KR" dirty="0"/>
          </a:p>
          <a:p>
            <a:pPr lvl="1"/>
            <a:r>
              <a:rPr lang="en-US" altLang="ko-KR" b="1" dirty="0"/>
              <a:t>Alt</a:t>
            </a:r>
            <a:r>
              <a:rPr lang="en-US" altLang="ko-KR" dirty="0"/>
              <a:t> </a:t>
            </a:r>
            <a:r>
              <a:rPr lang="ko-KR" altLang="en-US" dirty="0"/>
              <a:t>키 </a:t>
            </a:r>
            <a:r>
              <a:rPr lang="en-US" altLang="ko-KR" dirty="0"/>
              <a:t>: </a:t>
            </a:r>
            <a:r>
              <a:rPr lang="ko-KR" altLang="en-US" dirty="0" err="1"/>
              <a:t>액터를</a:t>
            </a:r>
            <a:r>
              <a:rPr lang="ko-KR" altLang="en-US" dirty="0"/>
              <a:t> 복제하여 이동함</a:t>
            </a:r>
            <a:endParaRPr lang="en-US" altLang="ko-KR" dirty="0"/>
          </a:p>
          <a:p>
            <a:pPr lvl="1"/>
            <a:r>
              <a:rPr lang="en-US" altLang="ko-KR" b="1" dirty="0"/>
              <a:t>Shift</a:t>
            </a:r>
            <a:r>
              <a:rPr lang="en-US" altLang="ko-KR" dirty="0"/>
              <a:t> 키 : </a:t>
            </a:r>
            <a:r>
              <a:rPr lang="ko-KR" altLang="en-US" dirty="0" err="1"/>
              <a:t>뷰포트</a:t>
            </a:r>
            <a:r>
              <a:rPr lang="ko-KR" altLang="en-US" dirty="0"/>
              <a:t> 카메라가 함께 따라가면서 </a:t>
            </a:r>
            <a:r>
              <a:rPr lang="ko-KR" altLang="en-US" dirty="0" err="1"/>
              <a:t>액터를</a:t>
            </a:r>
            <a:r>
              <a:rPr lang="ko-KR" altLang="en-US" dirty="0"/>
              <a:t> 이동함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그룹 기능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인스턴스들을 묶을 수 있는 그룹 기능을 사용해보자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액터</a:t>
            </a:r>
            <a:r>
              <a:rPr lang="ko-KR" altLang="en-US" dirty="0"/>
              <a:t> 선택이나 트랜스폼이나 복사 등을 그룹 단위로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레이어 기능 </a:t>
            </a:r>
            <a:r>
              <a:rPr lang="en-US" altLang="ko-KR" dirty="0"/>
              <a:t>: </a:t>
            </a:r>
            <a:r>
              <a:rPr lang="ko-KR" altLang="en-US" dirty="0"/>
              <a:t>많은 </a:t>
            </a:r>
            <a:r>
              <a:rPr lang="ko-KR" altLang="en-US" dirty="0" err="1"/>
              <a:t>액터를</a:t>
            </a:r>
            <a:r>
              <a:rPr lang="ko-KR" altLang="en-US" dirty="0"/>
              <a:t> 쉽게 관리할 수 있는 레이어 기능을 사용해보자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레이어는 레벨에 배치된 액터들의 참조 목록을 폴더처럼 묶어서 관리하는 기능임</a:t>
            </a:r>
          </a:p>
          <a:p>
            <a:pPr lvl="1"/>
            <a:r>
              <a:rPr lang="ko-KR" altLang="en-US" dirty="0"/>
              <a:t>실제 폴더 구조와는 무관하고 단지 </a:t>
            </a:r>
            <a:r>
              <a:rPr lang="ko-KR" altLang="en-US" dirty="0" err="1"/>
              <a:t>액터</a:t>
            </a:r>
            <a:r>
              <a:rPr lang="ko-KR" altLang="en-US" dirty="0"/>
              <a:t> 선택을 쉽게 할 수 있는 기능을 제공함</a:t>
            </a:r>
            <a:endParaRPr lang="en-US" altLang="ko-KR" dirty="0"/>
          </a:p>
          <a:p>
            <a:pPr lvl="2"/>
            <a:r>
              <a:rPr lang="ko-KR" altLang="en-US" dirty="0"/>
              <a:t>레이어 내의 </a:t>
            </a:r>
            <a:r>
              <a:rPr lang="ko-KR" altLang="en-US" dirty="0" err="1"/>
              <a:t>액터를</a:t>
            </a:r>
            <a:r>
              <a:rPr lang="ko-KR" altLang="en-US" dirty="0"/>
              <a:t> 임의로 삭제하거나 추가해도 실제 폴더 구조에 아무 영향을 미치지 않음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8FFE56-396D-4FD1-9516-A555E7ED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8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/>
              <a:t>레벨 디자인 해보기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Plablevel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Plablevel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31679</TotalTime>
  <Words>187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Tempus Sans ITC</vt:lpstr>
      <vt:lpstr>Times New Roman</vt:lpstr>
      <vt:lpstr>Wingdings</vt:lpstr>
      <vt:lpstr>c00_preface</vt:lpstr>
      <vt:lpstr>06_ 레벨 디자인 익숙해지기</vt:lpstr>
      <vt:lpstr>06_ 레벨 디자인 익숙해지기</vt:lpstr>
      <vt:lpstr>1. 개요</vt:lpstr>
      <vt:lpstr>2. 레벨 디자인 해보기 </vt:lpstr>
      <vt:lpstr>실습 [2. 레벨 디자인 해보기]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1949</cp:revision>
  <dcterms:created xsi:type="dcterms:W3CDTF">2022-04-23T07:10:57Z</dcterms:created>
  <dcterms:modified xsi:type="dcterms:W3CDTF">2022-08-21T15:12:13Z</dcterms:modified>
</cp:coreProperties>
</file>