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61" r:id="rId2"/>
    <p:sldId id="347" r:id="rId3"/>
    <p:sldId id="348" r:id="rId4"/>
    <p:sldId id="416" r:id="rId5"/>
    <p:sldId id="349" r:id="rId6"/>
    <p:sldId id="410" r:id="rId7"/>
    <p:sldId id="350" r:id="rId8"/>
    <p:sldId id="40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347"/>
            <p14:sldId id="348"/>
            <p14:sldId id="416"/>
            <p14:sldId id="349"/>
            <p14:sldId id="410"/>
            <p14:sldId id="350"/>
            <p14:sldId id="409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08_ </a:t>
            </a:r>
            <a:r>
              <a:rPr lang="ko-KR" altLang="en-US" dirty="0" err="1"/>
              <a:t>블루프린트</a:t>
            </a:r>
            <a:r>
              <a:rPr lang="ko-KR" altLang="en-US"/>
              <a:t> 스크립트 작성하기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62C4-6D44-4F5C-ACF4-0A738769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08_ </a:t>
            </a:r>
            <a:r>
              <a:rPr lang="ko-KR" altLang="en-US" dirty="0" err="1">
                <a:solidFill>
                  <a:srgbClr val="0070C0"/>
                </a:solidFill>
              </a:rPr>
              <a:t>블루프린트</a:t>
            </a:r>
            <a:r>
              <a:rPr lang="ko-KR" altLang="en-US" dirty="0">
                <a:solidFill>
                  <a:srgbClr val="0070C0"/>
                </a:solidFill>
              </a:rPr>
              <a:t> 스크립트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B87D8-A51B-4BB0-ABE7-507A2D5E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레벨 </a:t>
            </a:r>
            <a:r>
              <a:rPr lang="ko-KR" altLang="en-US" dirty="0" err="1"/>
              <a:t>블루프린트</a:t>
            </a:r>
            <a:r>
              <a:rPr lang="ko-KR" altLang="en-US" dirty="0"/>
              <a:t> 스크립트 처음으로 작성해보기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 스크립트 처음으로 작성해보기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E1AE8-DEAC-4979-8E3B-CEEC994C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0BEF6-A0DB-49E9-A4CA-2F809B9E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03FC4-1C12-4620-BE9D-7B7DD9F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66588"/>
            <a:ext cx="10972801" cy="5282398"/>
          </a:xfrm>
        </p:spPr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 err="1"/>
              <a:t>블루프린트</a:t>
            </a:r>
            <a:r>
              <a:rPr lang="ko-KR" altLang="en-US" dirty="0"/>
              <a:t> 클래스와 레벨 </a:t>
            </a:r>
            <a:r>
              <a:rPr lang="ko-KR" altLang="en-US" dirty="0" err="1"/>
              <a:t>블루프린트에</a:t>
            </a:r>
            <a:r>
              <a:rPr lang="ko-KR" altLang="en-US" dirty="0"/>
              <a:t> 대해서 이해한다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간단한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 스크립트와 레벨 </a:t>
            </a:r>
            <a:r>
              <a:rPr lang="ko-KR" altLang="en-US" dirty="0" err="1"/>
              <a:t>블루프린트</a:t>
            </a:r>
            <a:r>
              <a:rPr lang="ko-KR" altLang="en-US" dirty="0"/>
              <a:t> 스크립트를 작성할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블루프린트</a:t>
            </a:r>
            <a:endParaRPr lang="en-US" altLang="ko-KR" dirty="0"/>
          </a:p>
          <a:p>
            <a:pPr lvl="1"/>
            <a:r>
              <a:rPr lang="ko-KR" altLang="en-US" dirty="0" err="1"/>
              <a:t>언리얼</a:t>
            </a:r>
            <a:r>
              <a:rPr lang="ko-KR" altLang="en-US" dirty="0"/>
              <a:t> 엔진에서의 시각 스크립트 시스템</a:t>
            </a:r>
            <a:r>
              <a:rPr lang="en-US" altLang="ko-KR" dirty="0"/>
              <a:t>(visual scripting system)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언어는 텍스트 기반의 스크립트로 코딩을 진행하는데 반해서</a:t>
            </a:r>
            <a:r>
              <a:rPr lang="en-US" altLang="ko-KR" dirty="0"/>
              <a:t>, </a:t>
            </a:r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블루프린트에서는</a:t>
            </a:r>
            <a:r>
              <a:rPr lang="ko-KR" altLang="en-US" dirty="0"/>
              <a:t> 노드 기반의 시각 스크립트로 </a:t>
            </a:r>
            <a:r>
              <a:rPr lang="ko-KR" altLang="en-US" dirty="0" err="1"/>
              <a:t>그래픽적인</a:t>
            </a:r>
            <a:r>
              <a:rPr lang="ko-KR" altLang="en-US" dirty="0"/>
              <a:t> 프로그램 요소를 조작하여 코딩을 진행함</a:t>
            </a:r>
            <a:endParaRPr lang="en-US" altLang="ko-KR" dirty="0"/>
          </a:p>
          <a:p>
            <a:pPr lvl="2"/>
            <a:r>
              <a:rPr lang="ko-KR" altLang="en-US" dirty="0"/>
              <a:t>스크래치 언어와 유사함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BC437-2432-4566-A375-22FA96EE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8" name="Picture 4" descr="File:Scratchlogo.svg">
            <a:extLst>
              <a:ext uri="{FF2B5EF4-FFF2-40B4-BE49-F238E27FC236}">
                <a16:creationId xmlns:a16="http://schemas.microsoft.com/office/drawing/2014/main" id="{56CE0BBB-07CB-45D2-958C-C67D04C9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12" y="4000742"/>
            <a:ext cx="2973356" cy="112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1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A62D-A0F6-47F8-B8B1-E9DCDF3A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블루프린트를</a:t>
            </a:r>
            <a:r>
              <a:rPr lang="ko-KR" altLang="en-US" dirty="0"/>
              <a:t> 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00C5A-F80E-4C5A-A988-35359417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클래스 복습</a:t>
            </a:r>
            <a:endParaRPr lang="en-US" altLang="ko-KR" dirty="0"/>
          </a:p>
          <a:p>
            <a:pPr lvl="1" fontAlgn="base"/>
            <a:r>
              <a:rPr lang="ko-KR" altLang="en-US" dirty="0"/>
              <a:t>객체는 클래스 형태로 구현됨 </a:t>
            </a:r>
            <a:r>
              <a:rPr lang="en-US" altLang="ko-KR" dirty="0"/>
              <a:t>(C++, Java, C# </a:t>
            </a:r>
            <a:r>
              <a:rPr lang="ko-KR" altLang="en-US" dirty="0"/>
              <a:t>등의 언어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UE</a:t>
            </a:r>
            <a:r>
              <a:rPr lang="ko-KR" altLang="en-US" dirty="0"/>
              <a:t>에서도 동일한 개념으로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C++ </a:t>
            </a:r>
            <a:r>
              <a:rPr lang="ko-KR" altLang="en-US" dirty="0"/>
              <a:t>언어로 클래스 형태로 구현함 → 이를 </a:t>
            </a:r>
            <a:r>
              <a:rPr lang="en-US" altLang="ko-KR" b="1" dirty="0"/>
              <a:t>C++ </a:t>
            </a:r>
            <a:r>
              <a:rPr lang="ko-KR" altLang="en-US" b="1" dirty="0"/>
              <a:t>클래스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fontAlgn="base"/>
            <a:r>
              <a:rPr lang="ko-KR" altLang="en-US" dirty="0" err="1"/>
              <a:t>블루프린트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 fontAlgn="base"/>
            <a:r>
              <a:rPr lang="en-US" altLang="ko-KR" dirty="0"/>
              <a:t>UE</a:t>
            </a:r>
            <a:r>
              <a:rPr lang="ko-KR" altLang="en-US" dirty="0"/>
              <a:t>에서는 </a:t>
            </a:r>
            <a:r>
              <a:rPr lang="ko-KR" altLang="en-US" dirty="0" err="1"/>
              <a:t>블루프린트로도</a:t>
            </a:r>
            <a:r>
              <a:rPr lang="ko-KR" altLang="en-US" dirty="0"/>
              <a:t> 객체를 구현할 수 있음 → 이를 </a:t>
            </a:r>
            <a:r>
              <a:rPr lang="ko-KR" altLang="en-US" b="1" dirty="0" err="1"/>
              <a:t>블루프린트</a:t>
            </a:r>
            <a:r>
              <a:rPr lang="ko-KR" altLang="en-US" b="1" dirty="0"/>
              <a:t> 클래스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pPr lvl="2" fontAlgn="base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 err="1"/>
              <a:t>블루프린트</a:t>
            </a:r>
            <a:r>
              <a:rPr lang="ko-KR" altLang="en-US" b="1" dirty="0"/>
              <a:t> 클래스</a:t>
            </a:r>
            <a:r>
              <a:rPr lang="en-US" altLang="ko-KR" dirty="0"/>
              <a:t>(blueprint class)</a:t>
            </a:r>
            <a:r>
              <a:rPr lang="ko-KR" altLang="en-US" dirty="0"/>
              <a:t>는 한 객체를 </a:t>
            </a:r>
            <a:r>
              <a:rPr lang="ko-KR" altLang="en-US" dirty="0" err="1"/>
              <a:t>블루프린트</a:t>
            </a:r>
            <a:r>
              <a:rPr lang="ko-KR" altLang="en-US" dirty="0"/>
              <a:t> 시각 스크립트 언어로 구현한 실체임</a:t>
            </a:r>
            <a:endParaRPr lang="en-US" altLang="ko-KR" dirty="0"/>
          </a:p>
          <a:p>
            <a:pPr lvl="2" fontAlgn="base"/>
            <a:r>
              <a:rPr lang="ko-KR" altLang="en-US" dirty="0" err="1"/>
              <a:t>블루프린트</a:t>
            </a:r>
            <a:r>
              <a:rPr lang="ko-KR" altLang="en-US" dirty="0"/>
              <a:t> 클래스는 그 특성이 </a:t>
            </a:r>
            <a:r>
              <a:rPr lang="en-US" altLang="ko-KR" dirty="0"/>
              <a:t>C++ </a:t>
            </a:r>
            <a:r>
              <a:rPr lang="ko-KR" altLang="en-US" dirty="0"/>
              <a:t>클래스와 거의 동일함</a:t>
            </a:r>
            <a:endParaRPr lang="en-US" altLang="ko-KR" dirty="0"/>
          </a:p>
          <a:p>
            <a:pPr lvl="1" fontAlgn="base"/>
            <a:r>
              <a:rPr lang="ko-KR" altLang="en-US" dirty="0"/>
              <a:t>구현된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클래스는 하나의 </a:t>
            </a:r>
            <a:r>
              <a:rPr lang="ko-KR" altLang="en-US" dirty="0" err="1"/>
              <a:t>애셋에</a:t>
            </a:r>
            <a:r>
              <a:rPr lang="ko-KR" altLang="en-US" dirty="0"/>
              <a:t> 해당하고 독립된 </a:t>
            </a:r>
            <a:r>
              <a:rPr lang="ko-KR" altLang="en-US" dirty="0" err="1"/>
              <a:t>애셋</a:t>
            </a:r>
            <a:r>
              <a:rPr lang="ko-KR" altLang="en-US" dirty="0"/>
              <a:t> 파일로 저장됨</a:t>
            </a:r>
            <a:endParaRPr lang="en-US" altLang="ko-KR" dirty="0"/>
          </a:p>
          <a:p>
            <a:pPr lvl="1" fontAlgn="base"/>
            <a:r>
              <a:rPr lang="ko-KR" altLang="en-US" dirty="0" err="1"/>
              <a:t>블루프린트</a:t>
            </a:r>
            <a:r>
              <a:rPr lang="ko-KR" altLang="en-US" dirty="0"/>
              <a:t> 클래스는 여러 레벨에서 재사용될 수 있음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r>
              <a:rPr lang="ko-KR" altLang="en-US" dirty="0" err="1"/>
              <a:t>블루프린트</a:t>
            </a:r>
            <a:r>
              <a:rPr lang="ko-KR" altLang="en-US" dirty="0"/>
              <a:t> 클래스 이외의 또다른 </a:t>
            </a:r>
            <a:r>
              <a:rPr lang="ko-KR" altLang="en-US" dirty="0" err="1"/>
              <a:t>블루프린트</a:t>
            </a:r>
            <a:r>
              <a:rPr lang="ko-KR" altLang="en-US" dirty="0"/>
              <a:t> 타입 </a:t>
            </a:r>
            <a:r>
              <a:rPr lang="en-US" altLang="ko-KR" dirty="0"/>
              <a:t>: </a:t>
            </a:r>
            <a:r>
              <a:rPr lang="ko-KR" altLang="en-US" b="1" dirty="0"/>
              <a:t>레벨 </a:t>
            </a:r>
            <a:r>
              <a:rPr lang="ko-KR" altLang="en-US" b="1" dirty="0" err="1"/>
              <a:t>블루프린트</a:t>
            </a:r>
            <a:endParaRPr lang="en-US" altLang="ko-KR" b="1" dirty="0"/>
          </a:p>
          <a:p>
            <a:pPr lvl="1"/>
            <a:r>
              <a:rPr lang="ko-KR" altLang="en-US" dirty="0"/>
              <a:t>레벨 </a:t>
            </a:r>
            <a:r>
              <a:rPr lang="ko-KR" altLang="en-US" dirty="0" err="1"/>
              <a:t>블루프린트</a:t>
            </a:r>
            <a:endParaRPr lang="en-US" altLang="ko-KR" dirty="0"/>
          </a:p>
          <a:p>
            <a:pPr lvl="2"/>
            <a:r>
              <a:rPr lang="ko-KR" altLang="en-US" dirty="0" err="1"/>
              <a:t>맵과</a:t>
            </a:r>
            <a:r>
              <a:rPr lang="ko-KR" altLang="en-US" dirty="0"/>
              <a:t> 함께 저장되는 </a:t>
            </a:r>
            <a:r>
              <a:rPr lang="ko-KR" altLang="en-US" dirty="0" err="1"/>
              <a:t>블루프린트</a:t>
            </a:r>
            <a:endParaRPr lang="en-US" altLang="ko-KR" dirty="0"/>
          </a:p>
          <a:p>
            <a:pPr lvl="2"/>
            <a:r>
              <a:rPr lang="ko-KR" altLang="en-US" dirty="0" err="1"/>
              <a:t>맵에</a:t>
            </a:r>
            <a:r>
              <a:rPr lang="ko-KR" altLang="en-US" dirty="0"/>
              <a:t> 배치된 </a:t>
            </a:r>
            <a:r>
              <a:rPr lang="ko-KR" altLang="en-US" dirty="0" err="1"/>
              <a:t>액터를</a:t>
            </a:r>
            <a:r>
              <a:rPr lang="ko-KR" altLang="en-US" dirty="0"/>
              <a:t> 직접 사용해서 맵 고유의 시나리오 또는 장치를 표현할 수 있음</a:t>
            </a:r>
            <a:endParaRPr lang="en-US" altLang="ko-KR" dirty="0"/>
          </a:p>
          <a:p>
            <a:pPr lvl="2"/>
            <a:r>
              <a:rPr lang="ko-KR" altLang="en-US" dirty="0"/>
              <a:t>하나의 </a:t>
            </a:r>
            <a:r>
              <a:rPr lang="ko-KR" altLang="en-US" dirty="0" err="1"/>
              <a:t>맵에</a:t>
            </a:r>
            <a:r>
              <a:rPr lang="ko-KR" altLang="en-US" dirty="0"/>
              <a:t> 종속되므로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맵에서</a:t>
            </a:r>
            <a:r>
              <a:rPr lang="ko-KR" altLang="en-US" dirty="0"/>
              <a:t> 재사용할 수는 없음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블루프린트</a:t>
            </a:r>
            <a:endParaRPr lang="en-US" altLang="ko-KR" dirty="0"/>
          </a:p>
          <a:p>
            <a:pPr lvl="2"/>
            <a:r>
              <a:rPr lang="ko-KR" altLang="en-US" dirty="0" err="1"/>
              <a:t>애셋</a:t>
            </a:r>
            <a:r>
              <a:rPr lang="en-US" altLang="ko-KR" dirty="0"/>
              <a:t>(asset)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여러 </a:t>
            </a:r>
            <a:r>
              <a:rPr lang="ko-KR" altLang="en-US" dirty="0" err="1"/>
              <a:t>맵에서</a:t>
            </a:r>
            <a:r>
              <a:rPr lang="ko-KR" altLang="en-US" dirty="0"/>
              <a:t> 사용할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4BA3A-C162-4E9D-B595-E474B9F0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0BEF6-A0DB-49E9-A4CA-2F809B9E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레벨 </a:t>
            </a:r>
            <a:r>
              <a:rPr lang="ko-KR" altLang="en-US" dirty="0" err="1">
                <a:solidFill>
                  <a:srgbClr val="0070C0"/>
                </a:solidFill>
              </a:rPr>
              <a:t>블루프린트</a:t>
            </a:r>
            <a:r>
              <a:rPr lang="ko-KR" altLang="en-US" dirty="0">
                <a:solidFill>
                  <a:srgbClr val="0070C0"/>
                </a:solidFill>
              </a:rPr>
              <a:t> 스크립트 처음으로 작성해보기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03FC4-1C12-4620-BE9D-7B7DD9FD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레벨 </a:t>
            </a:r>
            <a:r>
              <a:rPr lang="ko-KR" altLang="en-US" dirty="0" err="1"/>
              <a:t>블루프린트</a:t>
            </a:r>
            <a:r>
              <a:rPr lang="ko-KR" altLang="en-US" dirty="0"/>
              <a:t> 스크립트를 처음으로 작성해보자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BC437-2432-4566-A375-22FA96EE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3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레벨 </a:t>
            </a:r>
            <a:r>
              <a:rPr lang="ko-KR" altLang="en-US" dirty="0" err="1"/>
              <a:t>블루프린트</a:t>
            </a:r>
            <a:r>
              <a:rPr lang="ko-KR" altLang="en-US" dirty="0"/>
              <a:t> 스크립트 처음으로 작성해보기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Plbfirst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Plbfirst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0BEF6-A0DB-49E9-A4CA-2F809B9E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 err="1">
                <a:solidFill>
                  <a:srgbClr val="0070C0"/>
                </a:solidFill>
              </a:rPr>
              <a:t>블루프린트</a:t>
            </a:r>
            <a:r>
              <a:rPr lang="ko-KR" altLang="en-US" dirty="0">
                <a:solidFill>
                  <a:srgbClr val="0070C0"/>
                </a:solidFill>
              </a:rPr>
              <a:t> 클래스 스크립트 처음으로 작성해보기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03FC4-1C12-4620-BE9D-7B7DD9FD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블루프린트</a:t>
            </a:r>
            <a:r>
              <a:rPr lang="ko-KR" altLang="en-US" dirty="0"/>
              <a:t> 클래스 스크립트를 처음으로 작성해보자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BC437-2432-4566-A375-22FA96EE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5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 스크립트 처음으로 작성해보기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Pbcfirst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Pbcfirst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31731</TotalTime>
  <Words>293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Tempus Sans ITC</vt:lpstr>
      <vt:lpstr>Times New Roman</vt:lpstr>
      <vt:lpstr>Wingdings</vt:lpstr>
      <vt:lpstr>c00_preface</vt:lpstr>
      <vt:lpstr>08_ 블루프린트 스크립트 작성하기</vt:lpstr>
      <vt:lpstr>08_ 블루프린트 스크립트 작성하기</vt:lpstr>
      <vt:lpstr>1. 개요</vt:lpstr>
      <vt:lpstr>블루프린트를 시작하기</vt:lpstr>
      <vt:lpstr>2. 레벨 블루프린트 스크립트 처음으로 작성해보기</vt:lpstr>
      <vt:lpstr>실습 [2. 레벨 블루프린트 스크립트 처음으로 작성해보기]</vt:lpstr>
      <vt:lpstr>3. 블루프린트 클래스 스크립트 처음으로 작성해보기</vt:lpstr>
      <vt:lpstr>실습 [3. 블루프린트 클래스 스크립트 처음으로 작성해보기]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1954</cp:revision>
  <dcterms:created xsi:type="dcterms:W3CDTF">2022-04-23T07:10:57Z</dcterms:created>
  <dcterms:modified xsi:type="dcterms:W3CDTF">2022-08-21T15:17:10Z</dcterms:modified>
</cp:coreProperties>
</file>