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261" r:id="rId2"/>
    <p:sldId id="350" r:id="rId3"/>
    <p:sldId id="351" r:id="rId4"/>
    <p:sldId id="411" r:id="rId5"/>
    <p:sldId id="412" r:id="rId6"/>
    <p:sldId id="348" r:id="rId7"/>
    <p:sldId id="413" r:id="rId8"/>
    <p:sldId id="352" r:id="rId9"/>
    <p:sldId id="409" r:id="rId10"/>
    <p:sldId id="353" r:id="rId11"/>
    <p:sldId id="41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D6DB10-5A60-47F2-9192-C9E884AFB11A}">
          <p14:sldIdLst>
            <p14:sldId id="261"/>
            <p14:sldId id="350"/>
            <p14:sldId id="351"/>
            <p14:sldId id="411"/>
            <p14:sldId id="412"/>
            <p14:sldId id="348"/>
            <p14:sldId id="413"/>
            <p14:sldId id="352"/>
            <p14:sldId id="409"/>
            <p14:sldId id="353"/>
            <p14:sldId id="410"/>
          </p14:sldIdLst>
        </p14:section>
        <p14:section name="제목 없는 구역" id="{E672B6FC-6D1D-4F51-B9A6-999D7B0886B2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157" autoAdjust="0"/>
  </p:normalViewPr>
  <p:slideViewPr>
    <p:cSldViewPr snapToGrid="0">
      <p:cViewPr varScale="1">
        <p:scale>
          <a:sx n="93" d="100"/>
          <a:sy n="93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97A-1E98-419C-8E9B-C7678C382A15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D739-4D44-4292-A693-97D3A4EF58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0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7014-B876-4247-969B-45534C2F4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8" y="2730497"/>
            <a:ext cx="10972802" cy="70074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B847C-A2A2-4926-8856-237B1A47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3D28-3BBC-4C5E-8034-C1C0868C23C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0FB78-F825-4C17-A3D4-4CF42179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5D8F-B589-4F7E-9978-CE777FF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26F4EB2C-3FCF-4A33-87DB-E0E7D682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2645804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1A99-7301-4AC3-B90D-21FCB38D1238}"/>
              </a:ext>
            </a:extLst>
          </p:cNvPr>
          <p:cNvSpPr txBox="1"/>
          <p:nvPr/>
        </p:nvSpPr>
        <p:spPr>
          <a:xfrm>
            <a:off x="3969682" y="2054597"/>
            <a:ext cx="42611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엔터테인먼트 소프트웨어</a:t>
            </a: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D6D94D00-7FB8-43AB-B33D-69F163C0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DCD09-1E2E-4960-AD14-82628B530426}"/>
              </a:ext>
            </a:extLst>
          </p:cNvPr>
          <p:cNvSpPr txBox="1"/>
          <p:nvPr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Incheon Nat. Univ.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jong@inu.ac.kr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http://ecl.inu.ac.kr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B2E2F-1837-4558-9D5E-2DF1D9C4950F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F7CF6-C780-4E39-9142-AFC02F46DB03}"/>
              </a:ext>
            </a:extLst>
          </p:cNvPr>
          <p:cNvSpPr txBox="1"/>
          <p:nvPr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0" dirty="0">
                <a:latin typeface="Tempus Sans ITC" pitchFamily="82" charset="0"/>
                <a:ea typeface="+mn-ea"/>
              </a:rPr>
              <a:t>박종승</a:t>
            </a:r>
          </a:p>
        </p:txBody>
      </p:sp>
    </p:spTree>
    <p:extLst>
      <p:ext uri="{BB962C8B-B14F-4D97-AF65-F5344CB8AC3E}">
        <p14:creationId xmlns:p14="http://schemas.microsoft.com/office/powerpoint/2010/main" val="5307746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3460D-7E05-47A4-B82B-5193BEA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29689-31BE-4BB7-9026-16E5F2C0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600200" indent="-228600">
              <a:buFont typeface="맑은 고딕" panose="020B0503020000020004" pitchFamily="50" charset="-127"/>
              <a:buChar char="»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FD14-E02E-423F-AF37-8E43CFD7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9072-37A2-44F7-8D66-2B25C47D5279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2141-7131-4122-AE72-F3CEB73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57A70-114A-4906-8BFF-2F0F3D7E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0F5C6908-8B61-4900-81E9-E552942FA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99" y="988083"/>
            <a:ext cx="10972801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9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C2839-C4D1-49E2-A6EC-DDCA8E7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41222"/>
            <a:ext cx="10972801" cy="56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32486-0A5C-4D86-B0E5-1AF48457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66588"/>
            <a:ext cx="10972801" cy="52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F9BF-1F73-4B49-A722-AA333131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598" y="6427490"/>
            <a:ext cx="2971802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3D28-3BBC-4C5E-8034-C1C0868C23C7}" type="datetime1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F6BCA-64FF-4356-8EC7-F568B94A4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490"/>
            <a:ext cx="4114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25721-9426-4C3A-9962-1105AED34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490"/>
            <a:ext cx="2971800" cy="2939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09D0-4666-4128-9710-620132782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2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81E6A-EFF9-4B9C-BDB7-3577AD06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en-US" altLang="ko-KR" dirty="0"/>
              <a:t>09_ </a:t>
            </a:r>
            <a:r>
              <a:rPr lang="ko-KR" altLang="en-US"/>
              <a:t>입력 처리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E7134-87ED-4856-B077-AE37E49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B7C46-255D-4622-B60D-78D3576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3. </a:t>
            </a:r>
            <a:r>
              <a:rPr lang="ko-KR" altLang="en-US" dirty="0">
                <a:solidFill>
                  <a:srgbClr val="0070C0"/>
                </a:solidFill>
              </a:rPr>
              <a:t>입력 이벤트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7F447-6FBB-4E41-9E47-1E978D35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이벤트의 처리를 위한 이벤트 그래프 구현에 대해서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이벤트 노드</a:t>
            </a:r>
            <a:endParaRPr lang="en-US" altLang="ko-KR" dirty="0"/>
          </a:p>
          <a:p>
            <a:pPr lvl="1"/>
            <a:r>
              <a:rPr lang="ko-KR" altLang="en-US" dirty="0"/>
              <a:t>이벤트 노드 </a:t>
            </a:r>
            <a:r>
              <a:rPr lang="en-US" altLang="ko-KR" dirty="0"/>
              <a:t>= </a:t>
            </a:r>
            <a:r>
              <a:rPr lang="ko-KR" altLang="en-US" dirty="0"/>
              <a:t>이벤트 그래프의 시작점</a:t>
            </a:r>
            <a:endParaRPr lang="en-US" altLang="ko-KR" dirty="0"/>
          </a:p>
          <a:p>
            <a:pPr lvl="1"/>
            <a:r>
              <a:rPr lang="ko-KR" altLang="en-US" dirty="0"/>
              <a:t>설정된 모든 입력 매핑</a:t>
            </a:r>
            <a:r>
              <a:rPr lang="en-US" altLang="ko-KR" dirty="0"/>
              <a:t>(</a:t>
            </a:r>
            <a:r>
              <a:rPr lang="ko-KR" altLang="en-US" dirty="0"/>
              <a:t>축 매핑</a:t>
            </a:r>
            <a:r>
              <a:rPr lang="en-US" altLang="ko-KR" dirty="0"/>
              <a:t>, </a:t>
            </a:r>
            <a:r>
              <a:rPr lang="ko-KR" altLang="en-US" dirty="0"/>
              <a:t>액션 매핑</a:t>
            </a:r>
            <a:r>
              <a:rPr lang="en-US" altLang="ko-KR" dirty="0"/>
              <a:t>)</a:t>
            </a:r>
            <a:r>
              <a:rPr lang="ko-KR" altLang="en-US" dirty="0"/>
              <a:t>은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블루프린트</a:t>
            </a:r>
            <a:r>
              <a:rPr lang="ko-KR" altLang="en-US" dirty="0"/>
              <a:t> 이벤트 그래프 탭에서 이벤트 노드로 배치할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캐릭터 움직이기 </a:t>
            </a:r>
            <a:r>
              <a:rPr lang="en-US" altLang="ko-KR" dirty="0"/>
              <a:t>: </a:t>
            </a:r>
            <a:r>
              <a:rPr lang="ko-KR" altLang="en-US" dirty="0"/>
              <a:t>캐릭터 </a:t>
            </a:r>
            <a:r>
              <a:rPr lang="ko-KR" altLang="en-US" dirty="0" err="1"/>
              <a:t>블루프린트</a:t>
            </a:r>
            <a:r>
              <a:rPr lang="ko-KR" altLang="en-US" dirty="0"/>
              <a:t> 클래스 작성</a:t>
            </a:r>
            <a:endParaRPr lang="en-US" altLang="ko-KR" dirty="0"/>
          </a:p>
          <a:p>
            <a:pPr lvl="1"/>
            <a:r>
              <a:rPr lang="en-US" altLang="ko-KR" dirty="0" err="1"/>
              <a:t>AddController</a:t>
            </a:r>
            <a:r>
              <a:rPr lang="en-US" altLang="ko-KR" dirty="0"/>
              <a:t>(Yaw/Pitch)Input</a:t>
            </a:r>
          </a:p>
          <a:p>
            <a:pPr lvl="1"/>
            <a:r>
              <a:rPr lang="en-US" altLang="ko-KR" dirty="0" err="1"/>
              <a:t>AddMovementInput</a:t>
            </a:r>
            <a:endParaRPr lang="en-US" altLang="ko-KR" dirty="0"/>
          </a:p>
          <a:p>
            <a:pPr lvl="1"/>
            <a:r>
              <a:rPr lang="en-US" altLang="ko-KR" dirty="0"/>
              <a:t>Get(Forward/Right)Vector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DECBF-2462-4E11-9F0A-EC1616E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4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[3. </a:t>
            </a:r>
            <a:r>
              <a:rPr lang="ko-KR" altLang="en-US" dirty="0"/>
              <a:t>입력 이벤트 처리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Pinputevent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Pinputevent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77DCA-63CD-4692-93A3-43B28746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09_ </a:t>
            </a:r>
            <a:r>
              <a:rPr lang="ko-KR" altLang="en-US" dirty="0">
                <a:solidFill>
                  <a:srgbClr val="0070C0"/>
                </a:solidFill>
              </a:rPr>
              <a:t>입력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D5B22-FE2A-4717-B897-7676FD4C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입력 매핑 설정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입력 이벤트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936D9-CD35-426C-B349-59DD07F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3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B7C46-255D-4622-B60D-78D3576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1. </a:t>
            </a:r>
            <a:r>
              <a:rPr lang="ko-KR" altLang="en-US" dirty="0">
                <a:solidFill>
                  <a:srgbClr val="0070C0"/>
                </a:solidFill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7F447-6FBB-4E41-9E47-1E978D35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en-US" altLang="ko-KR" dirty="0"/>
          </a:p>
          <a:p>
            <a:pPr lvl="1"/>
            <a:r>
              <a:rPr lang="ko-KR" altLang="en-US" dirty="0"/>
              <a:t>키보드나 마우스와 같은 입력 장치로부터의 사용자 입력을 처리하는 방법을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입력 매핑을 설정할 수 있다</a:t>
            </a:r>
            <a:r>
              <a:rPr lang="en-US" altLang="ko-KR" dirty="0"/>
              <a:t>.</a:t>
            </a:r>
          </a:p>
          <a:p>
            <a:pPr lvl="1" fontAlgn="base"/>
            <a:r>
              <a:rPr lang="ko-KR" altLang="en-US" dirty="0"/>
              <a:t>입력 이벤트의 처리를 위한 이벤트 그래프를 구현할 수 있다</a:t>
            </a:r>
            <a:r>
              <a:rPr lang="en-US" altLang="ko-KR" dirty="0"/>
              <a:t>.</a:t>
            </a:r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DECBF-2462-4E11-9F0A-EC1616E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6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2051-780E-4758-A32D-1E6FE029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428927-A132-4EE9-8B78-1CCF6D15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상호작용성이 있음 </a:t>
            </a:r>
            <a:r>
              <a:rPr lang="en-US" altLang="ko-KR" dirty="0"/>
              <a:t>: </a:t>
            </a:r>
            <a:r>
              <a:rPr lang="ko-KR" altLang="en-US" dirty="0"/>
              <a:t>사용자 조작 입력을 처리할 수 있어야 함</a:t>
            </a:r>
            <a:endParaRPr lang="en-US" altLang="ko-KR" dirty="0"/>
          </a:p>
          <a:p>
            <a:r>
              <a:rPr lang="en-US" altLang="ko-KR" dirty="0"/>
              <a:t>UE</a:t>
            </a:r>
            <a:r>
              <a:rPr lang="ko-KR" altLang="en-US" dirty="0"/>
              <a:t>를 포함한 대부분의 입력 처리 방식은</a:t>
            </a:r>
            <a:r>
              <a:rPr lang="en-US" altLang="ko-KR" dirty="0"/>
              <a:t> </a:t>
            </a:r>
            <a:r>
              <a:rPr lang="ko-KR" altLang="en-US" dirty="0"/>
              <a:t>이벤트 처리 방식으로 입력을 처리함</a:t>
            </a:r>
            <a:endParaRPr lang="en-US" altLang="ko-KR" dirty="0"/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입력 이벤트</a:t>
            </a:r>
            <a:r>
              <a:rPr lang="en-US" altLang="ko-KR" dirty="0"/>
              <a:t>(input event)</a:t>
            </a:r>
            <a:r>
              <a:rPr lang="ko-KR" altLang="en-US" dirty="0"/>
              <a:t>를 정의함</a:t>
            </a:r>
            <a:endParaRPr lang="en-US" altLang="ko-KR" dirty="0"/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해당 입력 이벤트가 발생되었을 때에 처리되어야 할 작업을 </a:t>
            </a:r>
            <a:r>
              <a:rPr lang="ko-KR" altLang="en-US" b="1" dirty="0" err="1"/>
              <a:t>콜백</a:t>
            </a:r>
            <a:r>
              <a:rPr lang="ko-KR" altLang="en-US" b="1" dirty="0"/>
              <a:t> 함수</a:t>
            </a:r>
            <a:r>
              <a:rPr lang="ko-KR" altLang="en-US" dirty="0"/>
              <a:t>로 구현함</a:t>
            </a:r>
            <a:endParaRPr lang="en-US" altLang="ko-KR" dirty="0"/>
          </a:p>
          <a:p>
            <a:pPr lvl="1"/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해당 입력 이벤트가 발생할 때에 구현된 </a:t>
            </a:r>
            <a:r>
              <a:rPr lang="ko-KR" altLang="en-US" dirty="0" err="1"/>
              <a:t>콜백</a:t>
            </a:r>
            <a:r>
              <a:rPr lang="ko-KR" altLang="en-US" dirty="0"/>
              <a:t> 함수가 호출되도록 </a:t>
            </a:r>
            <a:r>
              <a:rPr lang="ko-KR" altLang="en-US" dirty="0" err="1"/>
              <a:t>등록시켜줌</a:t>
            </a:r>
            <a:endParaRPr lang="en-US" altLang="ko-KR" dirty="0"/>
          </a:p>
          <a:p>
            <a:pPr lvl="2"/>
            <a:r>
              <a:rPr lang="ko-KR" altLang="en-US" dirty="0"/>
              <a:t>이 절차를 </a:t>
            </a:r>
            <a:r>
              <a:rPr lang="ko-KR" altLang="en-US" b="1" dirty="0" err="1"/>
              <a:t>바인드</a:t>
            </a:r>
            <a:r>
              <a:rPr lang="en-US" altLang="ko-KR" dirty="0"/>
              <a:t>(bind)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r>
              <a:rPr lang="ko-KR" altLang="en-US" dirty="0"/>
              <a:t>실행 시에 해당 입력 이벤트가 발생하면 </a:t>
            </a:r>
            <a:r>
              <a:rPr lang="ko-KR" altLang="en-US" dirty="0" err="1"/>
              <a:t>바인드된</a:t>
            </a:r>
            <a:r>
              <a:rPr lang="ko-KR" altLang="en-US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함수가 자동 호출됨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9F670D-0323-4BE1-97B0-943F9D1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6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37E70-1203-4AA1-B170-F75E6E4D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하드웨어 입력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43613-E942-4CD0-9AEA-AFCC3E57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UE</a:t>
            </a:r>
            <a:r>
              <a:rPr lang="ko-KR" altLang="en-US" dirty="0"/>
              <a:t>에서 다루는 하드웨어 입력</a:t>
            </a:r>
            <a:endParaRPr lang="en-US" altLang="ko-KR" dirty="0"/>
          </a:p>
          <a:p>
            <a:pPr lvl="1"/>
            <a:r>
              <a:rPr lang="ko-KR" altLang="en-US" dirty="0"/>
              <a:t>키보드 </a:t>
            </a:r>
            <a:r>
              <a:rPr lang="en-US" altLang="ko-KR" dirty="0"/>
              <a:t>: </a:t>
            </a:r>
            <a:r>
              <a:rPr lang="ko-KR" altLang="en-US" dirty="0"/>
              <a:t>키보드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/</a:t>
            </a:r>
            <a:r>
              <a:rPr lang="ko-KR" altLang="en-US" dirty="0"/>
              <a:t>태블릿의 터치 입력</a:t>
            </a:r>
            <a:r>
              <a:rPr lang="en-US" altLang="ko-KR" dirty="0"/>
              <a:t>, </a:t>
            </a:r>
            <a:r>
              <a:rPr lang="ko-KR" altLang="en-US" dirty="0"/>
              <a:t>가속도 센서 입력</a:t>
            </a:r>
            <a:endParaRPr lang="en-US" altLang="ko-KR" dirty="0"/>
          </a:p>
          <a:p>
            <a:pPr lvl="1"/>
            <a:r>
              <a:rPr lang="ko-KR" altLang="en-US" dirty="0"/>
              <a:t>게임패드 </a:t>
            </a:r>
            <a:r>
              <a:rPr lang="en-US" altLang="ko-KR" dirty="0"/>
              <a:t>: PS,</a:t>
            </a:r>
            <a:r>
              <a:rPr lang="ko-KR" altLang="en-US" dirty="0"/>
              <a:t> </a:t>
            </a:r>
            <a:r>
              <a:rPr lang="en-US" altLang="ko-KR" dirty="0"/>
              <a:t>Xbox</a:t>
            </a:r>
          </a:p>
          <a:p>
            <a:pPr lvl="1"/>
            <a:r>
              <a:rPr lang="ko-KR" altLang="en-US" dirty="0"/>
              <a:t>마우스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r>
              <a:rPr lang="en-US" altLang="ko-KR" dirty="0"/>
              <a:t>, </a:t>
            </a:r>
            <a:r>
              <a:rPr lang="ko-KR" altLang="en-US" dirty="0"/>
              <a:t>스크롤</a:t>
            </a:r>
            <a:endParaRPr lang="en-US" altLang="ko-KR" dirty="0"/>
          </a:p>
          <a:p>
            <a:pPr lvl="1"/>
            <a:r>
              <a:rPr lang="ko-KR" altLang="en-US" dirty="0"/>
              <a:t>스마트폰 센서 이벤트 </a:t>
            </a:r>
            <a:r>
              <a:rPr lang="en-US" altLang="ko-KR" dirty="0"/>
              <a:t>: </a:t>
            </a:r>
            <a:r>
              <a:rPr lang="ko-KR" altLang="en-US" dirty="0"/>
              <a:t>터치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, </a:t>
            </a:r>
            <a:r>
              <a:rPr lang="ko-KR" altLang="en-US" dirty="0"/>
              <a:t>회전 속도</a:t>
            </a:r>
            <a:r>
              <a:rPr lang="en-US" altLang="ko-KR" dirty="0"/>
              <a:t>, </a:t>
            </a:r>
            <a:r>
              <a:rPr lang="ko-KR" altLang="en-US" dirty="0"/>
              <a:t>중력</a:t>
            </a:r>
            <a:endParaRPr lang="en-US" altLang="ko-KR" dirty="0"/>
          </a:p>
          <a:p>
            <a:pPr lvl="1"/>
            <a:r>
              <a:rPr lang="en-US" altLang="ko-KR" dirty="0"/>
              <a:t>HMD : Oculus</a:t>
            </a:r>
            <a:r>
              <a:rPr lang="ko-KR" altLang="en-US" dirty="0"/>
              <a:t> </a:t>
            </a:r>
            <a:r>
              <a:rPr lang="en-US" altLang="ko-KR" dirty="0"/>
              <a:t>Rift</a:t>
            </a:r>
            <a:r>
              <a:rPr lang="ko-KR" altLang="en-US" dirty="0"/>
              <a:t> 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02112-2609-4DFE-A72A-82033372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2" descr="Button layout of a wireless Xbox 360 controller">
            <a:extLst>
              <a:ext uri="{FF2B5EF4-FFF2-40B4-BE49-F238E27FC236}">
                <a16:creationId xmlns:a16="http://schemas.microsoft.com/office/drawing/2014/main" id="{6B5FF73D-7ACF-42A3-A24E-D6CCD8D7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984" y="3328891"/>
            <a:ext cx="6384032" cy="295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ADFE0-EC51-4A6E-A9A7-4AF4C2D508CD}"/>
              </a:ext>
            </a:extLst>
          </p:cNvPr>
          <p:cNvSpPr txBox="1"/>
          <p:nvPr/>
        </p:nvSpPr>
        <p:spPr>
          <a:xfrm>
            <a:off x="2423592" y="508518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</a:t>
            </a:r>
            <a:r>
              <a:rPr lang="ko-KR" altLang="en-US" sz="1400" dirty="0" err="1"/>
              <a:t>썸스틱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축</a:t>
            </a:r>
            <a:r>
              <a:rPr lang="en-US" altLang="ko-KR" sz="1400" dirty="0"/>
              <a:t>, Y</a:t>
            </a:r>
            <a:r>
              <a:rPr lang="ko-KR" altLang="en-US" sz="1400" dirty="0"/>
              <a:t>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CC353-4463-4E82-ADC3-A3C2D693F7D8}"/>
              </a:ext>
            </a:extLst>
          </p:cNvPr>
          <p:cNvSpPr txBox="1"/>
          <p:nvPr/>
        </p:nvSpPr>
        <p:spPr>
          <a:xfrm>
            <a:off x="6240016" y="6021288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 </a:t>
            </a:r>
            <a:r>
              <a:rPr lang="ko-KR" altLang="en-US" sz="1400" dirty="0" err="1"/>
              <a:t>썸스틱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축</a:t>
            </a:r>
            <a:r>
              <a:rPr lang="en-US" altLang="ko-KR" sz="1400" dirty="0"/>
              <a:t>, Y</a:t>
            </a:r>
            <a:r>
              <a:rPr lang="ko-KR" altLang="en-US" sz="1400" dirty="0"/>
              <a:t>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44250-BF62-484C-91E0-399C3E3EA917}"/>
              </a:ext>
            </a:extLst>
          </p:cNvPr>
          <p:cNvSpPr txBox="1"/>
          <p:nvPr/>
        </p:nvSpPr>
        <p:spPr>
          <a:xfrm>
            <a:off x="3359696" y="5949280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패드 상</a:t>
            </a:r>
            <a:r>
              <a:rPr lang="en-US" altLang="ko-KR" sz="1400" dirty="0"/>
              <a:t>,</a:t>
            </a:r>
            <a:r>
              <a:rPr lang="ko-KR" altLang="en-US" sz="1400" dirty="0"/>
              <a:t>하</a:t>
            </a:r>
            <a:r>
              <a:rPr lang="en-US" altLang="ko-KR" sz="1400" dirty="0"/>
              <a:t>,</a:t>
            </a:r>
            <a:r>
              <a:rPr lang="ko-KR" altLang="en-US" sz="1400" dirty="0"/>
              <a:t>좌</a:t>
            </a:r>
            <a:r>
              <a:rPr lang="en-US" altLang="ko-KR" sz="1400" dirty="0"/>
              <a:t>,</a:t>
            </a:r>
            <a:r>
              <a:rPr lang="ko-KR" altLang="en-US" sz="1400" dirty="0"/>
              <a:t>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32DFC-120D-4EAD-91ED-A4637CB73C3C}"/>
              </a:ext>
            </a:extLst>
          </p:cNvPr>
          <p:cNvSpPr txBox="1"/>
          <p:nvPr/>
        </p:nvSpPr>
        <p:spPr>
          <a:xfrm>
            <a:off x="6960096" y="5085184"/>
            <a:ext cx="406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전면 아래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왼쪽 버튼</a:t>
            </a:r>
            <a:r>
              <a:rPr lang="en-US" altLang="ko-KR" sz="1400" dirty="0"/>
              <a:t>, </a:t>
            </a:r>
            <a:r>
              <a:rPr lang="ko-KR" altLang="en-US" sz="1400" dirty="0"/>
              <a:t>위 버튼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CF79F-4D3D-494E-AD84-5E0D17612E91}"/>
              </a:ext>
            </a:extLst>
          </p:cNvPr>
          <p:cNvSpPr txBox="1"/>
          <p:nvPr/>
        </p:nvSpPr>
        <p:spPr>
          <a:xfrm>
            <a:off x="3995414" y="312122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트리거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49B60-F771-44ED-B663-E1DF2C6BD1B7}"/>
              </a:ext>
            </a:extLst>
          </p:cNvPr>
          <p:cNvSpPr txBox="1"/>
          <p:nvPr/>
        </p:nvSpPr>
        <p:spPr>
          <a:xfrm>
            <a:off x="6816082" y="3125751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오른쪽 트리거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65B26-E467-4F58-8762-F7E16962D1E0}"/>
              </a:ext>
            </a:extLst>
          </p:cNvPr>
          <p:cNvSpPr txBox="1"/>
          <p:nvPr/>
        </p:nvSpPr>
        <p:spPr>
          <a:xfrm>
            <a:off x="3185018" y="4221088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왼쪽 </a:t>
            </a:r>
            <a:r>
              <a:rPr lang="ko-KR" altLang="en-US" sz="1400" dirty="0" err="1"/>
              <a:t>숄더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F30C7-D1C4-4068-B2E7-3FCF032D5FAC}"/>
              </a:ext>
            </a:extLst>
          </p:cNvPr>
          <p:cNvSpPr txBox="1"/>
          <p:nvPr/>
        </p:nvSpPr>
        <p:spPr>
          <a:xfrm>
            <a:off x="8137278" y="4191624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오른쪽 </a:t>
            </a:r>
            <a:r>
              <a:rPr lang="ko-KR" altLang="en-US" sz="1400" dirty="0" err="1"/>
              <a:t>숄더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89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입력 매핑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주요한 입력 기능</a:t>
            </a:r>
            <a:endParaRPr lang="en-US" altLang="ko-KR" dirty="0"/>
          </a:p>
          <a:p>
            <a:pPr lvl="1"/>
            <a:r>
              <a:rPr lang="ko-KR" altLang="en-US" dirty="0"/>
              <a:t>플레이어의 이동</a:t>
            </a:r>
            <a:r>
              <a:rPr lang="en-US" altLang="ko-KR" dirty="0"/>
              <a:t>, </a:t>
            </a:r>
            <a:r>
              <a:rPr lang="ko-KR" altLang="en-US" dirty="0"/>
              <a:t>플레이어 카메라 회전</a:t>
            </a:r>
            <a:endParaRPr lang="en-US" altLang="ko-KR" dirty="0"/>
          </a:p>
          <a:p>
            <a:pPr lvl="1"/>
            <a:r>
              <a:rPr lang="ko-KR" altLang="en-US" dirty="0"/>
              <a:t>플레이어 액션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입력 매핑</a:t>
            </a:r>
            <a:r>
              <a:rPr lang="en-US" altLang="ko-KR" dirty="0"/>
              <a:t>(input mapping)</a:t>
            </a:r>
          </a:p>
          <a:p>
            <a:pPr lvl="1"/>
            <a:r>
              <a:rPr lang="ko-KR" altLang="en-US" dirty="0"/>
              <a:t>플레이어의 하드웨어 입력을 </a:t>
            </a:r>
            <a:r>
              <a:rPr lang="ko-KR" altLang="en-US" dirty="0" err="1"/>
              <a:t>액터가</a:t>
            </a:r>
            <a:r>
              <a:rPr lang="ko-KR" altLang="en-US" dirty="0"/>
              <a:t> 이해하고 활용할 수 있는 형태의 데이터로 변환</a:t>
            </a:r>
            <a:endParaRPr lang="en-US" altLang="ko-KR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친근한 이름</a:t>
            </a:r>
            <a:r>
              <a:rPr lang="en-US" altLang="ko-KR" dirty="0"/>
              <a:t>" </a:t>
            </a:r>
            <a:r>
              <a:rPr lang="ko-KR" altLang="en-US" dirty="0"/>
              <a:t>으로 </a:t>
            </a:r>
            <a:r>
              <a:rPr lang="ko-KR" altLang="en-US" dirty="0" err="1"/>
              <a:t>매핑시킴</a:t>
            </a:r>
            <a:endParaRPr lang="en-US" altLang="ko-KR" dirty="0"/>
          </a:p>
          <a:p>
            <a:r>
              <a:rPr lang="ko-KR" altLang="en-US" dirty="0"/>
              <a:t>입력 매핑의 장점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로직으로 여러 입력 기기에 대응 가능</a:t>
            </a:r>
            <a:endParaRPr lang="en-US" altLang="ko-KR" dirty="0"/>
          </a:p>
          <a:p>
            <a:pPr lvl="1"/>
            <a:r>
              <a:rPr lang="ko-KR" altLang="en-US" dirty="0" err="1"/>
              <a:t>이식성</a:t>
            </a:r>
            <a:r>
              <a:rPr lang="ko-KR" altLang="en-US" dirty="0"/>
              <a:t> 향상됨</a:t>
            </a:r>
            <a:endParaRPr lang="en-US" altLang="ko-KR" dirty="0"/>
          </a:p>
          <a:p>
            <a:pPr lvl="1"/>
            <a:r>
              <a:rPr lang="ko-KR" altLang="en-US" dirty="0"/>
              <a:t>사양 변경이 쉬움</a:t>
            </a:r>
            <a:endParaRPr lang="en-US" altLang="ko-KR" dirty="0"/>
          </a:p>
          <a:p>
            <a:pPr lvl="1"/>
            <a:r>
              <a:rPr lang="ko-KR" altLang="en-US" dirty="0"/>
              <a:t>키 설정과 버튼 설정 구현 등의 대응에 편리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 또는 </a:t>
            </a:r>
            <a:r>
              <a:rPr lang="ko-KR" altLang="en-US" dirty="0" err="1"/>
              <a:t>블루프린트의</a:t>
            </a:r>
            <a:r>
              <a:rPr lang="ko-KR" altLang="en-US" dirty="0"/>
              <a:t> 가독성 향상</a:t>
            </a:r>
            <a:endParaRPr lang="en-US" altLang="ko-KR" dirty="0"/>
          </a:p>
          <a:p>
            <a:pPr lvl="1"/>
            <a:r>
              <a:rPr lang="ko-KR" altLang="en-US" dirty="0"/>
              <a:t>디지털 입력과 가상 아날로그 입력의 변환 가능</a:t>
            </a:r>
          </a:p>
          <a:p>
            <a:r>
              <a:rPr lang="ko-KR" altLang="en-US" dirty="0"/>
              <a:t>입력 매핑의 예시</a:t>
            </a:r>
            <a:endParaRPr lang="en-US" altLang="ko-KR" dirty="0"/>
          </a:p>
          <a:p>
            <a:pPr lvl="1"/>
            <a:r>
              <a:rPr lang="ko-KR" altLang="en-US" dirty="0"/>
              <a:t>키보드의 </a:t>
            </a:r>
            <a:r>
              <a:rPr lang="en-US" altLang="ko-KR" dirty="0"/>
              <a:t>“</a:t>
            </a:r>
            <a:r>
              <a:rPr lang="ko-KR" altLang="en-US" dirty="0"/>
              <a:t>스페이스</a:t>
            </a:r>
            <a:r>
              <a:rPr lang="en-US" altLang="ko-KR" dirty="0"/>
              <a:t>” </a:t>
            </a:r>
            <a:r>
              <a:rPr lang="ko-KR" altLang="en-US" dirty="0"/>
              <a:t>키를 </a:t>
            </a:r>
            <a:r>
              <a:rPr lang="en-US" altLang="ko-KR" dirty="0"/>
              <a:t>“</a:t>
            </a:r>
            <a:r>
              <a:rPr lang="ko-KR" altLang="en-US" dirty="0"/>
              <a:t>점프</a:t>
            </a:r>
            <a:r>
              <a:rPr lang="en-US" altLang="ko-KR" dirty="0"/>
              <a:t>”</a:t>
            </a:r>
            <a:r>
              <a:rPr lang="ko-KR" altLang="en-US" dirty="0"/>
              <a:t>라는 입력에 </a:t>
            </a:r>
            <a:r>
              <a:rPr lang="ko-KR" altLang="en-US" dirty="0" err="1"/>
              <a:t>매핑시킴</a:t>
            </a:r>
            <a:endParaRPr lang="en-US" altLang="ko-KR" dirty="0"/>
          </a:p>
          <a:p>
            <a:pPr lvl="1"/>
            <a:r>
              <a:rPr lang="ko-KR" altLang="en-US" dirty="0"/>
              <a:t>코드에서는 </a:t>
            </a:r>
            <a:r>
              <a:rPr lang="en-US" altLang="ko-KR" dirty="0"/>
              <a:t>“</a:t>
            </a:r>
            <a:r>
              <a:rPr lang="ko-KR" altLang="en-US" dirty="0"/>
              <a:t>점프</a:t>
            </a:r>
            <a:r>
              <a:rPr lang="en-US" altLang="ko-KR" dirty="0"/>
              <a:t>” </a:t>
            </a:r>
            <a:r>
              <a:rPr lang="ko-KR" altLang="en-US" dirty="0"/>
              <a:t>입력만 언급함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0F2B5-6873-4B34-889F-BEB548FFF8A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A3FD-F5CB-43CE-A957-8888053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9299F-C326-4C24-B5FB-D6C5E5EE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두 종류의 입력</a:t>
            </a:r>
            <a:endParaRPr lang="en-US" altLang="ko-KR" dirty="0"/>
          </a:p>
          <a:p>
            <a:pPr lvl="1"/>
            <a:r>
              <a:rPr lang="ko-KR" altLang="en-US" dirty="0"/>
              <a:t>디지털 입력 </a:t>
            </a:r>
            <a:r>
              <a:rPr lang="en-US" altLang="ko-KR" dirty="0"/>
              <a:t>: </a:t>
            </a:r>
            <a:r>
              <a:rPr lang="ko-KR" altLang="en-US" dirty="0"/>
              <a:t>누른 상태</a:t>
            </a:r>
            <a:r>
              <a:rPr lang="en-US" altLang="ko-KR" dirty="0"/>
              <a:t>(on)</a:t>
            </a:r>
            <a:r>
              <a:rPr lang="ko-KR" altLang="en-US" dirty="0"/>
              <a:t>와 누르지 않은 상태</a:t>
            </a:r>
            <a:r>
              <a:rPr lang="en-US" altLang="ko-KR" dirty="0"/>
              <a:t>(off)</a:t>
            </a:r>
            <a:r>
              <a:rPr lang="ko-KR" altLang="en-US" dirty="0"/>
              <a:t>의 두 가지 상태만 있는 입력임</a:t>
            </a:r>
            <a:endParaRPr lang="en-US" altLang="ko-KR" dirty="0"/>
          </a:p>
          <a:p>
            <a:pPr lvl="2"/>
            <a:r>
              <a:rPr lang="ko-KR" altLang="en-US" dirty="0"/>
              <a:t>키보드 키</a:t>
            </a:r>
            <a:r>
              <a:rPr lang="en-US" altLang="ko-KR" dirty="0"/>
              <a:t>, </a:t>
            </a:r>
            <a:r>
              <a:rPr lang="ko-KR" altLang="en-US" dirty="0"/>
              <a:t>게임패드</a:t>
            </a:r>
            <a:r>
              <a:rPr lang="en-US" altLang="ko-KR" dirty="0"/>
              <a:t>, </a:t>
            </a:r>
            <a:r>
              <a:rPr lang="ko-KR" altLang="en-US" dirty="0"/>
              <a:t>마우스 버튼 등</a:t>
            </a:r>
            <a:endParaRPr lang="en-US" altLang="ko-KR" dirty="0"/>
          </a:p>
          <a:p>
            <a:pPr lvl="1"/>
            <a:r>
              <a:rPr lang="ko-KR" altLang="en-US" dirty="0" err="1"/>
              <a:t>아날로그축</a:t>
            </a:r>
            <a:r>
              <a:rPr lang="ko-KR" altLang="en-US" dirty="0"/>
              <a:t> 입력 </a:t>
            </a:r>
            <a:r>
              <a:rPr lang="en-US" altLang="ko-KR" dirty="0"/>
              <a:t>: </a:t>
            </a:r>
            <a:r>
              <a:rPr lang="ko-KR" altLang="en-US" dirty="0" err="1"/>
              <a:t>입력값이</a:t>
            </a:r>
            <a:r>
              <a:rPr lang="ko-KR" altLang="en-US" dirty="0"/>
              <a:t> 여러 단계로 이루어져 있음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마우스의 이동 거리</a:t>
            </a:r>
            <a:r>
              <a:rPr lang="en-US" altLang="ko-KR" dirty="0"/>
              <a:t>, </a:t>
            </a:r>
            <a:r>
              <a:rPr lang="ko-KR" altLang="en-US" dirty="0"/>
              <a:t>게임패드의 아날로그 스틱</a:t>
            </a:r>
            <a:r>
              <a:rPr lang="en-US" altLang="ko-KR" dirty="0"/>
              <a:t>(</a:t>
            </a:r>
            <a:r>
              <a:rPr lang="ko-KR" altLang="en-US" dirty="0" err="1"/>
              <a:t>썸스틱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대부분 </a:t>
            </a:r>
            <a:r>
              <a:rPr lang="en-US" altLang="ko-KR" dirty="0"/>
              <a:t>float </a:t>
            </a:r>
            <a:r>
              <a:rPr lang="ko-KR" altLang="en-US" dirty="0"/>
              <a:t>타입으로 입력의 정도를 표현함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입력이 없으면 </a:t>
            </a:r>
            <a:r>
              <a:rPr lang="en-US" altLang="ko-KR" dirty="0"/>
              <a:t>0, </a:t>
            </a:r>
            <a:r>
              <a:rPr lang="ko-KR" altLang="en-US" dirty="0"/>
              <a:t>오른쪽으로 최대한 기울이면 </a:t>
            </a:r>
            <a:r>
              <a:rPr lang="en-US" altLang="ko-KR" dirty="0"/>
              <a:t>1, </a:t>
            </a:r>
            <a:r>
              <a:rPr lang="ko-KR" altLang="en-US" dirty="0"/>
              <a:t>오른쪽으로 중간정도 기울이면 </a:t>
            </a:r>
            <a:r>
              <a:rPr lang="en-US" altLang="ko-KR" dirty="0"/>
              <a:t>0.5, ..</a:t>
            </a:r>
          </a:p>
          <a:p>
            <a:pPr lvl="2"/>
            <a:r>
              <a:rPr lang="ko-KR" altLang="en-US" dirty="0"/>
              <a:t>음수를 사용하여 반대 방향의 입력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왼쪽의 경우에는 음수 사용</a:t>
            </a:r>
            <a:endParaRPr lang="en-US" altLang="ko-KR" dirty="0"/>
          </a:p>
          <a:p>
            <a:pPr lvl="3"/>
            <a:r>
              <a:rPr lang="en-US" altLang="ko-KR" dirty="0"/>
              <a:t>4</a:t>
            </a:r>
            <a:r>
              <a:rPr lang="ko-KR" altLang="en-US" dirty="0"/>
              <a:t>개의 방향으로의 움직임은</a:t>
            </a:r>
            <a:r>
              <a:rPr lang="en-US" altLang="ko-KR" dirty="0"/>
              <a:t>: X/Y</a:t>
            </a:r>
            <a:r>
              <a:rPr lang="ko-KR" altLang="en-US" dirty="0"/>
              <a:t>축의 </a:t>
            </a:r>
            <a:r>
              <a:rPr lang="en-US" altLang="ko-KR" dirty="0"/>
              <a:t>2</a:t>
            </a:r>
            <a:r>
              <a:rPr lang="ko-KR" altLang="en-US" dirty="0"/>
              <a:t>개만 있으면 됨</a:t>
            </a:r>
            <a:endParaRPr lang="en-US" altLang="ko-KR" dirty="0"/>
          </a:p>
          <a:p>
            <a:pPr lvl="2"/>
            <a:r>
              <a:rPr lang="ko-KR" altLang="en-US" dirty="0"/>
              <a:t>게임패드 트리거 입력 </a:t>
            </a:r>
            <a:r>
              <a:rPr lang="en-US" altLang="ko-KR" dirty="0"/>
              <a:t>: </a:t>
            </a:r>
            <a:r>
              <a:rPr lang="ko-KR" altLang="en-US" dirty="0"/>
              <a:t>양수만 있음</a:t>
            </a:r>
            <a:endParaRPr lang="en-US" altLang="ko-KR" dirty="0"/>
          </a:p>
          <a:p>
            <a:r>
              <a:rPr lang="ko-KR" altLang="en-US" dirty="0"/>
              <a:t>입력 매핑의 종류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u="sng" dirty="0">
                <a:solidFill>
                  <a:srgbClr val="0000FF"/>
                </a:solidFill>
              </a:rPr>
              <a:t>액션</a:t>
            </a:r>
            <a:r>
              <a:rPr lang="ko-KR" altLang="en-US" dirty="0"/>
              <a:t> 매핑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디지털 입력 이벤트 </a:t>
            </a:r>
            <a:r>
              <a:rPr lang="en-US" altLang="ko-KR" dirty="0"/>
              <a:t>(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슈팅</a:t>
            </a:r>
            <a:r>
              <a:rPr lang="en-US" altLang="ko-KR" dirty="0"/>
              <a:t>, </a:t>
            </a:r>
            <a:r>
              <a:rPr lang="ko-KR" altLang="en-US" dirty="0"/>
              <a:t>오브젝트 상호작용 등 별도의 동작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“</a:t>
            </a:r>
            <a:r>
              <a:rPr lang="ko-KR" altLang="en-US" u="sng" dirty="0">
                <a:solidFill>
                  <a:srgbClr val="0000FF"/>
                </a:solidFill>
              </a:rPr>
              <a:t>축</a:t>
            </a:r>
            <a:r>
              <a:rPr lang="ko-KR" altLang="en-US" dirty="0"/>
              <a:t> 매핑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아날로그축</a:t>
            </a:r>
            <a:r>
              <a:rPr lang="ko-KR" altLang="en-US" dirty="0"/>
              <a:t> 입력 이벤트 </a:t>
            </a:r>
            <a:r>
              <a:rPr lang="en-US" altLang="ko-KR" dirty="0"/>
              <a:t>(</a:t>
            </a:r>
            <a:r>
              <a:rPr lang="ko-KR" altLang="en-US" dirty="0"/>
              <a:t>걷기</a:t>
            </a:r>
            <a:r>
              <a:rPr lang="en-US" altLang="ko-KR" dirty="0"/>
              <a:t>, </a:t>
            </a:r>
            <a:r>
              <a:rPr lang="ko-KR" altLang="en-US" dirty="0"/>
              <a:t>둘러보기</a:t>
            </a:r>
            <a:r>
              <a:rPr lang="en-US" altLang="ko-KR" dirty="0"/>
              <a:t>, </a:t>
            </a:r>
            <a:r>
              <a:rPr lang="ko-KR" altLang="en-US" dirty="0"/>
              <a:t>탈것의 조향처럼 세기나 방향이 있는 것들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이벤트의 종류들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Begin Play </a:t>
            </a:r>
            <a:r>
              <a:rPr lang="ko-KR" altLang="en-US" dirty="0"/>
              <a:t>이벤트 </a:t>
            </a:r>
            <a:r>
              <a:rPr lang="en-US" altLang="ko-KR" dirty="0"/>
              <a:t>(</a:t>
            </a:r>
            <a:r>
              <a:rPr lang="ko-KR" altLang="en-US" dirty="0"/>
              <a:t>게임 시작 때 호출됨</a:t>
            </a:r>
            <a:r>
              <a:rPr lang="en-US" altLang="ko-KR" dirty="0"/>
              <a:t>), Tick </a:t>
            </a:r>
            <a:r>
              <a:rPr lang="ko-KR" altLang="en-US" dirty="0"/>
              <a:t>이벤트 </a:t>
            </a:r>
            <a:r>
              <a:rPr lang="en-US" altLang="ko-KR" dirty="0"/>
              <a:t>(</a:t>
            </a:r>
            <a:r>
              <a:rPr lang="ko-KR" altLang="en-US" dirty="0"/>
              <a:t>매 프레임마다 호출됨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입력 이벤트 </a:t>
            </a:r>
            <a:r>
              <a:rPr lang="en-US" altLang="ko-KR" dirty="0"/>
              <a:t>(</a:t>
            </a:r>
            <a:r>
              <a:rPr lang="ko-KR" altLang="en-US" dirty="0"/>
              <a:t>키를 누를 때 호출됨</a:t>
            </a:r>
            <a:r>
              <a:rPr lang="en-US" altLang="ko-KR" dirty="0"/>
              <a:t>) : </a:t>
            </a:r>
            <a:r>
              <a:rPr lang="ko-KR" altLang="en-US" dirty="0"/>
              <a:t>여러가지가 있음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91091-5A5D-42DB-95DC-29710A84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7359C-A622-434F-A883-6A5F4553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01" y="1240904"/>
            <a:ext cx="1571803" cy="1147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0B01DA-39F3-43AB-9C8D-16A50A4ED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83"/>
          <a:stretch/>
        </p:blipFill>
        <p:spPr>
          <a:xfrm>
            <a:off x="10232301" y="2894925"/>
            <a:ext cx="1571803" cy="9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B7C46-255D-4622-B60D-78D3576C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2. </a:t>
            </a:r>
            <a:r>
              <a:rPr lang="ko-KR" altLang="en-US" dirty="0">
                <a:solidFill>
                  <a:srgbClr val="0070C0"/>
                </a:solidFill>
              </a:rPr>
              <a:t>입력 매핑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7F447-6FBB-4E41-9E47-1E978D35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매핑을 설정하는 방법을 학습해보자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축 매핑에 대해서 학습한다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키를 누르고 있는 동안에 계속 입력이 적용됨</a:t>
            </a:r>
            <a:endParaRPr lang="en-US" altLang="ko-KR" dirty="0"/>
          </a:p>
          <a:p>
            <a:pPr lvl="1" fontAlgn="base"/>
            <a:r>
              <a:rPr lang="ko-KR" altLang="en-US" dirty="0"/>
              <a:t>캐릭터의 움직임 제어에 사용됨</a:t>
            </a:r>
            <a:endParaRPr lang="en-US" altLang="ko-KR" dirty="0"/>
          </a:p>
          <a:p>
            <a:pPr fontAlgn="base"/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액션 매핑에 대해서 학습한다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ko-KR" altLang="en-US" dirty="0"/>
              <a:t>누르는 시간과 무관하게 누르는 동작에 대해서 단 한 번의 입력 이벤트만 발생함</a:t>
            </a:r>
            <a:endParaRPr lang="en-US" altLang="ko-KR" dirty="0"/>
          </a:p>
          <a:p>
            <a:pPr lvl="1" fontAlgn="base"/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아이템 사용</a:t>
            </a:r>
            <a:r>
              <a:rPr lang="en-US" altLang="ko-KR" dirty="0"/>
              <a:t>, </a:t>
            </a:r>
            <a:r>
              <a:rPr lang="ko-KR" altLang="en-US" dirty="0"/>
              <a:t>발사 등의 경우에 사용됨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DECBF-2462-4E11-9F0A-EC1616E5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9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7692-043B-4888-92AC-39D8410B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 latinLnBrk="0"/>
            <a:r>
              <a:rPr lang="ko-KR" altLang="en-US" dirty="0"/>
              <a:t>실습 </a:t>
            </a:r>
            <a:r>
              <a:rPr lang="en-US" altLang="ko-KR" dirty="0"/>
              <a:t>[2. </a:t>
            </a:r>
            <a:r>
              <a:rPr lang="ko-KR" altLang="en-US" dirty="0"/>
              <a:t>입력 매핑 설정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C490C-66B6-41E8-9F13-4CDC4127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: </a:t>
            </a:r>
            <a:r>
              <a:rPr lang="en-US" altLang="ko-KR" dirty="0" err="1"/>
              <a:t>Pinputmapping</a:t>
            </a:r>
            <a:endParaRPr lang="en-US" altLang="ko-KR" dirty="0"/>
          </a:p>
          <a:p>
            <a:endParaRPr lang="en-US" altLang="ko-KR" dirty="0"/>
          </a:p>
          <a:p>
            <a:pPr>
              <a:tabLst>
                <a:tab pos="9953625" algn="l"/>
              </a:tabLst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1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Pinputmapping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6AC7B-08B0-4577-A9C2-75D2F6A5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09D0-4666-4128-9710-6201327826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13839"/>
      </p:ext>
    </p:extLst>
  </p:cSld>
  <p:clrMapOvr>
    <a:masterClrMapping/>
  </p:clrMapOvr>
</p:sld>
</file>

<file path=ppt/theme/theme1.xml><?xml version="1.0" encoding="utf-8"?>
<a:theme xmlns:a="http://schemas.openxmlformats.org/drawingml/2006/main" name="c00_prefa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c00_preface</Template>
  <TotalTime>31836</TotalTime>
  <Words>661</Words>
  <Application>Microsoft Office PowerPoint</Application>
  <PresentationFormat>와이드스크린</PresentationFormat>
  <Paragraphs>111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Tempus Sans ITC</vt:lpstr>
      <vt:lpstr>Times New Roman</vt:lpstr>
      <vt:lpstr>Wingdings</vt:lpstr>
      <vt:lpstr>c00_preface</vt:lpstr>
      <vt:lpstr>09_ 입력 처리</vt:lpstr>
      <vt:lpstr>09_ 입력 처리</vt:lpstr>
      <vt:lpstr>1. 개요</vt:lpstr>
      <vt:lpstr>입력 처리</vt:lpstr>
      <vt:lpstr>하드웨어 입력</vt:lpstr>
      <vt:lpstr>입력 매핑</vt:lpstr>
      <vt:lpstr>입력 이벤트</vt:lpstr>
      <vt:lpstr>2. 입력 매핑 설정</vt:lpstr>
      <vt:lpstr>실습 [2. 입력 매핑 설정]</vt:lpstr>
      <vt:lpstr>3. 입력 이벤트 처리</vt:lpstr>
      <vt:lpstr>실습 [3. 입력 이벤트 처리]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실수의 표현</dc:title>
  <dc:creator>Prof</dc:creator>
  <cp:lastModifiedBy>Prof</cp:lastModifiedBy>
  <cp:revision>1956</cp:revision>
  <dcterms:created xsi:type="dcterms:W3CDTF">2022-04-23T07:10:57Z</dcterms:created>
  <dcterms:modified xsi:type="dcterms:W3CDTF">2022-09-27T07:17:03Z</dcterms:modified>
</cp:coreProperties>
</file>