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61" r:id="rId2"/>
    <p:sldId id="717" r:id="rId3"/>
    <p:sldId id="718" r:id="rId4"/>
    <p:sldId id="722" r:id="rId5"/>
    <p:sldId id="719" r:id="rId6"/>
    <p:sldId id="345" r:id="rId7"/>
    <p:sldId id="409" r:id="rId8"/>
    <p:sldId id="720" r:id="rId9"/>
    <p:sldId id="723" r:id="rId10"/>
    <p:sldId id="72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22"/>
            <p14:sldId id="719"/>
            <p14:sldId id="345"/>
            <p14:sldId id="409"/>
            <p14:sldId id="720"/>
            <p14:sldId id="723"/>
            <p14:sldId id="721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93" d="100"/>
          <a:sy n="93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10_ </a:t>
            </a:r>
            <a:r>
              <a:rPr lang="ko-KR" altLang="en-US"/>
              <a:t>트리거 사용하기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 err="1"/>
              <a:t>블루프린트</a:t>
            </a:r>
            <a:r>
              <a:rPr lang="ko-KR" altLang="en-US" dirty="0"/>
              <a:t> 클래스에서 </a:t>
            </a:r>
            <a:r>
              <a:rPr lang="ko-KR" altLang="en-US" dirty="0" err="1"/>
              <a:t>콜리전</a:t>
            </a:r>
            <a:r>
              <a:rPr lang="ko-KR" altLang="en-US" dirty="0"/>
              <a:t>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Pboxcollision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Pboxcollision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1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10_ </a:t>
            </a:r>
            <a:r>
              <a:rPr lang="ko-KR" altLang="en-US" dirty="0">
                <a:solidFill>
                  <a:srgbClr val="0070C0"/>
                </a:solidFill>
              </a:rPr>
              <a:t>트리거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레벨 </a:t>
            </a:r>
            <a:r>
              <a:rPr lang="ko-KR" altLang="en-US" dirty="0" err="1"/>
              <a:t>블루프린트에서</a:t>
            </a:r>
            <a:r>
              <a:rPr lang="ko-KR" altLang="en-US" dirty="0"/>
              <a:t> 트리거 사용하기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블루프린트</a:t>
            </a:r>
            <a:r>
              <a:rPr lang="ko-KR" altLang="en-US" dirty="0"/>
              <a:t> 클래스에서 </a:t>
            </a:r>
            <a:r>
              <a:rPr lang="ko-KR" altLang="en-US" dirty="0" err="1"/>
              <a:t>콜리전</a:t>
            </a:r>
            <a:r>
              <a:rPr lang="ko-KR" altLang="en-US" dirty="0"/>
              <a:t> 사용하기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5BE70-F032-4811-A856-8E22E45B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6CB69-7019-4AC7-8604-57D1F1EA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상호작용 구현의 가장 기본적인 기법인 충돌에 대해서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레벨에 트리거를 배치하고 레벨 </a:t>
            </a:r>
            <a:r>
              <a:rPr lang="ko-KR" altLang="en-US" dirty="0" err="1"/>
              <a:t>블루프린트에서</a:t>
            </a:r>
            <a:r>
              <a:rPr lang="ko-KR" altLang="en-US" dirty="0"/>
              <a:t> 이벤트 그래프를 작성할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 err="1"/>
              <a:t>블루프린트</a:t>
            </a:r>
            <a:r>
              <a:rPr lang="ko-KR" altLang="en-US" dirty="0"/>
              <a:t> 클래스에서 </a:t>
            </a:r>
            <a:r>
              <a:rPr lang="ko-KR" altLang="en-US" dirty="0" err="1"/>
              <a:t>콜리전</a:t>
            </a:r>
            <a:r>
              <a:rPr lang="ko-KR" altLang="en-US" dirty="0"/>
              <a:t> 컴포넌트를 추가하고 이벤트 그래프를 작성할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D223F4-5187-4B9C-BE13-FD0FCA9F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270BB-B198-45D8-93EF-539F8B80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감지를 사용한 인터랙션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A0AC2-6F06-449F-9DCA-F2334ED3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게임은 인터랙티브 콘텐츠이고 상호작용적 요소를 가져야 함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맵의</a:t>
            </a:r>
            <a:r>
              <a:rPr lang="ko-KR" altLang="en-US" dirty="0"/>
              <a:t> 특정 장소에서 특별한 일이 발생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/</a:t>
            </a:r>
            <a:r>
              <a:rPr lang="ko-KR" altLang="en-US" dirty="0"/>
              <a:t>아이템과 상호작용</a:t>
            </a:r>
            <a:r>
              <a:rPr lang="en-US" altLang="ko-KR" dirty="0"/>
              <a:t>, …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게임에서의 </a:t>
            </a:r>
            <a:r>
              <a:rPr lang="ko-KR" altLang="en-US" b="1" dirty="0"/>
              <a:t>충돌</a:t>
            </a:r>
            <a:r>
              <a:rPr lang="en-US" altLang="ko-KR" dirty="0"/>
              <a:t>(collision; </a:t>
            </a:r>
            <a:r>
              <a:rPr lang="ko-KR" altLang="en-US" b="1" dirty="0" err="1"/>
              <a:t>콜리전</a:t>
            </a:r>
            <a:r>
              <a:rPr lang="en-US" altLang="ko-KR" dirty="0"/>
              <a:t>) : </a:t>
            </a:r>
            <a:r>
              <a:rPr lang="ko-KR" altLang="en-US" dirty="0"/>
              <a:t>기본적인 상호작용의 구현 방법임</a:t>
            </a:r>
            <a:endParaRPr lang="en-US" altLang="ko-KR" dirty="0"/>
          </a:p>
          <a:p>
            <a:pPr lvl="1"/>
            <a:r>
              <a:rPr lang="ko-KR" altLang="en-US" dirty="0"/>
              <a:t>두 자동차의 충돌 체크 </a:t>
            </a:r>
            <a:r>
              <a:rPr lang="en-US" altLang="ko-KR" dirty="0"/>
              <a:t>: </a:t>
            </a:r>
            <a:r>
              <a:rPr lang="ko-KR" altLang="en-US" dirty="0"/>
              <a:t>물리적인 충돌</a:t>
            </a:r>
            <a:endParaRPr lang="en-US" altLang="ko-KR" dirty="0"/>
          </a:p>
          <a:p>
            <a:pPr lvl="1"/>
            <a:r>
              <a:rPr lang="ko-KR" altLang="en-US" dirty="0"/>
              <a:t>자동차가 결승선에 도착을 체크하기 위해 가상의 상자를 배치하고 충돌 체크 </a:t>
            </a:r>
            <a:r>
              <a:rPr lang="en-US" altLang="ko-KR" dirty="0"/>
              <a:t>: </a:t>
            </a:r>
            <a:r>
              <a:rPr lang="ko-KR" altLang="en-US" dirty="0" err="1"/>
              <a:t>비물리적인</a:t>
            </a:r>
            <a:r>
              <a:rPr lang="ko-KR" altLang="en-US" dirty="0"/>
              <a:t> 충돌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UE</a:t>
            </a:r>
            <a:r>
              <a:rPr lang="ko-KR" altLang="en-US" dirty="0"/>
              <a:t>에서의 충돌</a:t>
            </a:r>
            <a:endParaRPr lang="en-US" altLang="ko-KR" dirty="0"/>
          </a:p>
          <a:p>
            <a:pPr lvl="1"/>
            <a:r>
              <a:rPr lang="ko-KR" altLang="en-US" b="1" dirty="0"/>
              <a:t>블록</a:t>
            </a:r>
            <a:r>
              <a:rPr lang="en-US" altLang="ko-KR" dirty="0"/>
              <a:t>(block) : </a:t>
            </a:r>
            <a:r>
              <a:rPr lang="ko-KR" altLang="en-US" dirty="0"/>
              <a:t>물리적으로 관통을 금지시키는 경우</a:t>
            </a:r>
            <a:endParaRPr lang="en-US" altLang="ko-KR" dirty="0"/>
          </a:p>
          <a:p>
            <a:pPr lvl="1"/>
            <a:r>
              <a:rPr lang="ko-KR" altLang="en-US" b="1" dirty="0"/>
              <a:t>겹침</a:t>
            </a:r>
            <a:r>
              <a:rPr lang="en-US" altLang="ko-KR" dirty="0"/>
              <a:t>(overlap; </a:t>
            </a:r>
            <a:r>
              <a:rPr lang="ko-KR" altLang="en-US" dirty="0"/>
              <a:t>오버랩</a:t>
            </a:r>
            <a:r>
              <a:rPr lang="en-US" altLang="ko-KR" dirty="0"/>
              <a:t>) : </a:t>
            </a:r>
            <a:r>
              <a:rPr lang="ko-KR" altLang="en-US" dirty="0"/>
              <a:t>물리적인 조치 없이 단순히 겹치는 것만 검출하는 경우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C0B84-ECBA-452B-ACF7-B7950A1E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5BE70-F032-4811-A856-8E22E45B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레벨 </a:t>
            </a:r>
            <a:r>
              <a:rPr lang="ko-KR" altLang="en-US" dirty="0" err="1">
                <a:solidFill>
                  <a:srgbClr val="0070C0"/>
                </a:solidFill>
              </a:rPr>
              <a:t>블루프린트에서</a:t>
            </a:r>
            <a:r>
              <a:rPr lang="ko-KR" altLang="en-US" dirty="0">
                <a:solidFill>
                  <a:srgbClr val="0070C0"/>
                </a:solidFill>
              </a:rPr>
              <a:t> 트리거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6CB69-7019-4AC7-8604-57D1F1EA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레벨 </a:t>
            </a:r>
            <a:r>
              <a:rPr lang="ko-KR" altLang="en-US" dirty="0" err="1"/>
              <a:t>블루프린트에서</a:t>
            </a:r>
            <a:r>
              <a:rPr lang="ko-KR" altLang="en-US" dirty="0"/>
              <a:t> 트리거를 사용해보자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D223F4-5187-4B9C-BE13-FD0FCA9F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7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트리거</a:t>
            </a:r>
            <a:r>
              <a:rPr lang="en-US" altLang="ko-KR" dirty="0"/>
              <a:t>(trigger) : </a:t>
            </a:r>
            <a:r>
              <a:rPr lang="ko-KR" altLang="en-US" dirty="0"/>
              <a:t>겹침 활용을 목적으로 하여 만든 볼륨임</a:t>
            </a:r>
            <a:endParaRPr lang="en-US" altLang="ko-KR" dirty="0"/>
          </a:p>
          <a:p>
            <a:pPr lvl="1"/>
            <a:r>
              <a:rPr lang="ko-KR" altLang="en-US" dirty="0"/>
              <a:t>레벨에 배치할 수 있는 </a:t>
            </a:r>
            <a:r>
              <a:rPr lang="ko-KR" altLang="en-US" dirty="0" err="1"/>
              <a:t>액터임</a:t>
            </a:r>
            <a:endParaRPr lang="en-US" altLang="ko-KR" dirty="0"/>
          </a:p>
          <a:p>
            <a:pPr lvl="1"/>
            <a:r>
              <a:rPr lang="ko-KR" altLang="en-US" dirty="0"/>
              <a:t>트리거는 보이는 실체가 없고 물리적인 움직임과도 무관함</a:t>
            </a:r>
            <a:endParaRPr lang="en-US" altLang="ko-KR" dirty="0"/>
          </a:p>
          <a:p>
            <a:pPr lvl="2"/>
            <a:r>
              <a:rPr lang="ko-KR" altLang="en-US" dirty="0"/>
              <a:t>단지 겹침을 검출하기 위한 볼륨으로만 사용됨</a:t>
            </a:r>
          </a:p>
          <a:p>
            <a:pPr lvl="1"/>
            <a:r>
              <a:rPr lang="ko-KR" altLang="en-US" dirty="0"/>
              <a:t>트리거를 사용하면 간단하게 상호작용을 구현할 수 있음</a:t>
            </a:r>
          </a:p>
          <a:p>
            <a:pPr lvl="1"/>
            <a:r>
              <a:rPr lang="ko-KR" altLang="en-US" dirty="0"/>
              <a:t>디폴트로 지원하는 트리거의 종류 </a:t>
            </a:r>
            <a:r>
              <a:rPr lang="en-US" altLang="ko-KR" dirty="0"/>
              <a:t>: </a:t>
            </a:r>
            <a:r>
              <a:rPr lang="ko-KR" altLang="en-US" dirty="0"/>
              <a:t>트리거 박스</a:t>
            </a:r>
            <a:r>
              <a:rPr lang="en-US" altLang="ko-KR" dirty="0"/>
              <a:t>, </a:t>
            </a:r>
            <a:r>
              <a:rPr lang="ko-KR" altLang="en-US" dirty="0"/>
              <a:t>트리거 </a:t>
            </a:r>
            <a:r>
              <a:rPr lang="ko-KR" altLang="en-US" dirty="0" err="1"/>
              <a:t>스피어</a:t>
            </a:r>
            <a:r>
              <a:rPr lang="en-US" altLang="ko-KR" dirty="0"/>
              <a:t>, </a:t>
            </a:r>
            <a:r>
              <a:rPr lang="ko-KR" altLang="en-US" dirty="0"/>
              <a:t>트리거 캡슐</a:t>
            </a:r>
            <a:endParaRPr lang="en-US" altLang="ko-KR" dirty="0"/>
          </a:p>
          <a:p>
            <a:pPr lvl="1"/>
            <a:r>
              <a:rPr lang="ko-KR" altLang="en-US" dirty="0"/>
              <a:t>트리거 이벤트 </a:t>
            </a:r>
            <a:r>
              <a:rPr lang="en-US" altLang="ko-KR" dirty="0"/>
              <a:t>: </a:t>
            </a:r>
            <a:r>
              <a:rPr lang="en-US" altLang="ko-KR" b="1" dirty="0" err="1"/>
              <a:t>OnActorBeginOverlap</a:t>
            </a:r>
            <a:r>
              <a:rPr lang="en-US" altLang="ko-KR" dirty="0"/>
              <a:t>/</a:t>
            </a:r>
            <a:r>
              <a:rPr lang="en-US" altLang="ko-KR" b="1" dirty="0" err="1"/>
              <a:t>OnActorEndOverlap</a:t>
            </a:r>
            <a:endParaRPr lang="en-US" altLang="ko-KR" dirty="0"/>
          </a:p>
          <a:p>
            <a:pPr lvl="2"/>
            <a:r>
              <a:rPr lang="ko-KR" altLang="en-US" dirty="0"/>
              <a:t>겹침이 시작되거나</a:t>
            </a:r>
            <a:r>
              <a:rPr lang="en-US" altLang="ko-KR" dirty="0"/>
              <a:t>/</a:t>
            </a:r>
            <a:r>
              <a:rPr lang="ko-KR" altLang="en-US" dirty="0"/>
              <a:t>종료될 때에 발생되는 이벤트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트리거를 사용하는 절차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레벨에 트리거 </a:t>
            </a:r>
            <a:r>
              <a:rPr lang="ko-KR" altLang="en-US" dirty="0" err="1"/>
              <a:t>액터</a:t>
            </a:r>
            <a:r>
              <a:rPr lang="ko-KR" altLang="en-US" dirty="0"/>
              <a:t> 배치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배치된 트리거 </a:t>
            </a:r>
            <a:r>
              <a:rPr lang="ko-KR" altLang="en-US" dirty="0" err="1"/>
              <a:t>액터</a:t>
            </a:r>
            <a:r>
              <a:rPr lang="ko-KR" altLang="en-US" dirty="0"/>
              <a:t> 인스턴스에 </a:t>
            </a:r>
            <a:r>
              <a:rPr lang="en-US" altLang="ko-KR" b="1" dirty="0" err="1"/>
              <a:t>OnActorBeginOverlap</a:t>
            </a:r>
            <a:r>
              <a:rPr lang="en-US" altLang="ko-KR" dirty="0"/>
              <a:t>/</a:t>
            </a:r>
            <a:r>
              <a:rPr lang="en-US" altLang="ko-KR" b="1" dirty="0" err="1"/>
              <a:t>OnActorEndOverlap</a:t>
            </a:r>
            <a:r>
              <a:rPr lang="en-US" altLang="ko-KR" dirty="0"/>
              <a:t> </a:t>
            </a:r>
            <a:r>
              <a:rPr lang="ko-KR" altLang="en-US" dirty="0"/>
              <a:t>이벤트 추가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b="1" dirty="0"/>
              <a:t>레벨 </a:t>
            </a:r>
            <a:r>
              <a:rPr lang="ko-KR" altLang="en-US" b="1" dirty="0" err="1"/>
              <a:t>블루프린트</a:t>
            </a:r>
            <a:r>
              <a:rPr lang="ko-KR" altLang="en-US" dirty="0" err="1"/>
              <a:t>에서</a:t>
            </a:r>
            <a:r>
              <a:rPr lang="ko-KR" altLang="en-US" dirty="0"/>
              <a:t> 이벤트 그래프 작성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레벨 </a:t>
            </a:r>
            <a:r>
              <a:rPr lang="ko-KR" altLang="en-US" dirty="0" err="1"/>
              <a:t>블루프린트에서</a:t>
            </a:r>
            <a:r>
              <a:rPr lang="ko-KR" altLang="en-US" dirty="0"/>
              <a:t> 트리거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Pboxtrigger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Pboxtrigger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5BE70-F032-4811-A856-8E22E45B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 err="1">
                <a:solidFill>
                  <a:srgbClr val="0070C0"/>
                </a:solidFill>
              </a:rPr>
              <a:t>블루프린트</a:t>
            </a:r>
            <a:r>
              <a:rPr lang="ko-KR" altLang="en-US" dirty="0">
                <a:solidFill>
                  <a:srgbClr val="0070C0"/>
                </a:solidFill>
              </a:rPr>
              <a:t> 클래스에서 </a:t>
            </a:r>
            <a:r>
              <a:rPr lang="ko-KR" altLang="en-US" dirty="0" err="1">
                <a:solidFill>
                  <a:srgbClr val="0070C0"/>
                </a:solidFill>
              </a:rPr>
              <a:t>콜리전</a:t>
            </a:r>
            <a:r>
              <a:rPr lang="ko-KR" altLang="en-US" dirty="0">
                <a:solidFill>
                  <a:srgbClr val="0070C0"/>
                </a:solidFill>
              </a:rPr>
              <a:t>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6CB69-7019-4AC7-8604-57D1F1EA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콜리전</a:t>
            </a:r>
            <a:r>
              <a:rPr lang="ko-KR" altLang="en-US" dirty="0"/>
              <a:t> 컴포넌트를 사용하여 겹침 활용이 기능이 있는 커스텀 </a:t>
            </a:r>
            <a:r>
              <a:rPr lang="ko-KR" altLang="en-US" dirty="0" err="1"/>
              <a:t>액터를</a:t>
            </a:r>
            <a:r>
              <a:rPr lang="ko-KR" altLang="en-US" dirty="0"/>
              <a:t> 직접 만들어보자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D223F4-5187-4B9C-BE13-FD0FCA9F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8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콜리전</a:t>
            </a:r>
            <a:r>
              <a:rPr lang="ko-KR" altLang="en-US" dirty="0"/>
              <a:t> 컴포넌트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콜리전</a:t>
            </a:r>
            <a:r>
              <a:rPr lang="ko-KR" altLang="en-US" b="1" dirty="0"/>
              <a:t> 컴포넌트 </a:t>
            </a:r>
            <a:r>
              <a:rPr lang="en-US" altLang="ko-KR" dirty="0"/>
              <a:t>: </a:t>
            </a:r>
            <a:r>
              <a:rPr lang="ko-KR" altLang="en-US" dirty="0"/>
              <a:t>겹침 활용을 목적으로 하는 컴포넌트임</a:t>
            </a:r>
            <a:endParaRPr lang="en-US" altLang="ko-KR" dirty="0"/>
          </a:p>
          <a:p>
            <a:pPr lvl="1"/>
            <a:r>
              <a:rPr lang="ko-KR" altLang="en-US" dirty="0"/>
              <a:t>트리거는 레벨에 배치할 수 있는 </a:t>
            </a:r>
            <a:r>
              <a:rPr lang="ko-KR" altLang="en-US" dirty="0" err="1"/>
              <a:t>액터로</a:t>
            </a:r>
            <a:r>
              <a:rPr lang="en-US" altLang="ko-KR" dirty="0"/>
              <a:t>,</a:t>
            </a:r>
            <a:r>
              <a:rPr lang="ko-KR" altLang="en-US" dirty="0"/>
              <a:t> 그 내부에는 </a:t>
            </a:r>
            <a:r>
              <a:rPr lang="ko-KR" altLang="en-US" dirty="0" err="1"/>
              <a:t>콜리전</a:t>
            </a:r>
            <a:r>
              <a:rPr lang="ko-KR" altLang="en-US" dirty="0"/>
              <a:t> 컴포넌트가 포함되어 있음</a:t>
            </a:r>
            <a:endParaRPr lang="en-US" altLang="ko-KR" dirty="0"/>
          </a:p>
          <a:p>
            <a:pPr lvl="2"/>
            <a:r>
              <a:rPr lang="ko-KR" altLang="en-US" dirty="0"/>
              <a:t>박스</a:t>
            </a:r>
            <a:r>
              <a:rPr lang="en-US" altLang="ko-KR" dirty="0"/>
              <a:t>/</a:t>
            </a:r>
            <a:r>
              <a:rPr lang="ko-KR" altLang="en-US" dirty="0"/>
              <a:t>구체</a:t>
            </a:r>
            <a:r>
              <a:rPr lang="en-US" altLang="ko-KR" dirty="0"/>
              <a:t>/</a:t>
            </a:r>
            <a:r>
              <a:rPr lang="ko-KR" altLang="en-US" dirty="0"/>
              <a:t>캡슐 트리거 내부에는 </a:t>
            </a:r>
            <a:r>
              <a:rPr lang="en-US" altLang="ko-KR" dirty="0" err="1"/>
              <a:t>BoxCollision</a:t>
            </a:r>
            <a:r>
              <a:rPr lang="en-US" altLang="ko-KR" dirty="0"/>
              <a:t>/</a:t>
            </a:r>
            <a:r>
              <a:rPr lang="en-US" altLang="ko-KR" dirty="0" err="1"/>
              <a:t>SphereCollision</a:t>
            </a:r>
            <a:r>
              <a:rPr lang="en-US" altLang="ko-KR" dirty="0"/>
              <a:t>/</a:t>
            </a:r>
            <a:r>
              <a:rPr lang="en-US" altLang="ko-KR" dirty="0" err="1"/>
              <a:t>CapsuleCollision</a:t>
            </a:r>
            <a:r>
              <a:rPr lang="en-US" altLang="ko-KR" dirty="0"/>
              <a:t> </a:t>
            </a:r>
            <a:r>
              <a:rPr lang="ko-KR" altLang="en-US" dirty="0"/>
              <a:t>컴포넌트가 있음</a:t>
            </a:r>
            <a:endParaRPr lang="en-US" altLang="ko-KR" dirty="0"/>
          </a:p>
          <a:p>
            <a:pPr lvl="1"/>
            <a:r>
              <a:rPr lang="ko-KR" altLang="en-US" dirty="0"/>
              <a:t>일반 </a:t>
            </a:r>
            <a:r>
              <a:rPr lang="ko-KR" altLang="en-US" dirty="0" err="1"/>
              <a:t>액터에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컴포넌트를 추가하여 트리거 용도로 만들 수 있음</a:t>
            </a:r>
            <a:endParaRPr lang="en-US" altLang="ko-KR" dirty="0"/>
          </a:p>
          <a:p>
            <a:pPr lvl="2"/>
            <a:r>
              <a:rPr lang="ko-KR" altLang="en-US" spc="-150" dirty="0"/>
              <a:t>용어 사용 </a:t>
            </a:r>
            <a:r>
              <a:rPr lang="en-US" altLang="ko-KR" spc="-150" dirty="0"/>
              <a:t>: </a:t>
            </a:r>
            <a:r>
              <a:rPr lang="ko-KR" altLang="en-US" spc="-150" dirty="0"/>
              <a:t>트리거는 </a:t>
            </a:r>
            <a:r>
              <a:rPr lang="ko-KR" altLang="en-US" spc="-150" dirty="0" err="1"/>
              <a:t>액터</a:t>
            </a:r>
            <a:r>
              <a:rPr lang="ko-KR" altLang="en-US" spc="-150" dirty="0"/>
              <a:t> 수준에서 사용하고</a:t>
            </a:r>
            <a:r>
              <a:rPr lang="en-US" altLang="ko-KR" spc="-150" dirty="0"/>
              <a:t>, </a:t>
            </a:r>
            <a:r>
              <a:rPr lang="ko-KR" altLang="en-US" spc="-150" dirty="0"/>
              <a:t>컴포넌트 수준에서는 트리거 대신 </a:t>
            </a:r>
            <a:r>
              <a:rPr lang="ko-KR" altLang="en-US" spc="-150" dirty="0" err="1"/>
              <a:t>콜리전</a:t>
            </a:r>
            <a:r>
              <a:rPr lang="ko-KR" altLang="en-US" spc="-150" dirty="0"/>
              <a:t> </a:t>
            </a:r>
            <a:r>
              <a:rPr lang="ko-KR" altLang="en-US" spc="-150" dirty="0" err="1"/>
              <a:t>컴포넌트라고만</a:t>
            </a:r>
            <a:r>
              <a:rPr lang="ko-KR" altLang="en-US" spc="-150" dirty="0"/>
              <a:t> 사용하자</a:t>
            </a:r>
            <a:r>
              <a:rPr lang="en-US" altLang="ko-KR" spc="-150" dirty="0"/>
              <a:t>.</a:t>
            </a:r>
          </a:p>
          <a:p>
            <a:pPr lvl="1"/>
            <a:r>
              <a:rPr lang="ko-KR" altLang="en-US" dirty="0" err="1"/>
              <a:t>콜리전</a:t>
            </a:r>
            <a:r>
              <a:rPr lang="ko-KR" altLang="en-US" dirty="0"/>
              <a:t> 컴포넌트 이벤트 </a:t>
            </a:r>
            <a:r>
              <a:rPr lang="en-US" altLang="ko-KR" dirty="0"/>
              <a:t>: </a:t>
            </a:r>
            <a:r>
              <a:rPr lang="en-US" altLang="ko-KR" b="1" dirty="0" err="1"/>
              <a:t>OnComponentBeginOverlap</a:t>
            </a:r>
            <a:r>
              <a:rPr lang="en-US" altLang="ko-KR" dirty="0"/>
              <a:t>/</a:t>
            </a:r>
            <a:r>
              <a:rPr lang="en-US" altLang="ko-KR" b="1" dirty="0" err="1"/>
              <a:t>OnComponentEndOverlap</a:t>
            </a:r>
            <a:endParaRPr lang="en-US" altLang="ko-KR" dirty="0"/>
          </a:p>
          <a:p>
            <a:pPr lvl="2"/>
            <a:r>
              <a:rPr lang="ko-KR" altLang="en-US" dirty="0"/>
              <a:t>겹침이 시작되거나</a:t>
            </a:r>
            <a:r>
              <a:rPr lang="en-US" altLang="ko-KR" dirty="0"/>
              <a:t>/</a:t>
            </a:r>
            <a:r>
              <a:rPr lang="ko-KR" altLang="en-US" dirty="0"/>
              <a:t>종료될 때에 발생되는 이벤트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콜리전</a:t>
            </a:r>
            <a:r>
              <a:rPr lang="ko-KR" altLang="en-US" b="1" dirty="0"/>
              <a:t> 컴포넌트</a:t>
            </a:r>
            <a:r>
              <a:rPr lang="ko-KR" altLang="en-US" dirty="0"/>
              <a:t>를 사용하는 절차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 err="1"/>
              <a:t>액터에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컴포넌트 추가</a:t>
            </a:r>
            <a:endParaRPr lang="en-US" altLang="ko-KR" dirty="0"/>
          </a:p>
          <a:p>
            <a:pPr lvl="1"/>
            <a:r>
              <a:rPr lang="en-US" altLang="ko-KR" spc="-150" dirty="0"/>
              <a:t>2. </a:t>
            </a:r>
            <a:r>
              <a:rPr lang="ko-KR" altLang="en-US" spc="-150" dirty="0"/>
              <a:t>추가된 </a:t>
            </a:r>
            <a:r>
              <a:rPr lang="ko-KR" altLang="en-US" spc="-150" dirty="0" err="1"/>
              <a:t>콜리전</a:t>
            </a:r>
            <a:r>
              <a:rPr lang="ko-KR" altLang="en-US" spc="-150" dirty="0"/>
              <a:t> 컴포넌트에 </a:t>
            </a:r>
            <a:r>
              <a:rPr lang="en-US" altLang="ko-KR" b="1" spc="-150" dirty="0" err="1"/>
              <a:t>OnComponentBeginOverlap</a:t>
            </a:r>
            <a:r>
              <a:rPr lang="en-US" altLang="ko-KR" spc="-150" dirty="0"/>
              <a:t>/</a:t>
            </a:r>
            <a:r>
              <a:rPr lang="en-US" altLang="ko-KR" b="1" spc="-150" dirty="0" err="1"/>
              <a:t>OnComponentEndOverlap</a:t>
            </a:r>
            <a:r>
              <a:rPr lang="en-US" altLang="ko-KR" spc="-150" dirty="0"/>
              <a:t> </a:t>
            </a:r>
            <a:r>
              <a:rPr lang="ko-KR" altLang="en-US" spc="-150" dirty="0"/>
              <a:t>이벤트 추가</a:t>
            </a:r>
            <a:endParaRPr lang="en-US" altLang="ko-KR" spc="-150" dirty="0"/>
          </a:p>
          <a:p>
            <a:pPr lvl="1"/>
            <a:r>
              <a:rPr lang="en-US" altLang="ko-KR" dirty="0"/>
              <a:t>3. </a:t>
            </a:r>
            <a:r>
              <a:rPr lang="ko-KR" altLang="en-US" b="1" dirty="0" err="1"/>
              <a:t>블루프린트</a:t>
            </a:r>
            <a:r>
              <a:rPr lang="ko-KR" altLang="en-US" b="1" dirty="0"/>
              <a:t> 클래스</a:t>
            </a:r>
            <a:r>
              <a:rPr lang="ko-KR" altLang="en-US" dirty="0"/>
              <a:t>에서 이벤트 그래프 작성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 err="1"/>
              <a:t>액터를</a:t>
            </a:r>
            <a:r>
              <a:rPr lang="ko-KR" altLang="en-US" dirty="0"/>
              <a:t> 레벨에 배치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8999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31735</TotalTime>
  <Words>408</Words>
  <Application>Microsoft Office PowerPoint</Application>
  <PresentationFormat>와이드스크린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Tempus Sans ITC</vt:lpstr>
      <vt:lpstr>Times New Roman</vt:lpstr>
      <vt:lpstr>Wingdings</vt:lpstr>
      <vt:lpstr>c00_preface</vt:lpstr>
      <vt:lpstr>10_ 트리거 사용하기</vt:lpstr>
      <vt:lpstr>10_ 트리거 사용하기</vt:lpstr>
      <vt:lpstr>1. 개요</vt:lpstr>
      <vt:lpstr>충돌 감지를 사용한 인터랙션</vt:lpstr>
      <vt:lpstr>2. 레벨 블루프린트에서 트리거 사용하기</vt:lpstr>
      <vt:lpstr>트리거</vt:lpstr>
      <vt:lpstr>실습 [2. 레벨 블루프린트에서 트리거 사용하기]</vt:lpstr>
      <vt:lpstr>3. 블루프린트 클래스에서 콜리전 사용하기</vt:lpstr>
      <vt:lpstr>콜리전 컴포넌트</vt:lpstr>
      <vt:lpstr>실습 [3. 블루프린트 클래스에서 콜리전 사용하기]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1957</cp:revision>
  <dcterms:created xsi:type="dcterms:W3CDTF">2022-04-23T07:10:57Z</dcterms:created>
  <dcterms:modified xsi:type="dcterms:W3CDTF">2022-09-27T07:20:30Z</dcterms:modified>
</cp:coreProperties>
</file>