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4"/>
  </p:notesMasterIdLst>
  <p:sldIdLst>
    <p:sldId id="261" r:id="rId2"/>
    <p:sldId id="717" r:id="rId3"/>
    <p:sldId id="718" r:id="rId4"/>
    <p:sldId id="722" r:id="rId5"/>
    <p:sldId id="723" r:id="rId6"/>
    <p:sldId id="719" r:id="rId7"/>
    <p:sldId id="721" r:id="rId8"/>
    <p:sldId id="720" r:id="rId9"/>
    <p:sldId id="724" r:id="rId10"/>
    <p:sldId id="725" r:id="rId11"/>
    <p:sldId id="726" r:id="rId12"/>
    <p:sldId id="40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1D6DB10-5A60-47F2-9192-C9E884AFB11A}">
          <p14:sldIdLst>
            <p14:sldId id="261"/>
            <p14:sldId id="717"/>
            <p14:sldId id="718"/>
            <p14:sldId id="722"/>
            <p14:sldId id="723"/>
            <p14:sldId id="719"/>
            <p14:sldId id="721"/>
            <p14:sldId id="720"/>
            <p14:sldId id="724"/>
            <p14:sldId id="725"/>
            <p14:sldId id="726"/>
            <p14:sldId id="409"/>
          </p14:sldIdLst>
        </p14:section>
        <p14:section name="제목 없는 구역" id="{E672B6FC-6D1D-4F51-B9A6-999D7B0886B2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32" autoAdjust="0"/>
    <p:restoredTop sz="94607" autoAdjust="0"/>
  </p:normalViewPr>
  <p:slideViewPr>
    <p:cSldViewPr snapToGrid="0">
      <p:cViewPr varScale="1">
        <p:scale>
          <a:sx n="154" d="100"/>
          <a:sy n="154" d="100"/>
        </p:scale>
        <p:origin x="23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5" d="100"/>
          <a:sy n="105" d="100"/>
        </p:scale>
        <p:origin x="394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FB97A-1E98-419C-8E9B-C7678C382A15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4D739-4D44-4292-A693-97D3A4EF58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307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27014-B876-4247-969B-45534C2F4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8" y="2730497"/>
            <a:ext cx="10972802" cy="700748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3B847C-A2A2-4926-8856-237B1A473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3D28-3BBC-4C5E-8034-C1C0868C23C7}" type="datetime1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40FB78-F825-4C17-A3D4-4CF42179F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FA5D8F-B589-4F7E-9978-CE777FF22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Line 19">
            <a:extLst>
              <a:ext uri="{FF2B5EF4-FFF2-40B4-BE49-F238E27FC236}">
                <a16:creationId xmlns:a16="http://schemas.microsoft.com/office/drawing/2014/main" id="{26F4EB2C-3FCF-4A33-87DB-E0E7D682991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599" y="2645804"/>
            <a:ext cx="10972801" cy="0"/>
          </a:xfrm>
          <a:prstGeom prst="line">
            <a:avLst/>
          </a:prstGeom>
          <a:noFill/>
          <a:ln w="127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DB1A99-7301-4AC3-B90D-21FCB38D1238}"/>
              </a:ext>
            </a:extLst>
          </p:cNvPr>
          <p:cNvSpPr txBox="1"/>
          <p:nvPr/>
        </p:nvSpPr>
        <p:spPr>
          <a:xfrm>
            <a:off x="3969682" y="2054597"/>
            <a:ext cx="426110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dirty="0">
                <a:latin typeface="+mn-lt"/>
                <a:ea typeface="+mn-ea"/>
              </a:rPr>
              <a:t>엔터테인먼트 소프트웨어</a:t>
            </a:r>
          </a:p>
        </p:txBody>
      </p:sp>
      <p:sp>
        <p:nvSpPr>
          <p:cNvPr id="12" name="Line 20">
            <a:extLst>
              <a:ext uri="{FF2B5EF4-FFF2-40B4-BE49-F238E27FC236}">
                <a16:creationId xmlns:a16="http://schemas.microsoft.com/office/drawing/2014/main" id="{D6D94D00-7FB8-43AB-B33D-69F163C066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6667" y="5334000"/>
            <a:ext cx="5471584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8DCD09-1E2E-4960-AD14-82628B530426}"/>
              </a:ext>
            </a:extLst>
          </p:cNvPr>
          <p:cNvSpPr txBox="1"/>
          <p:nvPr/>
        </p:nvSpPr>
        <p:spPr>
          <a:xfrm>
            <a:off x="1809751" y="5330826"/>
            <a:ext cx="8572500" cy="8333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Tempus Sans ITC" pitchFamily="82" charset="0"/>
              <a:ea typeface="+mn-ea"/>
            </a:endParaRP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Dept. of CSE, Incheon Nat. Univ.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jong@inu.ac.kr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http://ecl.inu.ac.kr</a:t>
            </a:r>
            <a:endParaRPr kumimoji="0" lang="ko-KR" altLang="en-US" dirty="0">
              <a:latin typeface="Tempus Sans ITC" pitchFamily="82" charset="0"/>
              <a:ea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4B2E2F-1837-4558-9D5E-2DF1D9C4950F}"/>
              </a:ext>
            </a:extLst>
          </p:cNvPr>
          <p:cNvSpPr txBox="1"/>
          <p:nvPr/>
        </p:nvSpPr>
        <p:spPr>
          <a:xfrm>
            <a:off x="1809751" y="4824413"/>
            <a:ext cx="85725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dirty="0">
                <a:latin typeface="Tempus Sans ITC" pitchFamily="82" charset="0"/>
                <a:ea typeface="+mn-ea"/>
              </a:rPr>
              <a:t>박종승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BF7CF6-C780-4E39-9142-AFC02F46DB03}"/>
              </a:ext>
            </a:extLst>
          </p:cNvPr>
          <p:cNvSpPr txBox="1"/>
          <p:nvPr/>
        </p:nvSpPr>
        <p:spPr>
          <a:xfrm>
            <a:off x="1809751" y="4824413"/>
            <a:ext cx="85725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b="0" dirty="0">
                <a:latin typeface="Tempus Sans ITC" pitchFamily="82" charset="0"/>
                <a:ea typeface="+mn-ea"/>
              </a:rPr>
              <a:t>박종승</a:t>
            </a:r>
          </a:p>
        </p:txBody>
      </p:sp>
    </p:spTree>
    <p:extLst>
      <p:ext uri="{BB962C8B-B14F-4D97-AF65-F5344CB8AC3E}">
        <p14:creationId xmlns:p14="http://schemas.microsoft.com/office/powerpoint/2010/main" val="53077467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3460D-7E05-47A4-B82B-5193BEA69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D29689-31BE-4BB7-9026-16E5F2C0A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1600200" indent="-228600">
              <a:buFont typeface="맑은 고딕" panose="020B0503020000020004" pitchFamily="50" charset="-127"/>
              <a:buChar char="»"/>
              <a:defRPr/>
            </a:lvl4pPr>
            <a:lvl5pPr marL="2057400" indent="-22860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C3FD14-E02E-423F-AF37-8E43CFD78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9072-37A2-44F7-8D66-2B25C47D5279}" type="datetime1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272141-7131-4122-AE72-F3CEB73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457A70-114A-4906-8BFF-2F0F3D7ED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Line 19">
            <a:extLst>
              <a:ext uri="{FF2B5EF4-FFF2-40B4-BE49-F238E27FC236}">
                <a16:creationId xmlns:a16="http://schemas.microsoft.com/office/drawing/2014/main" id="{0F5C6908-8B61-4900-81E9-E552942FAC2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599" y="988083"/>
            <a:ext cx="10972801" cy="0"/>
          </a:xfrm>
          <a:prstGeom prst="line">
            <a:avLst/>
          </a:prstGeom>
          <a:noFill/>
          <a:ln w="127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9464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EC2839-C4D1-49E2-A6EC-DDCA8E719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41222"/>
            <a:ext cx="10972801" cy="560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832486-0A5C-4D86-B0E5-1AF484574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066588"/>
            <a:ext cx="10972801" cy="5282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8AF9BF-1F73-4B49-A722-AA33313139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598" y="6427490"/>
            <a:ext cx="2971802" cy="2939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F3D28-3BBC-4C5E-8034-C1C0868C23C7}" type="datetime1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8F6BCA-64FF-4356-8EC7-F568B94A45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7490"/>
            <a:ext cx="4114800" cy="2939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425721-9426-4C3A-9962-1105AED348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7490"/>
            <a:ext cx="2971800" cy="2939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409D0-4666-4128-9710-620132782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72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81E6A-EFF9-4B9C-BDB7-3577AD0659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en-US" altLang="ko-KR" dirty="0"/>
              <a:t>11_ </a:t>
            </a:r>
            <a:r>
              <a:rPr lang="ko-KR" altLang="en-US" dirty="0"/>
              <a:t>커스텀 이벤트와 이벤트 </a:t>
            </a:r>
            <a:r>
              <a:rPr lang="ko-KR" altLang="en-US"/>
              <a:t>디스패처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DCE7134-87ED-4856-B077-AE37E498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12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E0ED6-1AEC-471A-922F-1567B48F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시나리오 미리 살펴보기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6494B3-160C-4D48-8620-1DB6F9313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예제 게임 </a:t>
            </a:r>
            <a:r>
              <a:rPr lang="en-US" altLang="ko-KR" dirty="0"/>
              <a:t>: </a:t>
            </a:r>
            <a:r>
              <a:rPr lang="ko-KR" altLang="en-US" dirty="0"/>
              <a:t>플레이어가 깃발을 정복하면 승리한다</a:t>
            </a:r>
            <a:r>
              <a:rPr lang="en-US" altLang="ko-KR" dirty="0"/>
              <a:t>.</a:t>
            </a:r>
          </a:p>
          <a:p>
            <a:pPr fontAlgn="base"/>
            <a:r>
              <a:rPr lang="ko-KR" altLang="en-US" dirty="0"/>
              <a:t>예제의 시나리오</a:t>
            </a:r>
            <a:endParaRPr lang="en-US" altLang="ko-KR" dirty="0"/>
          </a:p>
          <a:p>
            <a:pPr lvl="1" fontAlgn="base"/>
            <a:r>
              <a:rPr lang="ko-KR" altLang="en-US" dirty="0"/>
              <a:t>플레이어가 깃발 영역에 도달하면</a:t>
            </a:r>
            <a:r>
              <a:rPr lang="en-US" altLang="ko-KR" dirty="0"/>
              <a:t>, ‘</a:t>
            </a:r>
            <a:r>
              <a:rPr lang="ko-KR" altLang="en-US" dirty="0"/>
              <a:t>깃발을 담당하는 </a:t>
            </a:r>
            <a:r>
              <a:rPr lang="ko-KR" altLang="en-US" dirty="0" err="1"/>
              <a:t>액터</a:t>
            </a:r>
            <a:r>
              <a:rPr lang="en-US" altLang="ko-KR" dirty="0"/>
              <a:t>’</a:t>
            </a:r>
            <a:r>
              <a:rPr lang="ko-KR" altLang="en-US" dirty="0"/>
              <a:t>는 </a:t>
            </a:r>
            <a:r>
              <a:rPr lang="en-US" altLang="ko-KR" dirty="0"/>
              <a:t>:</a:t>
            </a:r>
          </a:p>
          <a:p>
            <a:pPr lvl="2" fontAlgn="base"/>
            <a:r>
              <a:rPr lang="ko-KR" altLang="en-US" dirty="0"/>
              <a:t>다른 액터들에게 플레이어가 승리하였음을 알린다</a:t>
            </a:r>
            <a:r>
              <a:rPr lang="en-US" altLang="ko-KR" dirty="0"/>
              <a:t>.</a:t>
            </a:r>
          </a:p>
          <a:p>
            <a:pPr lvl="1" fontAlgn="base"/>
            <a:r>
              <a:rPr lang="ko-KR" altLang="en-US" dirty="0"/>
              <a:t>다른 </a:t>
            </a:r>
            <a:r>
              <a:rPr lang="ko-KR" altLang="en-US" dirty="0" err="1"/>
              <a:t>액터들</a:t>
            </a:r>
            <a:r>
              <a:rPr lang="ko-KR" altLang="en-US" dirty="0"/>
              <a:t> 중에서 </a:t>
            </a:r>
            <a:r>
              <a:rPr lang="en-US" altLang="ko-KR" dirty="0"/>
              <a:t>‘</a:t>
            </a:r>
            <a:r>
              <a:rPr lang="ko-KR" altLang="en-US" dirty="0"/>
              <a:t>다음 레벨로 통하는 문에 대한 </a:t>
            </a:r>
            <a:r>
              <a:rPr lang="ko-KR" altLang="en-US" dirty="0" err="1"/>
              <a:t>액터</a:t>
            </a:r>
            <a:r>
              <a:rPr lang="en-US" altLang="ko-KR" dirty="0"/>
              <a:t>’</a:t>
            </a:r>
            <a:r>
              <a:rPr lang="ko-KR" altLang="en-US" dirty="0"/>
              <a:t>는 승리 소식을 듣게 되면 </a:t>
            </a:r>
            <a:r>
              <a:rPr lang="en-US" altLang="ko-KR" dirty="0"/>
              <a:t>:</a:t>
            </a:r>
          </a:p>
          <a:p>
            <a:pPr lvl="2" fontAlgn="base"/>
            <a:r>
              <a:rPr lang="ko-KR" altLang="en-US" dirty="0"/>
              <a:t>다음 레벨로 진입할 수 있도록 문이 열리도록 한다</a:t>
            </a:r>
            <a:r>
              <a:rPr lang="en-US" altLang="ko-KR" dirty="0"/>
              <a:t>.</a:t>
            </a:r>
          </a:p>
          <a:p>
            <a:pPr lvl="1" fontAlgn="base"/>
            <a:r>
              <a:rPr lang="ko-KR" altLang="en-US" dirty="0"/>
              <a:t>또다른 </a:t>
            </a:r>
            <a:r>
              <a:rPr lang="ko-KR" altLang="en-US" dirty="0" err="1"/>
              <a:t>액터인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스테이지 주변장식에 대한 </a:t>
            </a:r>
            <a:r>
              <a:rPr lang="ko-KR" altLang="en-US" dirty="0" err="1"/>
              <a:t>액터</a:t>
            </a:r>
            <a:r>
              <a:rPr lang="en-US" altLang="ko-KR" dirty="0"/>
              <a:t>’</a:t>
            </a:r>
            <a:r>
              <a:rPr lang="ko-KR" altLang="en-US" dirty="0"/>
              <a:t>는 승리 소식을 듣게 되면 </a:t>
            </a:r>
            <a:r>
              <a:rPr lang="en-US" altLang="ko-KR" dirty="0"/>
              <a:t>:</a:t>
            </a:r>
          </a:p>
          <a:p>
            <a:pPr lvl="2" fontAlgn="base"/>
            <a:r>
              <a:rPr lang="ko-KR" altLang="en-US" dirty="0"/>
              <a:t>축하하는 의미의 장식 움직임을 일으킨다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예제의 시나리오를 위한 </a:t>
            </a:r>
            <a:r>
              <a:rPr lang="ko-KR" altLang="en-US" dirty="0" err="1"/>
              <a:t>액터</a:t>
            </a:r>
            <a:r>
              <a:rPr lang="ko-KR" altLang="en-US" dirty="0"/>
              <a:t> 준비</a:t>
            </a:r>
            <a:endParaRPr lang="en-US" altLang="ko-KR" dirty="0"/>
          </a:p>
          <a:p>
            <a:pPr lvl="1" fontAlgn="base"/>
            <a:r>
              <a:rPr lang="ko-KR" altLang="en-US" dirty="0"/>
              <a:t>세 </a:t>
            </a:r>
            <a:r>
              <a:rPr lang="ko-KR" altLang="en-US" dirty="0" err="1"/>
              <a:t>블루프린트</a:t>
            </a:r>
            <a:r>
              <a:rPr lang="ko-KR" altLang="en-US" dirty="0"/>
              <a:t> 클래스 </a:t>
            </a:r>
            <a:r>
              <a:rPr lang="en-US" altLang="ko-KR" dirty="0"/>
              <a:t>: </a:t>
            </a:r>
            <a:r>
              <a:rPr lang="ko-KR" altLang="en-US" dirty="0"/>
              <a:t>깃대</a:t>
            </a:r>
            <a:r>
              <a:rPr lang="en-US" altLang="ko-KR" dirty="0"/>
              <a:t>, </a:t>
            </a:r>
            <a:r>
              <a:rPr lang="ko-KR" altLang="en-US" dirty="0"/>
              <a:t>관문</a:t>
            </a:r>
            <a:r>
              <a:rPr lang="en-US" altLang="ko-KR" dirty="0"/>
              <a:t>, </a:t>
            </a:r>
            <a:r>
              <a:rPr lang="ko-KR" altLang="en-US" dirty="0"/>
              <a:t>장식품</a:t>
            </a:r>
            <a:endParaRPr lang="en-US" altLang="ko-KR" dirty="0"/>
          </a:p>
          <a:p>
            <a:pPr lvl="2" fontAlgn="base"/>
            <a:r>
              <a:rPr lang="en-US" altLang="ko-KR" b="1" dirty="0" err="1"/>
              <a:t>BP_Flagpole</a:t>
            </a:r>
            <a:r>
              <a:rPr lang="en-US" altLang="ko-KR" dirty="0"/>
              <a:t>, </a:t>
            </a:r>
            <a:r>
              <a:rPr lang="en-US" altLang="ko-KR" b="1" dirty="0" err="1"/>
              <a:t>BP_DoorToNextLevel</a:t>
            </a:r>
            <a:r>
              <a:rPr lang="en-US" altLang="ko-KR" dirty="0"/>
              <a:t>, </a:t>
            </a:r>
            <a:r>
              <a:rPr lang="en-US" altLang="ko-KR" b="1" dirty="0" err="1"/>
              <a:t>BP_StageOrnament</a:t>
            </a:r>
            <a:endParaRPr lang="ko-KR" altLang="en-US" dirty="0"/>
          </a:p>
          <a:p>
            <a:pPr lvl="1" fontAlgn="base"/>
            <a:r>
              <a:rPr lang="en-US" altLang="ko-KR" b="1" dirty="0" err="1"/>
              <a:t>BP_Flagpole</a:t>
            </a:r>
            <a:r>
              <a:rPr lang="ko-KR" altLang="en-US" dirty="0"/>
              <a:t> </a:t>
            </a:r>
            <a:r>
              <a:rPr lang="ko-KR" altLang="en-US" dirty="0" err="1"/>
              <a:t>액터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이벤트 </a:t>
            </a:r>
            <a:r>
              <a:rPr lang="ko-KR" altLang="en-US" dirty="0" err="1"/>
              <a:t>디스패처를</a:t>
            </a:r>
            <a:r>
              <a:rPr lang="ko-KR" altLang="en-US" dirty="0"/>
              <a:t> 가지고 있음</a:t>
            </a:r>
            <a:endParaRPr lang="en-US" altLang="ko-KR" dirty="0"/>
          </a:p>
          <a:p>
            <a:pPr lvl="2" fontAlgn="base"/>
            <a:r>
              <a:rPr lang="ko-KR" altLang="en-US" dirty="0"/>
              <a:t>이벤트 </a:t>
            </a:r>
            <a:r>
              <a:rPr lang="ko-KR" altLang="en-US" dirty="0" err="1"/>
              <a:t>디스패처의</a:t>
            </a:r>
            <a:r>
              <a:rPr lang="ko-KR" altLang="en-US" dirty="0"/>
              <a:t> 이름은 </a:t>
            </a:r>
            <a:r>
              <a:rPr lang="en-US" altLang="ko-KR" b="1" dirty="0" err="1"/>
              <a:t>OnFlagCaptured</a:t>
            </a:r>
            <a:r>
              <a:rPr lang="ko-KR" altLang="en-US" dirty="0"/>
              <a:t>임</a:t>
            </a:r>
            <a:endParaRPr lang="en-US" altLang="ko-KR" dirty="0"/>
          </a:p>
          <a:p>
            <a:pPr lvl="1" fontAlgn="base"/>
            <a:r>
              <a:rPr lang="en-US" altLang="ko-KR" b="1" dirty="0" err="1"/>
              <a:t>BP_DoorToNextLevel</a:t>
            </a:r>
            <a:r>
              <a:rPr lang="ko-KR" altLang="en-US" dirty="0"/>
              <a:t>와 </a:t>
            </a:r>
            <a:r>
              <a:rPr lang="en-US" altLang="ko-KR" b="1" dirty="0" err="1"/>
              <a:t>BP_StageOrnament</a:t>
            </a:r>
            <a:r>
              <a:rPr lang="ko-KR" altLang="en-US" dirty="0"/>
              <a:t> </a:t>
            </a:r>
            <a:r>
              <a:rPr lang="ko-KR" altLang="en-US" dirty="0" err="1"/>
              <a:t>엑터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pPr lvl="2" fontAlgn="base"/>
            <a:r>
              <a:rPr lang="ko-KR" altLang="en-US" dirty="0"/>
              <a:t>이벤트 </a:t>
            </a:r>
            <a:r>
              <a:rPr lang="ko-KR" altLang="en-US" dirty="0" err="1"/>
              <a:t>디스패처</a:t>
            </a:r>
            <a:r>
              <a:rPr lang="ko-KR" altLang="en-US" dirty="0"/>
              <a:t> </a:t>
            </a:r>
            <a:r>
              <a:rPr lang="en-US" altLang="ko-KR" b="1" dirty="0" err="1"/>
              <a:t>OnFlagCaptured</a:t>
            </a:r>
            <a:r>
              <a:rPr lang="ko-KR" altLang="en-US" dirty="0"/>
              <a:t>의 구독자 클래스에 해당함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12BFBC-A312-4C3B-B51A-65460EE5D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81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10987-3277-4F83-9C8F-8114842F3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시나리오 미리 살펴보기</a:t>
            </a:r>
            <a:r>
              <a:rPr lang="en-US" altLang="ko-KR" dirty="0"/>
              <a:t>’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74E44-D648-4C4A-B67B-CB953C866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ko-KR" altLang="en-US" dirty="0"/>
              <a:t>예제의 시나리오를 구현하기 위한 방법</a:t>
            </a:r>
            <a:endParaRPr lang="en-US" altLang="ko-KR" dirty="0"/>
          </a:p>
          <a:p>
            <a:pPr lvl="1" fontAlgn="base"/>
            <a:r>
              <a:rPr lang="ko-KR" altLang="en-US" dirty="0"/>
              <a:t>깃발 </a:t>
            </a:r>
            <a:r>
              <a:rPr lang="ko-KR" altLang="en-US" dirty="0" err="1"/>
              <a:t>액터인</a:t>
            </a:r>
            <a:r>
              <a:rPr lang="ko-KR" altLang="en-US" dirty="0"/>
              <a:t> </a:t>
            </a:r>
            <a:r>
              <a:rPr lang="en-US" altLang="ko-KR" b="1" dirty="0" err="1"/>
              <a:t>BP_Flagpole</a:t>
            </a:r>
            <a:r>
              <a:rPr lang="ko-KR" altLang="en-US" dirty="0"/>
              <a:t>에서 </a:t>
            </a:r>
            <a:r>
              <a:rPr lang="ko-KR" altLang="en-US" dirty="0" err="1"/>
              <a:t>겹침시작</a:t>
            </a:r>
            <a:r>
              <a:rPr lang="ko-KR" altLang="en-US" dirty="0"/>
              <a:t> 사건이 발생하면</a:t>
            </a:r>
            <a:r>
              <a:rPr lang="en-US" altLang="ko-KR" dirty="0"/>
              <a:t>, </a:t>
            </a:r>
            <a:r>
              <a:rPr lang="ko-KR" altLang="en-US" dirty="0"/>
              <a:t>플레이어가 승리했다는 의미이므로 </a:t>
            </a:r>
            <a:r>
              <a:rPr lang="en-US" altLang="ko-KR" dirty="0"/>
              <a:t>:</a:t>
            </a:r>
          </a:p>
          <a:p>
            <a:pPr lvl="2" fontAlgn="base"/>
            <a:r>
              <a:rPr lang="en-US" altLang="ko-KR" b="1" dirty="0" err="1"/>
              <a:t>OnFlagCaptured</a:t>
            </a:r>
            <a:r>
              <a:rPr lang="ko-KR" altLang="en-US" dirty="0"/>
              <a:t> 이벤트 </a:t>
            </a:r>
            <a:r>
              <a:rPr lang="ko-KR" altLang="en-US" dirty="0" err="1"/>
              <a:t>디스패처의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호출</a:t>
            </a:r>
            <a:r>
              <a:rPr lang="en-US" altLang="ko-KR" dirty="0"/>
              <a:t>’</a:t>
            </a:r>
            <a:r>
              <a:rPr lang="ko-KR" altLang="en-US" dirty="0"/>
              <a:t> 노드를 실행하여 플레이어의 승리 소식을 구독자에게 통지함</a:t>
            </a:r>
            <a:endParaRPr lang="en-US" altLang="ko-KR" dirty="0"/>
          </a:p>
          <a:p>
            <a:pPr lvl="3" fontAlgn="base"/>
            <a:r>
              <a:rPr lang="en-US" altLang="ko-KR" dirty="0"/>
              <a:t>(</a:t>
            </a:r>
            <a:r>
              <a:rPr lang="ko-KR" altLang="en-US" dirty="0"/>
              <a:t>호출 노드에서 내부적으로 통지하는 방법 </a:t>
            </a:r>
            <a:r>
              <a:rPr lang="en-US" altLang="ko-KR" dirty="0"/>
              <a:t>:</a:t>
            </a:r>
            <a:r>
              <a:rPr lang="ko-KR" altLang="en-US" dirty="0"/>
              <a:t> 구독자가 미리 </a:t>
            </a:r>
            <a:r>
              <a:rPr lang="ko-KR" altLang="en-US" dirty="0" err="1"/>
              <a:t>바인드해둔</a:t>
            </a:r>
            <a:r>
              <a:rPr lang="ko-KR" altLang="en-US" dirty="0"/>
              <a:t> 이벤트 함수를 모두 실행해주는 것으로 수행됨</a:t>
            </a:r>
            <a:r>
              <a:rPr lang="en-US" altLang="ko-KR" dirty="0"/>
              <a:t>)</a:t>
            </a:r>
            <a:endParaRPr lang="ko-KR" altLang="en-US" dirty="0"/>
          </a:p>
          <a:p>
            <a:pPr lvl="1" fontAlgn="base"/>
            <a:r>
              <a:rPr lang="ko-KR" altLang="en-US" dirty="0"/>
              <a:t>모든 구독자 클래스의 내부에 </a:t>
            </a:r>
            <a:r>
              <a:rPr lang="en-US" altLang="ko-KR" dirty="0"/>
              <a:t>‘</a:t>
            </a:r>
            <a:r>
              <a:rPr lang="ko-KR" altLang="en-US" dirty="0"/>
              <a:t>커스텀 이벤트</a:t>
            </a:r>
            <a:r>
              <a:rPr lang="en-US" altLang="ko-KR" dirty="0"/>
              <a:t>’</a:t>
            </a:r>
            <a:r>
              <a:rPr lang="ko-KR" altLang="en-US" dirty="0"/>
              <a:t>인 </a:t>
            </a:r>
            <a:r>
              <a:rPr lang="en-US" altLang="ko-KR" b="1" dirty="0"/>
              <a:t>Win</a:t>
            </a:r>
            <a:r>
              <a:rPr lang="ko-KR" altLang="en-US" dirty="0"/>
              <a:t>을 정의하자</a:t>
            </a:r>
            <a:r>
              <a:rPr lang="en-US" altLang="ko-KR" dirty="0"/>
              <a:t>.</a:t>
            </a:r>
          </a:p>
          <a:p>
            <a:pPr lvl="2" fontAlgn="base"/>
            <a:r>
              <a:rPr lang="ko-KR" altLang="en-US" dirty="0"/>
              <a:t>구독자의 </a:t>
            </a:r>
            <a:r>
              <a:rPr lang="en-US" altLang="ko-KR" b="1" dirty="0" err="1"/>
              <a:t>BeginPlay</a:t>
            </a:r>
            <a:r>
              <a:rPr lang="en-US" altLang="ko-KR" b="1" dirty="0"/>
              <a:t> </a:t>
            </a:r>
            <a:r>
              <a:rPr lang="ko-KR" altLang="en-US" dirty="0"/>
              <a:t>노드 그래프에서 </a:t>
            </a:r>
            <a:r>
              <a:rPr lang="en-US" altLang="ko-KR" b="1" dirty="0"/>
              <a:t>Win</a:t>
            </a:r>
            <a:r>
              <a:rPr lang="ko-KR" altLang="en-US" dirty="0"/>
              <a:t> 노드를 </a:t>
            </a:r>
            <a:r>
              <a:rPr lang="en-US" altLang="ko-KR" b="1" dirty="0" err="1"/>
              <a:t>OnFlagCaptured</a:t>
            </a:r>
            <a:r>
              <a:rPr lang="ko-KR" altLang="en-US" dirty="0"/>
              <a:t> 이벤트 </a:t>
            </a:r>
            <a:r>
              <a:rPr lang="ko-KR" altLang="en-US" dirty="0" err="1"/>
              <a:t>디스패처에</a:t>
            </a:r>
            <a:r>
              <a:rPr lang="ko-KR" altLang="en-US" dirty="0"/>
              <a:t> </a:t>
            </a:r>
            <a:r>
              <a:rPr lang="ko-KR" altLang="en-US" dirty="0" err="1"/>
              <a:t>바인드해두자</a:t>
            </a:r>
            <a:r>
              <a:rPr lang="en-US" altLang="ko-KR" dirty="0"/>
              <a:t>.</a:t>
            </a:r>
          </a:p>
          <a:p>
            <a:pPr lvl="1" fontAlgn="base"/>
            <a:r>
              <a:rPr lang="ko-KR" altLang="en-US" dirty="0"/>
              <a:t>구독자 클래스의 </a:t>
            </a:r>
            <a:r>
              <a:rPr lang="en-US" altLang="ko-KR" b="1" dirty="0"/>
              <a:t>Win</a:t>
            </a:r>
            <a:r>
              <a:rPr lang="en-US" altLang="ko-KR" dirty="0"/>
              <a:t> </a:t>
            </a:r>
            <a:r>
              <a:rPr lang="ko-KR" altLang="en-US" dirty="0"/>
              <a:t>노드 그래프를 구현하자</a:t>
            </a:r>
            <a:r>
              <a:rPr lang="en-US" altLang="ko-KR" dirty="0"/>
              <a:t>.</a:t>
            </a:r>
            <a:endParaRPr lang="ko-KR" altLang="en-US" dirty="0"/>
          </a:p>
          <a:p>
            <a:pPr lvl="2" fontAlgn="base"/>
            <a:r>
              <a:rPr lang="en-US" altLang="ko-KR" b="1" dirty="0" err="1"/>
              <a:t>BP_DoorToNextLevel</a:t>
            </a:r>
            <a:r>
              <a:rPr lang="ko-KR" altLang="en-US" dirty="0"/>
              <a:t>에서는 자신의 </a:t>
            </a:r>
            <a:r>
              <a:rPr lang="en-US" altLang="ko-KR" b="1" dirty="0" err="1"/>
              <a:t>OpenDoor</a:t>
            </a:r>
            <a:r>
              <a:rPr lang="ko-KR" altLang="en-US" dirty="0"/>
              <a:t> 이벤트 함수를 호출하자</a:t>
            </a:r>
            <a:r>
              <a:rPr lang="en-US" altLang="ko-KR" dirty="0"/>
              <a:t>.</a:t>
            </a:r>
          </a:p>
          <a:p>
            <a:pPr lvl="3" fontAlgn="base"/>
            <a:r>
              <a:rPr lang="ko-KR" altLang="en-US" dirty="0"/>
              <a:t>다음 스테이지로 가는 문을 열도록 한다</a:t>
            </a:r>
            <a:r>
              <a:rPr lang="en-US" altLang="ko-KR" dirty="0"/>
              <a:t>.</a:t>
            </a:r>
          </a:p>
          <a:p>
            <a:pPr lvl="2" fontAlgn="base"/>
            <a:r>
              <a:rPr lang="en-US" altLang="ko-KR" b="1" dirty="0" err="1"/>
              <a:t>BP_StageOrnament</a:t>
            </a:r>
            <a:r>
              <a:rPr lang="ko-KR" altLang="en-US" dirty="0"/>
              <a:t>에서는 자신의 </a:t>
            </a:r>
            <a:r>
              <a:rPr lang="en-US" altLang="ko-KR" b="1" dirty="0" err="1"/>
              <a:t>CelebrateVictory</a:t>
            </a:r>
            <a:r>
              <a:rPr lang="ko-KR" altLang="en-US" dirty="0"/>
              <a:t> 이벤트 함수를 호출하자</a:t>
            </a:r>
            <a:r>
              <a:rPr lang="en-US" altLang="ko-KR" dirty="0"/>
              <a:t>.</a:t>
            </a:r>
          </a:p>
          <a:p>
            <a:pPr lvl="3" fontAlgn="base"/>
            <a:r>
              <a:rPr lang="ko-KR" altLang="en-US" dirty="0"/>
              <a:t>승리를 축하하는 주변장식의 움직임을 발생시킨다</a:t>
            </a:r>
            <a:r>
              <a:rPr lang="en-US" altLang="ko-KR" dirty="0"/>
              <a:t>.</a:t>
            </a:r>
          </a:p>
          <a:p>
            <a:pPr fontAlgn="base"/>
            <a:r>
              <a:rPr lang="ko-KR" altLang="en-US" dirty="0"/>
              <a:t>구독자 클래스에서 이벤트 </a:t>
            </a:r>
            <a:r>
              <a:rPr lang="ko-KR" altLang="en-US" dirty="0" err="1"/>
              <a:t>디스패처로의</a:t>
            </a:r>
            <a:r>
              <a:rPr lang="ko-KR" altLang="en-US" dirty="0"/>
              <a:t> 접근 방법</a:t>
            </a:r>
          </a:p>
          <a:p>
            <a:pPr lvl="1" fontAlgn="base"/>
            <a:r>
              <a:rPr lang="ko-KR" altLang="en-US" spc="-150" dirty="0"/>
              <a:t>구독자 클래스에서 </a:t>
            </a:r>
            <a:r>
              <a:rPr lang="en-US" altLang="ko-KR" b="1" spc="-150" dirty="0" err="1"/>
              <a:t>BP_Flagpole</a:t>
            </a:r>
            <a:r>
              <a:rPr lang="ko-KR" altLang="en-US" spc="-150" dirty="0"/>
              <a:t> 클래스에 있는 </a:t>
            </a:r>
            <a:r>
              <a:rPr lang="en-US" altLang="ko-KR" b="1" spc="-150" dirty="0" err="1"/>
              <a:t>OnFlagCaptured</a:t>
            </a:r>
            <a:r>
              <a:rPr lang="ko-KR" altLang="en-US" spc="-150" dirty="0"/>
              <a:t> 이벤트 </a:t>
            </a:r>
            <a:r>
              <a:rPr lang="ko-KR" altLang="en-US" spc="-150" dirty="0" err="1"/>
              <a:t>디스패처에</a:t>
            </a:r>
            <a:r>
              <a:rPr lang="ko-KR" altLang="en-US" spc="-150" dirty="0"/>
              <a:t> 접근하기 위한 방법</a:t>
            </a:r>
            <a:endParaRPr lang="en-US" altLang="ko-KR" spc="-150" dirty="0"/>
          </a:p>
          <a:p>
            <a:pPr lvl="2" fontAlgn="base"/>
            <a:r>
              <a:rPr lang="ko-KR" altLang="en-US" dirty="0"/>
              <a:t>각 구독자 클래스는 </a:t>
            </a:r>
            <a:r>
              <a:rPr lang="en-US" altLang="ko-KR" b="1" dirty="0" err="1"/>
              <a:t>BP_Flagpole</a:t>
            </a:r>
            <a:r>
              <a:rPr lang="ko-KR" altLang="en-US" dirty="0"/>
              <a:t> 타입의 변수 </a:t>
            </a:r>
            <a:r>
              <a:rPr lang="en-US" altLang="ko-KR" b="1" dirty="0" err="1"/>
              <a:t>MyVictoryMessenger</a:t>
            </a:r>
            <a:r>
              <a:rPr lang="ko-KR" altLang="en-US" dirty="0"/>
              <a:t>를 선언하고</a:t>
            </a:r>
            <a:endParaRPr lang="en-US" altLang="ko-KR" dirty="0"/>
          </a:p>
          <a:p>
            <a:pPr marL="914400" lvl="2" indent="0" fontAlgn="base">
              <a:buNone/>
            </a:pPr>
            <a:r>
              <a:rPr lang="en-US" altLang="ko-KR" dirty="0"/>
              <a:t>  </a:t>
            </a:r>
            <a:r>
              <a:rPr lang="ko-KR" altLang="en-US" dirty="0"/>
              <a:t> </a:t>
            </a:r>
            <a:r>
              <a:rPr lang="ko-KR" altLang="en-US" dirty="0" err="1"/>
              <a:t>블루프린트</a:t>
            </a:r>
            <a:r>
              <a:rPr lang="ko-KR" altLang="en-US" dirty="0"/>
              <a:t> 에디터에서 속성값을 지정할 수 있도록 허용해주자</a:t>
            </a:r>
            <a:r>
              <a:rPr lang="en-US" altLang="ko-KR" dirty="0"/>
              <a:t>. (‘</a:t>
            </a:r>
            <a:r>
              <a:rPr lang="ko-KR" altLang="en-US" dirty="0"/>
              <a:t>인스턴스 편집 가능</a:t>
            </a:r>
            <a:r>
              <a:rPr lang="en-US" altLang="ko-KR" dirty="0"/>
              <a:t>’</a:t>
            </a:r>
            <a:r>
              <a:rPr lang="ko-KR" altLang="en-US" dirty="0"/>
              <a:t>에 체크</a:t>
            </a:r>
            <a:r>
              <a:rPr lang="en-US" altLang="ko-KR" dirty="0"/>
              <a:t>)</a:t>
            </a:r>
          </a:p>
          <a:p>
            <a:pPr lvl="2" fontAlgn="base"/>
            <a:r>
              <a:rPr lang="ko-KR" altLang="en-US" dirty="0"/>
              <a:t>레벨 에디터에서 </a:t>
            </a:r>
            <a:r>
              <a:rPr lang="ko-KR" altLang="en-US" dirty="0" err="1"/>
              <a:t>액터를</a:t>
            </a:r>
            <a:r>
              <a:rPr lang="ko-KR" altLang="en-US" dirty="0"/>
              <a:t> 모두 레벨에 배치한 후에 속성값을 지정해주자</a:t>
            </a:r>
            <a:r>
              <a:rPr lang="en-US" altLang="ko-KR" dirty="0"/>
              <a:t>.</a:t>
            </a:r>
          </a:p>
          <a:p>
            <a:pPr lvl="3" fontAlgn="base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배치된 각 구독자 클래스의 인스턴스에 대해서 디테일 탭에서</a:t>
            </a:r>
            <a:endParaRPr lang="en-US" altLang="ko-KR" dirty="0"/>
          </a:p>
          <a:p>
            <a:pPr marL="1371600" lvl="3" indent="0" fontAlgn="base">
              <a:buNone/>
            </a:pPr>
            <a:r>
              <a:rPr lang="en-US" altLang="ko-KR" dirty="0"/>
              <a:t>   </a:t>
            </a:r>
            <a:r>
              <a:rPr lang="ko-KR" altLang="en-US" dirty="0"/>
              <a:t> </a:t>
            </a:r>
            <a:r>
              <a:rPr lang="en-US" altLang="ko-KR" b="1" dirty="0" err="1"/>
              <a:t>MyVictoryMessenger</a:t>
            </a:r>
            <a:r>
              <a:rPr lang="ko-KR" altLang="en-US" dirty="0"/>
              <a:t> 속성값에 </a:t>
            </a:r>
            <a:r>
              <a:rPr lang="en-US" altLang="ko-KR" dirty="0"/>
              <a:t>‘</a:t>
            </a:r>
            <a:r>
              <a:rPr lang="ko-KR" altLang="en-US" dirty="0"/>
              <a:t>레벨에 배치된 </a:t>
            </a:r>
            <a:r>
              <a:rPr lang="en-US" altLang="ko-KR" b="1" dirty="0" err="1"/>
              <a:t>BP_Flagpole</a:t>
            </a:r>
            <a:r>
              <a:rPr lang="ko-KR" altLang="en-US" dirty="0"/>
              <a:t> 인스턴스</a:t>
            </a:r>
            <a:r>
              <a:rPr lang="en-US" altLang="ko-KR" dirty="0"/>
              <a:t>’</a:t>
            </a:r>
            <a:r>
              <a:rPr lang="ko-KR" altLang="en-US" dirty="0"/>
              <a:t>를 지정하자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이제 예제를 통해서 하나씩 구현해보자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7771DC-D714-4977-99A4-1365BB5A8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790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E7692-043B-4888-92AC-39D8410B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dirty="0"/>
              <a:t>실습 </a:t>
            </a:r>
            <a:r>
              <a:rPr lang="en-US" altLang="ko-KR" dirty="0"/>
              <a:t>[3. </a:t>
            </a:r>
            <a:r>
              <a:rPr lang="ko-KR" altLang="en-US" dirty="0"/>
              <a:t>이벤트 </a:t>
            </a:r>
            <a:r>
              <a:rPr lang="ko-KR" altLang="en-US" dirty="0" err="1"/>
              <a:t>디스패처</a:t>
            </a:r>
            <a:r>
              <a:rPr lang="ko-KR" altLang="en-US" dirty="0"/>
              <a:t> 생성하기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EC490C-66B6-41E8-9F13-4CDC4127F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en-US" altLang="ko-KR" dirty="0" err="1"/>
              <a:t>Peventdispatcher</a:t>
            </a:r>
            <a:endParaRPr lang="en-US" altLang="ko-KR" dirty="0"/>
          </a:p>
          <a:p>
            <a:endParaRPr lang="en-US" altLang="ko-KR" dirty="0"/>
          </a:p>
          <a:p>
            <a:pPr>
              <a:tabLst>
                <a:tab pos="9953625" algn="l"/>
              </a:tabLst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1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Peventdispatcher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66AC7B-08B0-4577-A9C2-75D2F6A5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913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F783A-3636-45AB-92B1-A458CF827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11_ </a:t>
            </a:r>
            <a:r>
              <a:rPr lang="ko-KR" altLang="en-US" dirty="0">
                <a:solidFill>
                  <a:srgbClr val="0070C0"/>
                </a:solidFill>
              </a:rPr>
              <a:t>커스텀 이벤트와 이벤트 </a:t>
            </a:r>
            <a:r>
              <a:rPr lang="ko-KR" altLang="en-US" dirty="0" err="1">
                <a:solidFill>
                  <a:srgbClr val="0070C0"/>
                </a:solidFill>
              </a:rPr>
              <a:t>디스패처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9CB6E-700D-4E3F-B2DE-37BDFFA50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커스텀 이벤트 노드 생성하고 호출하기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이벤트 </a:t>
            </a:r>
            <a:r>
              <a:rPr lang="ko-KR" altLang="en-US" dirty="0" err="1"/>
              <a:t>디스패처</a:t>
            </a:r>
            <a:r>
              <a:rPr lang="ko-KR" altLang="en-US" dirty="0"/>
              <a:t> 생성하기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B10DD1-2571-4F58-9BC6-7D040FB2A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90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7D3E96-1B06-45BF-BBD3-2E36BAF8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1. </a:t>
            </a:r>
            <a:r>
              <a:rPr lang="ko-KR" altLang="en-US" dirty="0">
                <a:solidFill>
                  <a:srgbClr val="0070C0"/>
                </a:solidFill>
              </a:rPr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EA56EB-A112-4563-A267-D6D31B775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학습 목표</a:t>
            </a:r>
            <a:endParaRPr lang="en-US" altLang="ko-KR" dirty="0"/>
          </a:p>
          <a:p>
            <a:pPr lvl="1"/>
            <a:r>
              <a:rPr lang="ko-KR" altLang="en-US" dirty="0"/>
              <a:t>커스텀 이벤트 노드를 생성하고 사용할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이벤트 </a:t>
            </a:r>
            <a:r>
              <a:rPr lang="ko-KR" altLang="en-US" dirty="0" err="1"/>
              <a:t>디스패처를</a:t>
            </a:r>
            <a:r>
              <a:rPr lang="ko-KR" altLang="en-US" dirty="0"/>
              <a:t> 이해하고 사용할 수 있다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774BEA-3CF0-47D1-BE97-3B8215689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638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7D3E96-1B06-45BF-BBD3-2E36BAF8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노드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EA56EB-A112-4563-A267-D6D31B775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이벤트 기반 구조</a:t>
            </a:r>
            <a:endParaRPr lang="en-US" altLang="ko-KR" dirty="0"/>
          </a:p>
          <a:p>
            <a:pPr lvl="1"/>
            <a:r>
              <a:rPr lang="ko-KR" altLang="en-US" dirty="0"/>
              <a:t>게임엔진은 각종 이벤트</a:t>
            </a:r>
            <a:r>
              <a:rPr lang="en-US" altLang="ko-KR" dirty="0"/>
              <a:t>(</a:t>
            </a:r>
            <a:r>
              <a:rPr lang="ko-KR" altLang="en-US" dirty="0"/>
              <a:t>입력</a:t>
            </a:r>
            <a:r>
              <a:rPr lang="en-US" altLang="ko-KR" dirty="0"/>
              <a:t>, </a:t>
            </a:r>
            <a:r>
              <a:rPr lang="ko-KR" altLang="en-US" dirty="0"/>
              <a:t>충돌 등</a:t>
            </a:r>
            <a:r>
              <a:rPr lang="en-US" altLang="ko-KR" dirty="0"/>
              <a:t>)</a:t>
            </a:r>
            <a:r>
              <a:rPr lang="ko-KR" altLang="en-US" dirty="0"/>
              <a:t>를  감지하고 이를 </a:t>
            </a:r>
            <a:r>
              <a:rPr lang="ko-KR" altLang="en-US" dirty="0" err="1"/>
              <a:t>블루프린트로</a:t>
            </a:r>
            <a:r>
              <a:rPr lang="ko-KR" altLang="en-US" dirty="0"/>
              <a:t> 통지해줌</a:t>
            </a:r>
            <a:endParaRPr lang="en-US" altLang="ko-KR" dirty="0"/>
          </a:p>
          <a:p>
            <a:pPr lvl="2"/>
            <a:r>
              <a:rPr lang="ko-KR" altLang="en-US" dirty="0"/>
              <a:t>이벤트 기반</a:t>
            </a:r>
            <a:r>
              <a:rPr lang="en-US" altLang="ko-KR" dirty="0"/>
              <a:t>(event-driven) </a:t>
            </a:r>
            <a:r>
              <a:rPr lang="ko-KR" altLang="en-US" dirty="0"/>
              <a:t>개발이 가능하도록 지원함</a:t>
            </a:r>
            <a:endParaRPr lang="en-US" altLang="ko-KR" dirty="0"/>
          </a:p>
          <a:p>
            <a:pPr lvl="1"/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 err="1"/>
              <a:t>블루프린트에서는</a:t>
            </a:r>
            <a:r>
              <a:rPr lang="en-US" altLang="ko-KR" dirty="0"/>
              <a:t>, </a:t>
            </a:r>
            <a:r>
              <a:rPr lang="ko-KR" altLang="en-US" dirty="0"/>
              <a:t>이벤트가 작업 흐름의 시작 지점이 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이벤트 종류</a:t>
            </a:r>
            <a:endParaRPr lang="en-US" altLang="ko-KR" dirty="0"/>
          </a:p>
          <a:p>
            <a:pPr lvl="1"/>
            <a:r>
              <a:rPr lang="ko-KR" altLang="en-US" dirty="0"/>
              <a:t>기본 이벤트 </a:t>
            </a:r>
            <a:r>
              <a:rPr lang="en-US" altLang="ko-KR" spc="-150" dirty="0"/>
              <a:t>(</a:t>
            </a:r>
            <a:r>
              <a:rPr lang="en-US" altLang="ko-KR" b="1" spc="-150" dirty="0" err="1"/>
              <a:t>BeginPlay</a:t>
            </a:r>
            <a:r>
              <a:rPr lang="en-US" altLang="ko-KR" spc="-150" dirty="0"/>
              <a:t> </a:t>
            </a:r>
            <a:r>
              <a:rPr lang="ko-KR" altLang="en-US" spc="-150" dirty="0"/>
              <a:t>이벤트</a:t>
            </a:r>
            <a:r>
              <a:rPr lang="en-US" altLang="ko-KR" spc="-150" dirty="0"/>
              <a:t>, </a:t>
            </a:r>
            <a:r>
              <a:rPr lang="en-US" altLang="ko-KR" b="1" spc="-150" dirty="0"/>
              <a:t>Tick</a:t>
            </a:r>
            <a:r>
              <a:rPr lang="en-US" altLang="ko-KR" spc="-150" dirty="0"/>
              <a:t> </a:t>
            </a:r>
            <a:r>
              <a:rPr lang="ko-KR" altLang="en-US" spc="-150" dirty="0"/>
              <a:t>이벤트</a:t>
            </a:r>
            <a:r>
              <a:rPr lang="en-US" altLang="ko-KR" spc="-150" dirty="0"/>
              <a:t>, </a:t>
            </a:r>
            <a:r>
              <a:rPr lang="ko-KR" altLang="en-US" spc="-150" dirty="0"/>
              <a:t>충돌</a:t>
            </a:r>
            <a:r>
              <a:rPr lang="en-US" altLang="ko-KR" spc="-150" dirty="0"/>
              <a:t>(</a:t>
            </a:r>
            <a:r>
              <a:rPr lang="en-US" altLang="ko-KR" b="1" spc="-150" dirty="0" err="1"/>
              <a:t>OnActor</a:t>
            </a:r>
            <a:r>
              <a:rPr lang="en-US" altLang="ko-KR" b="1" spc="-150" dirty="0"/>
              <a:t>(Component)Begin(End)Overlap</a:t>
            </a:r>
            <a:r>
              <a:rPr lang="en-US" altLang="ko-KR" spc="-150" dirty="0"/>
              <a:t>)</a:t>
            </a:r>
            <a:r>
              <a:rPr lang="ko-KR" altLang="en-US" spc="-150" dirty="0"/>
              <a:t> 이벤트</a:t>
            </a:r>
            <a:r>
              <a:rPr lang="en-US" altLang="ko-KR" spc="-150" dirty="0"/>
              <a:t>, …)</a:t>
            </a:r>
          </a:p>
          <a:p>
            <a:pPr lvl="1"/>
            <a:r>
              <a:rPr lang="ko-KR" altLang="en-US" dirty="0"/>
              <a:t>입력 이벤트 </a:t>
            </a:r>
            <a:r>
              <a:rPr lang="en-US" altLang="ko-KR" dirty="0"/>
              <a:t>(</a:t>
            </a:r>
            <a:r>
              <a:rPr lang="ko-KR" altLang="en-US" dirty="0"/>
              <a:t>축 입력 이벤트</a:t>
            </a:r>
            <a:r>
              <a:rPr lang="en-US" altLang="ko-KR" dirty="0"/>
              <a:t>, </a:t>
            </a:r>
            <a:r>
              <a:rPr lang="ko-KR" altLang="en-US" dirty="0"/>
              <a:t>액션 입력 이벤트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이벤트 노드</a:t>
            </a:r>
            <a:endParaRPr lang="en-US" altLang="ko-KR" dirty="0"/>
          </a:p>
          <a:p>
            <a:pPr lvl="1"/>
            <a:r>
              <a:rPr lang="ko-KR" altLang="en-US" dirty="0"/>
              <a:t>이벤트 노드 </a:t>
            </a:r>
            <a:r>
              <a:rPr lang="en-US" altLang="ko-KR" dirty="0"/>
              <a:t>= </a:t>
            </a:r>
            <a:r>
              <a:rPr lang="ko-KR" altLang="en-US" dirty="0"/>
              <a:t>입력 이벤트가 발생될 때에 호출되는 노드임</a:t>
            </a:r>
            <a:endParaRPr lang="en-US" altLang="ko-KR" dirty="0"/>
          </a:p>
          <a:p>
            <a:pPr lvl="1"/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이벤트 노드 </a:t>
            </a:r>
            <a:r>
              <a:rPr lang="en-US" altLang="ko-KR" dirty="0"/>
              <a:t>= </a:t>
            </a:r>
            <a:r>
              <a:rPr lang="ko-KR" altLang="en-US" dirty="0"/>
              <a:t>스크립트 코딩에서 흐름도의 시작 지점에 해당하는 노드로</a:t>
            </a:r>
            <a:r>
              <a:rPr lang="en-US" altLang="ko-KR" dirty="0"/>
              <a:t>,</a:t>
            </a:r>
            <a:endParaRPr lang="ko-KR" altLang="en-US" dirty="0"/>
          </a:p>
          <a:p>
            <a:pPr marL="457200" lvl="1" indent="0">
              <a:buNone/>
            </a:pPr>
            <a:r>
              <a:rPr lang="en-US" altLang="ko-KR" dirty="0"/>
              <a:t>			</a:t>
            </a:r>
            <a:r>
              <a:rPr lang="ko-KR" altLang="en-US" dirty="0"/>
              <a:t>노드 네트워크의 첫 번째 노드에 해당하는 특별한 노드임</a:t>
            </a:r>
          </a:p>
          <a:p>
            <a:pPr lvl="2"/>
            <a:r>
              <a:rPr lang="ko-KR" altLang="en-US" dirty="0"/>
              <a:t>이벤트 노드는 특별한 </a:t>
            </a:r>
            <a:r>
              <a:rPr lang="ko-KR" altLang="en-US" dirty="0" err="1"/>
              <a:t>노드여서</a:t>
            </a:r>
            <a:r>
              <a:rPr lang="en-US" altLang="ko-KR" dirty="0"/>
              <a:t>, </a:t>
            </a:r>
            <a:r>
              <a:rPr lang="ko-KR" altLang="en-US" dirty="0"/>
              <a:t>노드 그래프에서 컬러가 특별하게 붉은색으로 표시됨</a:t>
            </a:r>
            <a:endParaRPr lang="en-US" altLang="ko-KR" dirty="0"/>
          </a:p>
          <a:p>
            <a:pPr lvl="1"/>
            <a:r>
              <a:rPr lang="ko-KR" altLang="en-US" dirty="0" err="1"/>
              <a:t>블루프린트</a:t>
            </a:r>
            <a:r>
              <a:rPr lang="ko-KR" altLang="en-US" dirty="0"/>
              <a:t> 스크립트 코딩은 관심있는 각 이벤트 노드의 노드 네트워크를 작성하는 것임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774BEA-3CF0-47D1-BE97-3B8215689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7CC0CCD-2AE7-4718-A9B6-051F33E82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461" y="3597065"/>
            <a:ext cx="3638939" cy="111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890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7D3E96-1B06-45BF-BBD3-2E36BAF8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커스텀 이벤트 노드 만들고 사용하기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EA56EB-A112-4563-A267-D6D31B775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커스텀 이벤트 노드</a:t>
            </a:r>
            <a:endParaRPr lang="en-US" altLang="ko-KR" dirty="0"/>
          </a:p>
          <a:p>
            <a:pPr lvl="1"/>
            <a:r>
              <a:rPr lang="ko-KR" altLang="en-US" dirty="0"/>
              <a:t>자신이 필요한 이벤트 노드를 직접 만들 수 있어야 함</a:t>
            </a:r>
            <a:endParaRPr lang="en-US" altLang="ko-KR" dirty="0"/>
          </a:p>
          <a:p>
            <a:pPr lvl="1"/>
            <a:r>
              <a:rPr lang="ko-KR" altLang="en-US" dirty="0"/>
              <a:t>이러한 사용자가 정의한 이벤트 노드를 </a:t>
            </a:r>
            <a:r>
              <a:rPr lang="ko-KR" altLang="en-US" b="1" dirty="0"/>
              <a:t>커스텀 이벤트</a:t>
            </a:r>
            <a:r>
              <a:rPr lang="ko-KR" altLang="en-US" dirty="0"/>
              <a:t> 노드라고 함</a:t>
            </a:r>
            <a:endParaRPr lang="en-US" altLang="ko-KR" dirty="0"/>
          </a:p>
          <a:p>
            <a:pPr lvl="1"/>
            <a:r>
              <a:rPr lang="ko-KR" altLang="en-US" dirty="0"/>
              <a:t>이 장에서는 커스텀 이벤트 노드를 생성하고 사용하는 방법에 대해서 학습한다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커스텀 이벤트 호출</a:t>
            </a:r>
            <a:endParaRPr lang="en-US" altLang="ko-KR" dirty="0"/>
          </a:p>
          <a:p>
            <a:pPr lvl="1"/>
            <a:r>
              <a:rPr lang="ko-KR" altLang="en-US" dirty="0"/>
              <a:t>이벤트를 함수로 생각하자</a:t>
            </a:r>
            <a:endParaRPr lang="en-US" altLang="ko-KR" dirty="0"/>
          </a:p>
          <a:p>
            <a:pPr lvl="1"/>
            <a:r>
              <a:rPr lang="en-US" altLang="ko-KR" dirty="0"/>
              <a:t>“</a:t>
            </a:r>
            <a:r>
              <a:rPr lang="ko-KR" altLang="en-US" dirty="0"/>
              <a:t>커스텀 이벤트</a:t>
            </a:r>
            <a:r>
              <a:rPr lang="en-US" altLang="ko-KR" dirty="0"/>
              <a:t>”</a:t>
            </a:r>
            <a:r>
              <a:rPr lang="ko-KR" altLang="en-US" dirty="0"/>
              <a:t>도</a:t>
            </a:r>
            <a:r>
              <a:rPr lang="en-US" altLang="ko-KR" dirty="0"/>
              <a:t> </a:t>
            </a:r>
            <a:r>
              <a:rPr lang="ko-KR" altLang="en-US" dirty="0"/>
              <a:t>커스텀 </a:t>
            </a:r>
            <a:r>
              <a:rPr lang="en-US" altLang="ko-KR" dirty="0"/>
              <a:t>“</a:t>
            </a:r>
            <a:r>
              <a:rPr lang="ko-KR" altLang="en-US" dirty="0"/>
              <a:t>함수</a:t>
            </a:r>
            <a:r>
              <a:rPr lang="en-US" altLang="ko-KR" dirty="0"/>
              <a:t>”</a:t>
            </a:r>
            <a:r>
              <a:rPr lang="ko-KR" altLang="en-US" dirty="0"/>
              <a:t>로 생각하자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호출 노드는 파란색으로 표시됨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774BEA-3CF0-47D1-BE97-3B8215689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97395B4-EEEE-44BD-980E-AD00A7A7D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400" y="3034851"/>
            <a:ext cx="1398197" cy="89947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B220E40-AFD4-4D11-B9D1-5849EC7A1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8370" y="2580176"/>
            <a:ext cx="2784030" cy="144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407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7D3E96-1B06-45BF-BBD3-2E36BAF8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2. </a:t>
            </a:r>
            <a:r>
              <a:rPr lang="ko-KR" altLang="en-US" dirty="0">
                <a:solidFill>
                  <a:srgbClr val="0070C0"/>
                </a:solidFill>
              </a:rPr>
              <a:t>커스텀 이벤트 노드 생성하고 호출하기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EA56EB-A112-4563-A267-D6D31B775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커스텀 이벤트 노드를 생성하고 호출하는 방법에 대해서 학습해보자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774BEA-3CF0-47D1-BE97-3B8215689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50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E7692-043B-4888-92AC-39D8410B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dirty="0"/>
              <a:t>실습 </a:t>
            </a:r>
            <a:r>
              <a:rPr lang="en-US" altLang="ko-KR" dirty="0"/>
              <a:t>[2. </a:t>
            </a:r>
            <a:r>
              <a:rPr lang="ko-KR" altLang="en-US" dirty="0"/>
              <a:t>커스텀 이벤트 노드 생성하고 호출하기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EC490C-66B6-41E8-9F13-4CDC4127F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en-US" altLang="ko-KR" dirty="0" err="1"/>
              <a:t>Pcustomevent</a:t>
            </a:r>
            <a:endParaRPr lang="en-US" altLang="ko-KR" dirty="0"/>
          </a:p>
          <a:p>
            <a:endParaRPr lang="en-US" altLang="ko-KR" dirty="0"/>
          </a:p>
          <a:p>
            <a:pPr>
              <a:tabLst>
                <a:tab pos="9953625" algn="l"/>
              </a:tabLst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1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Pcustomevent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66AC7B-08B0-4577-A9C2-75D2F6A5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362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7D3E96-1B06-45BF-BBD3-2E36BAF8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3. </a:t>
            </a:r>
            <a:r>
              <a:rPr lang="ko-KR" altLang="en-US" dirty="0">
                <a:solidFill>
                  <a:srgbClr val="0070C0"/>
                </a:solidFill>
              </a:rPr>
              <a:t>이벤트 </a:t>
            </a:r>
            <a:r>
              <a:rPr lang="ko-KR" altLang="en-US" dirty="0" err="1">
                <a:solidFill>
                  <a:srgbClr val="0070C0"/>
                </a:solidFill>
              </a:rPr>
              <a:t>디스패처</a:t>
            </a:r>
            <a:r>
              <a:rPr lang="ko-KR" altLang="en-US" dirty="0">
                <a:solidFill>
                  <a:srgbClr val="0070C0"/>
                </a:solidFill>
              </a:rPr>
              <a:t> 생성하기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EA56EB-A112-4563-A267-D6D31B775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이벤트 </a:t>
            </a:r>
            <a:r>
              <a:rPr lang="ko-KR" altLang="en-US" dirty="0" err="1"/>
              <a:t>디스패처에</a:t>
            </a:r>
            <a:r>
              <a:rPr lang="ko-KR" altLang="en-US" dirty="0"/>
              <a:t> 대해서 학습해보자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774BEA-3CF0-47D1-BE97-3B8215689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184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93FE8F-A943-4FA4-9B57-CDC87929D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</a:t>
            </a:r>
            <a:r>
              <a:rPr lang="ko-KR" altLang="en-US" dirty="0" err="1"/>
              <a:t>디스패처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24A647-D783-448B-A1A6-7B08A0D9D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이벤트 </a:t>
            </a:r>
            <a:r>
              <a:rPr lang="ko-KR" altLang="en-US" dirty="0" err="1"/>
              <a:t>디스패처</a:t>
            </a:r>
            <a:r>
              <a:rPr lang="en-US" altLang="ko-KR" dirty="0"/>
              <a:t>(event dispatcher) :</a:t>
            </a:r>
            <a:r>
              <a:rPr lang="ko-KR" altLang="en-US" dirty="0"/>
              <a:t> </a:t>
            </a:r>
            <a:r>
              <a:rPr lang="ko-KR" altLang="en-US" dirty="0" err="1"/>
              <a:t>액터간의</a:t>
            </a:r>
            <a:r>
              <a:rPr lang="ko-KR" altLang="en-US" dirty="0"/>
              <a:t> 통신 방법임</a:t>
            </a:r>
            <a:endParaRPr lang="en-US" altLang="ko-KR" dirty="0"/>
          </a:p>
          <a:p>
            <a:pPr lvl="1" fontAlgn="base"/>
            <a:r>
              <a:rPr lang="ko-KR" altLang="en-US" dirty="0"/>
              <a:t>하나의 </a:t>
            </a:r>
            <a:r>
              <a:rPr lang="ko-KR" altLang="en-US" dirty="0" err="1"/>
              <a:t>액터가</a:t>
            </a:r>
            <a:r>
              <a:rPr lang="ko-KR" altLang="en-US" dirty="0"/>
              <a:t> 여러 액터들에게 정보를 전달하는 통신 방식임</a:t>
            </a:r>
            <a:endParaRPr lang="en-US" altLang="ko-KR" dirty="0"/>
          </a:p>
          <a:p>
            <a:pPr lvl="1" fontAlgn="base"/>
            <a:r>
              <a:rPr lang="ko-KR" altLang="en-US" dirty="0"/>
              <a:t>한 </a:t>
            </a:r>
            <a:r>
              <a:rPr lang="ko-KR" altLang="en-US" dirty="0" err="1"/>
              <a:t>액터는</a:t>
            </a:r>
            <a:r>
              <a:rPr lang="ko-KR" altLang="en-US" dirty="0"/>
              <a:t> 이벤트를 발송하고</a:t>
            </a:r>
            <a:r>
              <a:rPr lang="en-US" altLang="ko-KR" dirty="0"/>
              <a:t>,</a:t>
            </a:r>
          </a:p>
          <a:p>
            <a:pPr lvl="1" fontAlgn="base"/>
            <a:r>
              <a:rPr lang="ko-KR" altLang="en-US" dirty="0"/>
              <a:t>그 이벤트에 귀를 기울이는 다른 여러 </a:t>
            </a:r>
            <a:r>
              <a:rPr lang="ko-KR" altLang="en-US" dirty="0" err="1"/>
              <a:t>액터는</a:t>
            </a:r>
            <a:r>
              <a:rPr lang="ko-KR" altLang="en-US" dirty="0"/>
              <a:t> 발송된 이벤트를 </a:t>
            </a:r>
            <a:r>
              <a:rPr lang="ko-KR" altLang="en-US" dirty="0" err="1"/>
              <a:t>통지받음</a:t>
            </a:r>
            <a:endParaRPr lang="en-US" altLang="ko-KR" dirty="0"/>
          </a:p>
          <a:p>
            <a:pPr lvl="1" fontAlgn="base"/>
            <a:endParaRPr lang="en-US" altLang="ko-KR" dirty="0"/>
          </a:p>
          <a:p>
            <a:pPr fontAlgn="base"/>
            <a:r>
              <a:rPr lang="ko-KR" altLang="en-US" dirty="0"/>
              <a:t>사용 절차</a:t>
            </a:r>
            <a:endParaRPr lang="en-US" altLang="ko-KR" dirty="0"/>
          </a:p>
          <a:p>
            <a:pPr lvl="1" fontAlgn="base"/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ko-KR" altLang="en-US" dirty="0"/>
              <a:t>이벤트를 발송하는 </a:t>
            </a:r>
            <a:r>
              <a:rPr lang="ko-KR" altLang="en-US" dirty="0" err="1"/>
              <a:t>액터는</a:t>
            </a:r>
            <a:r>
              <a:rPr lang="ko-KR" altLang="en-US" dirty="0"/>
              <a:t> </a:t>
            </a:r>
            <a:r>
              <a:rPr lang="ko-KR" altLang="en-US" b="1" dirty="0"/>
              <a:t>이벤트 </a:t>
            </a:r>
            <a:r>
              <a:rPr lang="ko-KR" altLang="en-US" b="1" dirty="0" err="1"/>
              <a:t>디스패처</a:t>
            </a:r>
            <a:r>
              <a:rPr lang="en-US" altLang="ko-KR" dirty="0"/>
              <a:t>(event dispatcher)</a:t>
            </a:r>
            <a:r>
              <a:rPr lang="ko-KR" altLang="en-US" dirty="0"/>
              <a:t>라는 객체를 만듦</a:t>
            </a:r>
            <a:endParaRPr lang="en-US" altLang="ko-KR" dirty="0"/>
          </a:p>
          <a:p>
            <a:pPr lvl="2" fontAlgn="base"/>
            <a:r>
              <a:rPr lang="ko-KR" altLang="en-US" dirty="0"/>
              <a:t>여기서</a:t>
            </a:r>
            <a:r>
              <a:rPr lang="en-US" altLang="ko-KR" dirty="0"/>
              <a:t>, </a:t>
            </a:r>
            <a:r>
              <a:rPr lang="ko-KR" altLang="en-US" dirty="0"/>
              <a:t>발송</a:t>
            </a:r>
            <a:r>
              <a:rPr lang="en-US" altLang="ko-KR" dirty="0"/>
              <a:t>(dispatch)</a:t>
            </a:r>
            <a:r>
              <a:rPr lang="ko-KR" altLang="en-US" dirty="0"/>
              <a:t>을 다른 말로 통지</a:t>
            </a:r>
            <a:r>
              <a:rPr lang="en-US" altLang="ko-KR" dirty="0"/>
              <a:t>(notify)</a:t>
            </a:r>
            <a:r>
              <a:rPr lang="ko-KR" altLang="en-US" dirty="0"/>
              <a:t>라고도 함</a:t>
            </a:r>
            <a:endParaRPr lang="en-US" altLang="ko-KR" dirty="0"/>
          </a:p>
          <a:p>
            <a:pPr lvl="1" fontAlgn="base"/>
            <a:r>
              <a:rPr lang="ko-KR" altLang="en-US" dirty="0"/>
              <a:t>그 다음</a:t>
            </a:r>
            <a:r>
              <a:rPr lang="en-US" altLang="ko-KR" dirty="0"/>
              <a:t>, </a:t>
            </a:r>
            <a:r>
              <a:rPr lang="ko-KR" altLang="en-US" dirty="0"/>
              <a:t>이벤트 </a:t>
            </a:r>
            <a:r>
              <a:rPr lang="ko-KR" altLang="en-US" dirty="0" err="1"/>
              <a:t>디스패처에</a:t>
            </a:r>
            <a:r>
              <a:rPr lang="ko-KR" altLang="en-US" dirty="0"/>
              <a:t> 귀를 기울이고자</a:t>
            </a:r>
            <a:r>
              <a:rPr lang="en-US" altLang="ko-KR" dirty="0"/>
              <a:t>(listen) </a:t>
            </a:r>
            <a:r>
              <a:rPr lang="ko-KR" altLang="en-US" dirty="0"/>
              <a:t>하는 액터들은</a:t>
            </a:r>
            <a:endParaRPr lang="en-US" altLang="ko-KR" dirty="0"/>
          </a:p>
          <a:p>
            <a:pPr marL="457200" lvl="1" indent="0" fontAlgn="base">
              <a:buNone/>
            </a:pPr>
            <a:r>
              <a:rPr lang="en-US" altLang="ko-KR" dirty="0"/>
              <a:t>  </a:t>
            </a:r>
            <a:r>
              <a:rPr lang="ko-KR" altLang="en-US" dirty="0"/>
              <a:t> 그 이벤트 </a:t>
            </a:r>
            <a:r>
              <a:rPr lang="ko-KR" altLang="en-US" dirty="0" err="1"/>
              <a:t>디스패처에</a:t>
            </a:r>
            <a:r>
              <a:rPr lang="ko-KR" altLang="en-US" dirty="0"/>
              <a:t> 자신을 등록</a:t>
            </a:r>
            <a:r>
              <a:rPr lang="en-US" altLang="ko-KR" dirty="0"/>
              <a:t>(subscribe)</a:t>
            </a:r>
            <a:r>
              <a:rPr lang="ko-KR" altLang="en-US" dirty="0"/>
              <a:t>함</a:t>
            </a:r>
            <a:endParaRPr lang="en-US" altLang="ko-KR" dirty="0"/>
          </a:p>
          <a:p>
            <a:pPr lvl="2" fontAlgn="base"/>
            <a:r>
              <a:rPr lang="ko-KR" altLang="en-US" dirty="0"/>
              <a:t>등록 과정을 </a:t>
            </a:r>
            <a:r>
              <a:rPr lang="ko-KR" altLang="en-US" dirty="0" err="1"/>
              <a:t>바인드</a:t>
            </a:r>
            <a:r>
              <a:rPr lang="en-US" altLang="ko-KR" dirty="0"/>
              <a:t>(bind)</a:t>
            </a:r>
            <a:r>
              <a:rPr lang="ko-KR" altLang="en-US" dirty="0"/>
              <a:t>라고 함</a:t>
            </a:r>
            <a:r>
              <a:rPr lang="en-US" altLang="ko-KR" dirty="0"/>
              <a:t>. </a:t>
            </a:r>
            <a:r>
              <a:rPr lang="ko-KR" altLang="en-US" dirty="0"/>
              <a:t>등록한 액터들을 구독자</a:t>
            </a:r>
            <a:r>
              <a:rPr lang="en-US" altLang="ko-KR" dirty="0"/>
              <a:t>(subscriber)</a:t>
            </a:r>
            <a:r>
              <a:rPr lang="ko-KR" altLang="en-US" dirty="0"/>
              <a:t>라고도 함</a:t>
            </a:r>
            <a:r>
              <a:rPr lang="en-US" altLang="ko-KR" dirty="0"/>
              <a:t>.</a:t>
            </a:r>
            <a:endParaRPr lang="ko-KR" altLang="en-US" dirty="0"/>
          </a:p>
          <a:p>
            <a:pPr lvl="1" fontAlgn="base"/>
            <a:r>
              <a:rPr lang="ko-KR" altLang="en-US" dirty="0"/>
              <a:t>이후에</a:t>
            </a:r>
            <a:r>
              <a:rPr lang="en-US" altLang="ko-KR" dirty="0"/>
              <a:t>, </a:t>
            </a:r>
            <a:r>
              <a:rPr lang="ko-KR" altLang="en-US" dirty="0" err="1"/>
              <a:t>액터가</a:t>
            </a:r>
            <a:r>
              <a:rPr lang="ko-KR" altLang="en-US" dirty="0"/>
              <a:t> 이벤트 </a:t>
            </a:r>
            <a:r>
              <a:rPr lang="ko-KR" altLang="en-US" dirty="0" err="1"/>
              <a:t>디스패처에게</a:t>
            </a:r>
            <a:r>
              <a:rPr lang="ko-KR" altLang="en-US" dirty="0"/>
              <a:t> 발송을 지시하면</a:t>
            </a:r>
            <a:endParaRPr lang="en-US" altLang="ko-KR" dirty="0"/>
          </a:p>
          <a:p>
            <a:pPr marL="457200" lvl="1" indent="0" fontAlgn="base">
              <a:buNone/>
            </a:pPr>
            <a:r>
              <a:rPr lang="en-US" altLang="ko-KR" dirty="0"/>
              <a:t>  </a:t>
            </a:r>
            <a:r>
              <a:rPr lang="ko-KR" altLang="en-US" dirty="0"/>
              <a:t> 이벤트 </a:t>
            </a:r>
            <a:r>
              <a:rPr lang="ko-KR" altLang="en-US" dirty="0" err="1"/>
              <a:t>디스패처는</a:t>
            </a:r>
            <a:r>
              <a:rPr lang="ko-KR" altLang="en-US" dirty="0"/>
              <a:t> 자신에 등록된 여러 액터에게 통지함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214EAF-BCCA-4460-AE44-39F282D7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422215"/>
      </p:ext>
    </p:extLst>
  </p:cSld>
  <p:clrMapOvr>
    <a:masterClrMapping/>
  </p:clrMapOvr>
</p:sld>
</file>

<file path=ppt/theme/theme1.xml><?xml version="1.0" encoding="utf-8"?>
<a:theme xmlns:a="http://schemas.openxmlformats.org/drawingml/2006/main" name="c00_prefa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c00_preface</Template>
  <TotalTime>31744</TotalTime>
  <Words>760</Words>
  <Application>Microsoft Office PowerPoint</Application>
  <PresentationFormat>와이드스크린</PresentationFormat>
  <Paragraphs>110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Arial</vt:lpstr>
      <vt:lpstr>Tempus Sans ITC</vt:lpstr>
      <vt:lpstr>Times New Roman</vt:lpstr>
      <vt:lpstr>Wingdings</vt:lpstr>
      <vt:lpstr>c00_preface</vt:lpstr>
      <vt:lpstr>11_ 커스텀 이벤트와 이벤트 디스패처</vt:lpstr>
      <vt:lpstr>11_ 커스텀 이벤트와 이벤트 디스패처</vt:lpstr>
      <vt:lpstr>1. 개요</vt:lpstr>
      <vt:lpstr>이벤트 노드</vt:lpstr>
      <vt:lpstr>커스텀 이벤트 노드 만들고 사용하기</vt:lpstr>
      <vt:lpstr>2. 커스텀 이벤트 노드 생성하고 호출하기</vt:lpstr>
      <vt:lpstr>실습 [2. 커스텀 이벤트 노드 생성하고 호출하기]</vt:lpstr>
      <vt:lpstr>3. 이벤트 디스패처 생성하기</vt:lpstr>
      <vt:lpstr>이벤트 디스패처</vt:lpstr>
      <vt:lpstr>예제 시나리오 미리 살펴보기</vt:lpstr>
      <vt:lpstr>예제 시나리오 미리 살펴보기’</vt:lpstr>
      <vt:lpstr>실습 [3. 이벤트 디스패처 생성하기]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01. 실수의 표현</dc:title>
  <dc:creator>Prof</dc:creator>
  <cp:lastModifiedBy>Prof</cp:lastModifiedBy>
  <cp:revision>1959</cp:revision>
  <dcterms:created xsi:type="dcterms:W3CDTF">2022-04-23T07:10:57Z</dcterms:created>
  <dcterms:modified xsi:type="dcterms:W3CDTF">2022-08-22T10:00:40Z</dcterms:modified>
</cp:coreProperties>
</file>