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sldIdLst>
    <p:sldId id="261" r:id="rId2"/>
    <p:sldId id="717" r:id="rId3"/>
    <p:sldId id="718" r:id="rId4"/>
    <p:sldId id="723" r:id="rId5"/>
    <p:sldId id="719" r:id="rId6"/>
    <p:sldId id="724" r:id="rId7"/>
    <p:sldId id="725" r:id="rId8"/>
    <p:sldId id="726" r:id="rId9"/>
    <p:sldId id="730" r:id="rId10"/>
    <p:sldId id="731" r:id="rId11"/>
    <p:sldId id="409" r:id="rId12"/>
    <p:sldId id="720" r:id="rId13"/>
    <p:sldId id="727" r:id="rId14"/>
    <p:sldId id="728" r:id="rId15"/>
    <p:sldId id="729" r:id="rId16"/>
    <p:sldId id="72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717"/>
            <p14:sldId id="718"/>
            <p14:sldId id="723"/>
            <p14:sldId id="719"/>
            <p14:sldId id="724"/>
            <p14:sldId id="725"/>
            <p14:sldId id="726"/>
            <p14:sldId id="730"/>
            <p14:sldId id="731"/>
            <p14:sldId id="409"/>
            <p14:sldId id="720"/>
            <p14:sldId id="727"/>
            <p14:sldId id="728"/>
            <p14:sldId id="729"/>
            <p14:sldId id="721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07" autoAdjust="0"/>
  </p:normalViewPr>
  <p:slideViewPr>
    <p:cSldViewPr snapToGrid="0">
      <p:cViewPr varScale="1">
        <p:scale>
          <a:sx n="103" d="100"/>
          <a:sy n="103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12_ </a:t>
            </a:r>
            <a:r>
              <a:rPr lang="ko-KR" altLang="en-US" dirty="0" err="1"/>
              <a:t>액터</a:t>
            </a:r>
            <a:r>
              <a:rPr lang="ko-KR" altLang="en-US"/>
              <a:t> 생성과 소멸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6B47-40ED-4FC1-B598-DF772B3A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히트 이벤트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53A16-1215-499A-8F73-79BBE0057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겹침</a:t>
            </a:r>
            <a:r>
              <a:rPr lang="en-US" altLang="ko-KR" dirty="0"/>
              <a:t>(overlap)</a:t>
            </a:r>
            <a:r>
              <a:rPr lang="ko-KR" altLang="en-US" dirty="0"/>
              <a:t>이 아닌 블록</a:t>
            </a:r>
            <a:r>
              <a:rPr lang="en-US" altLang="ko-KR" dirty="0"/>
              <a:t>(block)</a:t>
            </a:r>
            <a:r>
              <a:rPr lang="ko-KR" altLang="en-US" dirty="0"/>
              <a:t> 유형의 충돌 시에는</a:t>
            </a:r>
            <a:endParaRPr lang="en-US" altLang="ko-KR" dirty="0"/>
          </a:p>
          <a:p>
            <a:pPr lvl="1"/>
            <a:r>
              <a:rPr lang="ko-KR" altLang="en-US" dirty="0"/>
              <a:t>디폴트로 이벤트가 발생되지 않음</a:t>
            </a:r>
            <a:endParaRPr lang="en-US" altLang="ko-KR" dirty="0"/>
          </a:p>
          <a:p>
            <a:r>
              <a:rPr lang="ko-KR" altLang="en-US" dirty="0"/>
              <a:t>블록 유형의 충돌에 대해서도 이벤트의 발생을 원하는 경우에는</a:t>
            </a:r>
            <a:endParaRPr lang="en-US" altLang="ko-KR" dirty="0"/>
          </a:p>
          <a:p>
            <a:pPr lvl="1"/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컴포넌트의 디테일 탭에서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‘</a:t>
            </a:r>
            <a:r>
              <a:rPr lang="ko-KR" altLang="en-US" b="1" dirty="0"/>
              <a:t>시뮬레이션 중 히트 이벤트 생성</a:t>
            </a:r>
            <a:r>
              <a:rPr lang="en-US" altLang="ko-KR" b="1" dirty="0"/>
              <a:t>(Simulation Generates Hit Events)</a:t>
            </a:r>
            <a:r>
              <a:rPr lang="en-US" altLang="ko-KR" dirty="0"/>
              <a:t>’</a:t>
            </a:r>
            <a:r>
              <a:rPr lang="ko-KR" altLang="en-US" dirty="0"/>
              <a:t>을 체크하자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ko-KR" dirty="0"/>
              <a:t>→</a:t>
            </a:r>
            <a:r>
              <a:rPr lang="en-US" altLang="ko-KR" dirty="0"/>
              <a:t> Hit </a:t>
            </a:r>
            <a:r>
              <a:rPr lang="ko-KR" altLang="en-US" dirty="0"/>
              <a:t>이벤트가 발생됨</a:t>
            </a:r>
            <a:endParaRPr lang="en-US" altLang="ko-KR" dirty="0"/>
          </a:p>
          <a:p>
            <a:r>
              <a:rPr lang="ko-KR" altLang="en-US" dirty="0" err="1"/>
              <a:t>콜백</a:t>
            </a:r>
            <a:r>
              <a:rPr lang="ko-KR" altLang="en-US" dirty="0"/>
              <a:t> 함수 작성 </a:t>
            </a:r>
            <a:r>
              <a:rPr lang="en-US" altLang="ko-KR" dirty="0"/>
              <a:t>(</a:t>
            </a:r>
            <a:r>
              <a:rPr lang="ko-KR" altLang="en-US" dirty="0" err="1"/>
              <a:t>블루프린트</a:t>
            </a:r>
            <a:r>
              <a:rPr lang="ko-KR" altLang="en-US" dirty="0"/>
              <a:t> 클래스 내에서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해당 컴포넌트의 </a:t>
            </a:r>
            <a:r>
              <a:rPr lang="en-US" altLang="ko-KR" dirty="0"/>
              <a:t>‘</a:t>
            </a:r>
            <a:r>
              <a:rPr lang="ko-KR" altLang="en-US" b="1" dirty="0"/>
              <a:t>컴포넌트 히트 시</a:t>
            </a:r>
            <a:r>
              <a:rPr lang="en-US" altLang="ko-KR" b="1" dirty="0"/>
              <a:t>(</a:t>
            </a:r>
            <a:r>
              <a:rPr lang="en-US" altLang="ko-KR" b="1" dirty="0" err="1"/>
              <a:t>OnComponentHit</a:t>
            </a:r>
            <a:r>
              <a:rPr lang="en-US" altLang="ko-KR" b="1" dirty="0"/>
              <a:t>)</a:t>
            </a:r>
            <a:r>
              <a:rPr lang="en-US" altLang="ko-KR" dirty="0"/>
              <a:t>’ </a:t>
            </a:r>
            <a:r>
              <a:rPr lang="ko-KR" altLang="en-US" dirty="0"/>
              <a:t>이벤트 노드를 추가하고 노드 그래프 작성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액터</a:t>
            </a:r>
            <a:r>
              <a:rPr lang="ko-KR" altLang="en-US" dirty="0"/>
              <a:t> 단위의 </a:t>
            </a:r>
            <a:r>
              <a:rPr lang="ko-KR" altLang="en-US" dirty="0" err="1"/>
              <a:t>콜백</a:t>
            </a:r>
            <a:r>
              <a:rPr lang="ko-KR" altLang="en-US" dirty="0"/>
              <a:t> 함수 작성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ko-KR" altLang="en-US" dirty="0" err="1"/>
              <a:t>액터</a:t>
            </a:r>
            <a:r>
              <a:rPr lang="ko-KR" altLang="en-US" dirty="0"/>
              <a:t> 인스턴스의 </a:t>
            </a:r>
            <a:r>
              <a:rPr lang="en-US" altLang="ko-KR" dirty="0"/>
              <a:t>‘</a:t>
            </a:r>
            <a:r>
              <a:rPr lang="en-US" altLang="ko-KR" b="1" dirty="0" err="1"/>
              <a:t>OnActorHit</a:t>
            </a:r>
            <a:r>
              <a:rPr lang="en-US" altLang="ko-KR" dirty="0"/>
              <a:t>’ </a:t>
            </a:r>
            <a:r>
              <a:rPr lang="ko-KR" altLang="en-US" dirty="0"/>
              <a:t>이벤트 노드를 추가하고 노드 그래프 작성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0F5E46-6752-481D-B14D-1380F8C6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6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 err="1"/>
              <a:t>액터</a:t>
            </a:r>
            <a:r>
              <a:rPr lang="ko-KR" altLang="en-US" dirty="0"/>
              <a:t> 생성과 소멸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Pspawnactor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Pspawnactor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1B502-0051-42B3-992C-1089D0B3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>
                <a:solidFill>
                  <a:srgbClr val="0070C0"/>
                </a:solidFill>
              </a:rPr>
              <a:t>폰의 </a:t>
            </a:r>
            <a:r>
              <a:rPr lang="ko-KR" altLang="en-US" dirty="0" err="1">
                <a:solidFill>
                  <a:srgbClr val="0070C0"/>
                </a:solidFill>
              </a:rPr>
              <a:t>리스폰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0EDC2-B7E4-49F2-BE5F-E0D5EE8EF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폰을 </a:t>
            </a:r>
            <a:r>
              <a:rPr lang="ko-KR" altLang="en-US" dirty="0" err="1"/>
              <a:t>리스폰하는</a:t>
            </a:r>
            <a:r>
              <a:rPr lang="ko-KR" altLang="en-US" dirty="0"/>
              <a:t> 방법에 대해서 학습해보자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새로 만든 플레이어 폰을 기존의 플레이어 컨트롤러에 연결하는 절차를 학습해보자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액터를</a:t>
            </a:r>
            <a:r>
              <a:rPr lang="ko-KR" altLang="en-US" dirty="0"/>
              <a:t> 소멸시키는 또다른 방법인 </a:t>
            </a:r>
            <a:r>
              <a:rPr lang="ko-KR" altLang="en-US" b="1" dirty="0"/>
              <a:t>킬</a:t>
            </a:r>
            <a:r>
              <a:rPr lang="en-US" altLang="ko-KR" b="1" dirty="0"/>
              <a:t>Z</a:t>
            </a:r>
            <a:r>
              <a:rPr lang="en-US" altLang="ko-KR" dirty="0"/>
              <a:t> </a:t>
            </a:r>
            <a:r>
              <a:rPr lang="ko-KR" altLang="en-US" dirty="0"/>
              <a:t>방법을 사용해보자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B57614-DFAE-41CC-A07B-E8B1A4B9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99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EE397-1A81-477D-8D49-6F62131E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Pawn</a:t>
            </a:r>
            <a:r>
              <a:rPr lang="ko-KR" altLang="en-US" dirty="0"/>
              <a:t>과 </a:t>
            </a:r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ADA9A-837D-48EE-8F7F-EB2890D1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Pawn</a:t>
            </a:r>
            <a:r>
              <a:rPr lang="ko-KR" altLang="en-US" dirty="0"/>
              <a:t>과 </a:t>
            </a:r>
            <a:r>
              <a:rPr lang="en-US" altLang="ko-KR" dirty="0"/>
              <a:t>Controller</a:t>
            </a:r>
            <a:r>
              <a:rPr lang="ko-KR" altLang="en-US" dirty="0"/>
              <a:t>로 역할 구분</a:t>
            </a:r>
            <a:endParaRPr lang="en-US" altLang="ko-KR" dirty="0"/>
          </a:p>
          <a:p>
            <a:pPr lvl="1"/>
            <a:r>
              <a:rPr lang="en-US" altLang="ko-KR" dirty="0"/>
              <a:t>Pawn : </a:t>
            </a:r>
            <a:r>
              <a:rPr lang="ko-KR" altLang="en-US" dirty="0"/>
              <a:t>플레이어나 </a:t>
            </a:r>
            <a:r>
              <a:rPr lang="en-US" altLang="ko-KR" dirty="0"/>
              <a:t>AI </a:t>
            </a:r>
            <a:r>
              <a:rPr lang="ko-KR" altLang="en-US" dirty="0"/>
              <a:t>존재의 월드에서의 물리적인 모양을 표현함</a:t>
            </a:r>
            <a:endParaRPr lang="en-US" altLang="ko-KR" dirty="0"/>
          </a:p>
          <a:p>
            <a:pPr lvl="1"/>
            <a:r>
              <a:rPr lang="en-US" altLang="ko-KR" dirty="0"/>
              <a:t>Controller : Pawn</a:t>
            </a:r>
            <a:r>
              <a:rPr lang="ko-KR" altLang="en-US" dirty="0"/>
              <a:t>을 제어하는 </a:t>
            </a:r>
            <a:r>
              <a:rPr lang="ko-KR" altLang="en-US" dirty="0" err="1"/>
              <a:t>조작자</a:t>
            </a:r>
            <a:r>
              <a:rPr lang="ko-KR" altLang="en-US" dirty="0"/>
              <a:t> 클래스임</a:t>
            </a:r>
            <a:endParaRPr lang="en-US" altLang="ko-KR" dirty="0"/>
          </a:p>
          <a:p>
            <a:pPr lvl="2"/>
            <a:r>
              <a:rPr lang="ko-KR" altLang="en-US" dirty="0"/>
              <a:t>사람 플레이어 또는 컴퓨터 플레이어</a:t>
            </a:r>
            <a:r>
              <a:rPr lang="en-US" altLang="ko-KR" dirty="0"/>
              <a:t>(AI)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게임이 시작되면 게임 모드에 명시된 </a:t>
            </a:r>
            <a:r>
              <a:rPr lang="en-US" altLang="ko-KR" dirty="0"/>
              <a:t>Pawn</a:t>
            </a:r>
            <a:r>
              <a:rPr lang="ko-KR" altLang="en-US" dirty="0"/>
              <a:t>과 </a:t>
            </a:r>
            <a:r>
              <a:rPr lang="en-US" altLang="ko-KR" dirty="0"/>
              <a:t>Controller</a:t>
            </a:r>
            <a:r>
              <a:rPr lang="ko-KR" altLang="en-US" dirty="0"/>
              <a:t>가 자동으로 생성됨</a:t>
            </a:r>
            <a:endParaRPr lang="en-US" altLang="ko-KR" dirty="0"/>
          </a:p>
          <a:p>
            <a:pPr lvl="2"/>
            <a:r>
              <a:rPr lang="en-US" altLang="ko-KR" dirty="0"/>
              <a:t>Controller</a:t>
            </a:r>
            <a:r>
              <a:rPr lang="ko-KR" altLang="en-US" dirty="0"/>
              <a:t>는 눈에 보이지 않아도 자동 생성됨 </a:t>
            </a:r>
            <a:r>
              <a:rPr lang="en-US" altLang="ko-KR" dirty="0"/>
              <a:t>(</a:t>
            </a:r>
            <a:r>
              <a:rPr lang="ko-KR" altLang="en-US" dirty="0" err="1"/>
              <a:t>아웃라이너로</a:t>
            </a:r>
            <a:r>
              <a:rPr lang="ko-KR" altLang="en-US" dirty="0"/>
              <a:t> 확인할 수 있음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입력 이벤트 처리</a:t>
            </a:r>
            <a:endParaRPr lang="en-US" altLang="ko-KR" dirty="0"/>
          </a:p>
          <a:p>
            <a:pPr lvl="1"/>
            <a:r>
              <a:rPr lang="ko-KR" altLang="en-US" dirty="0"/>
              <a:t>일반적인 방법 </a:t>
            </a:r>
            <a:r>
              <a:rPr lang="en-US" altLang="ko-KR" dirty="0"/>
              <a:t>: Controller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입력을 받고 이를 </a:t>
            </a:r>
            <a:r>
              <a:rPr lang="en-US" altLang="ko-KR" dirty="0"/>
              <a:t>Pawn</a:t>
            </a:r>
            <a:r>
              <a:rPr lang="ko-KR" altLang="en-US" dirty="0"/>
              <a:t>에 반영함</a:t>
            </a:r>
            <a:endParaRPr lang="en-US" altLang="ko-KR" dirty="0"/>
          </a:p>
          <a:p>
            <a:pPr lvl="1"/>
            <a:r>
              <a:rPr lang="ko-KR" altLang="en-US" dirty="0"/>
              <a:t>간단한 구현 방법 </a:t>
            </a:r>
            <a:r>
              <a:rPr lang="en-US" altLang="ko-KR" dirty="0"/>
              <a:t>: Pawn</a:t>
            </a:r>
            <a:r>
              <a:rPr lang="ko-KR" altLang="en-US" dirty="0"/>
              <a:t>에서 직접 입력을 받아서 </a:t>
            </a:r>
            <a:r>
              <a:rPr lang="en-US" altLang="ko-KR" dirty="0"/>
              <a:t>Pawn</a:t>
            </a:r>
            <a:r>
              <a:rPr lang="ko-KR" altLang="en-US" dirty="0"/>
              <a:t>을 제어함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43E611-F14F-41BF-9563-767515D1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6FBB63-48BF-4121-94C7-2426148A6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813" y="1771840"/>
            <a:ext cx="1314114" cy="12593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F4922C-A3AD-4C57-96C3-26F4301F20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37"/>
          <a:stretch/>
        </p:blipFill>
        <p:spPr>
          <a:xfrm>
            <a:off x="9127132" y="1771841"/>
            <a:ext cx="1373822" cy="12606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B8D2A0-2B23-474A-8D06-C15548B16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625" y="1738391"/>
            <a:ext cx="5049775" cy="129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1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03DB3-331A-4078-9E0A-AEE2935E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Pawn</a:t>
            </a:r>
            <a:r>
              <a:rPr lang="ko-KR" altLang="en-US" dirty="0"/>
              <a:t>의 </a:t>
            </a:r>
            <a:r>
              <a:rPr lang="ko-KR" altLang="en-US" dirty="0" err="1"/>
              <a:t>리스폰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34D36-C61C-4ED5-9524-2BAB52AE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Pawn</a:t>
            </a:r>
            <a:r>
              <a:rPr lang="ko-KR" altLang="en-US" dirty="0"/>
              <a:t>의 </a:t>
            </a:r>
            <a:r>
              <a:rPr lang="ko-KR" altLang="en-US" dirty="0" err="1"/>
              <a:t>리스폰</a:t>
            </a:r>
            <a:endParaRPr lang="en-US" altLang="ko-KR" dirty="0"/>
          </a:p>
          <a:p>
            <a:pPr lvl="1"/>
            <a:r>
              <a:rPr lang="en-US" altLang="ko-KR" dirty="0"/>
              <a:t>Pawn</a:t>
            </a:r>
            <a:r>
              <a:rPr lang="ko-KR" altLang="en-US" dirty="0"/>
              <a:t>이 </a:t>
            </a:r>
            <a:r>
              <a:rPr lang="ko-KR" altLang="en-US" dirty="0" err="1"/>
              <a:t>디스트로이되면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→ 폰을 </a:t>
            </a:r>
            <a:r>
              <a:rPr lang="ko-KR" altLang="en-US" dirty="0" err="1"/>
              <a:t>스폰하여</a:t>
            </a:r>
            <a:r>
              <a:rPr lang="ko-KR" altLang="en-US" dirty="0"/>
              <a:t> 정해진 장소에서 부활해서 다시 </a:t>
            </a:r>
            <a:r>
              <a:rPr lang="ko-KR" altLang="en-US" dirty="0" err="1"/>
              <a:t>플레이되도록</a:t>
            </a:r>
            <a:r>
              <a:rPr lang="ko-KR" altLang="en-US" dirty="0"/>
              <a:t> 하자</a:t>
            </a:r>
            <a:endParaRPr lang="en-US" altLang="ko-KR" dirty="0"/>
          </a:p>
          <a:p>
            <a:pPr lvl="1"/>
            <a:r>
              <a:rPr lang="ko-KR" altLang="en-US" dirty="0"/>
              <a:t>그런데</a:t>
            </a:r>
            <a:r>
              <a:rPr lang="en-US" altLang="ko-KR" dirty="0"/>
              <a:t>, Pawn</a:t>
            </a:r>
            <a:r>
              <a:rPr lang="ko-KR" altLang="en-US" dirty="0"/>
              <a:t>이 소멸될 때에</a:t>
            </a:r>
            <a:r>
              <a:rPr lang="en-US" altLang="ko-KR" dirty="0"/>
              <a:t> Controller</a:t>
            </a:r>
            <a:r>
              <a:rPr lang="ko-KR" altLang="en-US" dirty="0"/>
              <a:t>는 사라지지 않고 그대로 있음</a:t>
            </a:r>
            <a:endParaRPr lang="en-US" altLang="ko-KR" dirty="0"/>
          </a:p>
          <a:p>
            <a:pPr lvl="2"/>
            <a:r>
              <a:rPr lang="ko-KR" altLang="en-US" dirty="0"/>
              <a:t>단지 폰과의 연결만 절단됨 </a:t>
            </a:r>
            <a:r>
              <a:rPr lang="en-US" altLang="ko-KR" dirty="0"/>
              <a:t>(</a:t>
            </a:r>
            <a:r>
              <a:rPr lang="en-US" altLang="ko-KR" b="1" dirty="0" err="1"/>
              <a:t>UnPossess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Pawn</a:t>
            </a:r>
            <a:r>
              <a:rPr lang="ko-KR" altLang="en-US" dirty="0"/>
              <a:t>을 </a:t>
            </a:r>
            <a:r>
              <a:rPr lang="ko-KR" altLang="en-US" dirty="0" err="1"/>
              <a:t>리스폰했을</a:t>
            </a:r>
            <a:r>
              <a:rPr lang="ko-KR" altLang="en-US" dirty="0"/>
              <a:t> 때에는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기존의 </a:t>
            </a:r>
            <a:r>
              <a:rPr lang="en-US" altLang="ko-KR" dirty="0"/>
              <a:t>Controller</a:t>
            </a:r>
            <a:r>
              <a:rPr lang="ko-KR" altLang="en-US" dirty="0"/>
              <a:t>를 다시 연결해주어야 함 </a:t>
            </a:r>
            <a:r>
              <a:rPr lang="en-US" altLang="ko-KR" dirty="0"/>
              <a:t>(</a:t>
            </a:r>
            <a:r>
              <a:rPr lang="en-US" altLang="ko-KR" b="1" dirty="0"/>
              <a:t>Possess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Pawn</a:t>
            </a:r>
            <a:r>
              <a:rPr lang="ko-KR" altLang="en-US" dirty="0"/>
              <a:t>과 </a:t>
            </a:r>
            <a:r>
              <a:rPr lang="en-US" altLang="ko-KR" dirty="0"/>
              <a:t>Controller</a:t>
            </a:r>
            <a:r>
              <a:rPr lang="ko-KR" altLang="en-US" dirty="0"/>
              <a:t>와의 연결</a:t>
            </a:r>
            <a:endParaRPr lang="en-US" altLang="ko-KR" dirty="0"/>
          </a:p>
          <a:p>
            <a:pPr lvl="1"/>
            <a:r>
              <a:rPr lang="en-US" altLang="ko-KR" dirty="0"/>
              <a:t>Pawn</a:t>
            </a:r>
            <a:r>
              <a:rPr lang="ko-KR" altLang="en-US" dirty="0"/>
              <a:t>과 </a:t>
            </a:r>
            <a:r>
              <a:rPr lang="en-US" altLang="ko-KR" dirty="0"/>
              <a:t>Controller</a:t>
            </a:r>
            <a:r>
              <a:rPr lang="ko-KR" altLang="en-US" dirty="0"/>
              <a:t>는 일대일로 연결됨</a:t>
            </a:r>
            <a:endParaRPr lang="en-US" altLang="ko-KR" dirty="0"/>
          </a:p>
          <a:p>
            <a:pPr lvl="2"/>
            <a:r>
              <a:rPr lang="ko-KR" altLang="en-US" dirty="0"/>
              <a:t>한 </a:t>
            </a:r>
            <a:r>
              <a:rPr lang="en-US" altLang="ko-KR" dirty="0"/>
              <a:t>Controller</a:t>
            </a:r>
            <a:r>
              <a:rPr lang="ko-KR" altLang="en-US" dirty="0"/>
              <a:t>는 한 </a:t>
            </a:r>
            <a:r>
              <a:rPr lang="en-US" altLang="ko-KR" dirty="0"/>
              <a:t>Pawn</a:t>
            </a:r>
            <a:r>
              <a:rPr lang="ko-KR" altLang="en-US" dirty="0"/>
              <a:t>만 </a:t>
            </a:r>
            <a:r>
              <a:rPr lang="en-US" altLang="ko-KR" dirty="0"/>
              <a:t>Possess</a:t>
            </a:r>
            <a:r>
              <a:rPr lang="ko-KR" altLang="en-US" dirty="0"/>
              <a:t>할 수 있음</a:t>
            </a:r>
          </a:p>
          <a:p>
            <a:pPr lvl="1"/>
            <a:r>
              <a:rPr lang="en-US" altLang="ko-KR" dirty="0"/>
              <a:t>Controller</a:t>
            </a:r>
            <a:r>
              <a:rPr lang="ko-KR" altLang="en-US" dirty="0"/>
              <a:t>가 다른 </a:t>
            </a:r>
            <a:r>
              <a:rPr lang="en-US" altLang="ko-KR" dirty="0"/>
              <a:t>Pawn</a:t>
            </a:r>
            <a:r>
              <a:rPr lang="ko-KR" altLang="en-US" dirty="0"/>
              <a:t>을 </a:t>
            </a:r>
            <a:r>
              <a:rPr lang="en-US" altLang="ko-KR" dirty="0"/>
              <a:t>Posses</a:t>
            </a:r>
            <a:r>
              <a:rPr lang="ko-KR" altLang="en-US" dirty="0"/>
              <a:t>하고 싶으면</a:t>
            </a:r>
            <a:r>
              <a:rPr lang="en-US" altLang="ko-KR" dirty="0"/>
              <a:t>, </a:t>
            </a:r>
            <a:r>
              <a:rPr lang="ko-KR" altLang="en-US" dirty="0"/>
              <a:t>기존 폰을 </a:t>
            </a:r>
            <a:r>
              <a:rPr lang="en-US" altLang="ko-KR" dirty="0" err="1"/>
              <a:t>UnPossess</a:t>
            </a:r>
            <a:r>
              <a:rPr lang="ko-KR" altLang="en-US" dirty="0"/>
              <a:t>한 후에 진행해야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FAE157-AC19-489B-AEB5-84EE142A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5292" y="6432902"/>
            <a:ext cx="2971800" cy="293985"/>
          </a:xfrm>
        </p:spPr>
        <p:txBody>
          <a:bodyPr/>
          <a:lstStyle/>
          <a:p>
            <a:fld id="{4DB409D0-4666-4128-9710-620132782607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8A86F7-A670-461F-8954-02B22718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802" y="1650286"/>
            <a:ext cx="1905000" cy="169545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791777B-9B9C-4347-A016-C264D7DD841E}"/>
              </a:ext>
            </a:extLst>
          </p:cNvPr>
          <p:cNvSpPr/>
          <p:nvPr/>
        </p:nvSpPr>
        <p:spPr>
          <a:xfrm>
            <a:off x="9152395" y="1487708"/>
            <a:ext cx="1440160" cy="1440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폭발: 8pt 6">
            <a:extLst>
              <a:ext uri="{FF2B5EF4-FFF2-40B4-BE49-F238E27FC236}">
                <a16:creationId xmlns:a16="http://schemas.microsoft.com/office/drawing/2014/main" id="{34A53A34-445C-4B2C-AA5F-DBA68A8A1C3B}"/>
              </a:ext>
            </a:extLst>
          </p:cNvPr>
          <p:cNvSpPr/>
          <p:nvPr/>
        </p:nvSpPr>
        <p:spPr>
          <a:xfrm>
            <a:off x="9588828" y="1819223"/>
            <a:ext cx="756084" cy="79208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02B700A-3666-4F41-989D-309D202B9A0C}"/>
              </a:ext>
            </a:extLst>
          </p:cNvPr>
          <p:cNvSpPr/>
          <p:nvPr/>
        </p:nvSpPr>
        <p:spPr>
          <a:xfrm>
            <a:off x="10091192" y="2353964"/>
            <a:ext cx="1274275" cy="1274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959C87-100D-4AF3-AB86-29E9CE366C6F}"/>
              </a:ext>
            </a:extLst>
          </p:cNvPr>
          <p:cNvSpPr txBox="1"/>
          <p:nvPr/>
        </p:nvSpPr>
        <p:spPr>
          <a:xfrm>
            <a:off x="9202909" y="121987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디스트로이됨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46696-99A2-4F77-90F7-0F5B4AAEE0C1}"/>
              </a:ext>
            </a:extLst>
          </p:cNvPr>
          <p:cNvSpPr txBox="1"/>
          <p:nvPr/>
        </p:nvSpPr>
        <p:spPr>
          <a:xfrm>
            <a:off x="10134932" y="361598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그대로 있음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88CC8D-9E9A-495F-805A-731357F3A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009" y="2773025"/>
            <a:ext cx="1771650" cy="1685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774B94-7BD4-4B83-AD8B-E90270FAA693}"/>
              </a:ext>
            </a:extLst>
          </p:cNvPr>
          <p:cNvSpPr txBox="1"/>
          <p:nvPr/>
        </p:nvSpPr>
        <p:spPr>
          <a:xfrm>
            <a:off x="5948136" y="3522510"/>
            <a:ext cx="141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기존 </a:t>
            </a:r>
            <a:r>
              <a:rPr lang="en-US" altLang="ko-KR" sz="1400" dirty="0">
                <a:solidFill>
                  <a:srgbClr val="0070C0"/>
                </a:solidFill>
              </a:rPr>
              <a:t>Controller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EBEEA-5E00-475D-8739-BED0EB7F79C6}"/>
              </a:ext>
            </a:extLst>
          </p:cNvPr>
          <p:cNvSpPr txBox="1"/>
          <p:nvPr/>
        </p:nvSpPr>
        <p:spPr>
          <a:xfrm>
            <a:off x="6481725" y="3817396"/>
            <a:ext cx="851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새 </a:t>
            </a:r>
            <a:r>
              <a:rPr lang="en-US" altLang="ko-KR" sz="1400" dirty="0">
                <a:solidFill>
                  <a:srgbClr val="0070C0"/>
                </a:solidFill>
              </a:rPr>
              <a:t>Pawn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DDF901-793E-4BB4-A956-864876FE7816}"/>
              </a:ext>
            </a:extLst>
          </p:cNvPr>
          <p:cNvCxnSpPr/>
          <p:nvPr/>
        </p:nvCxnSpPr>
        <p:spPr>
          <a:xfrm>
            <a:off x="7305984" y="3665563"/>
            <a:ext cx="40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B5C2F89-2F41-470F-8718-6D65680E55FD}"/>
              </a:ext>
            </a:extLst>
          </p:cNvPr>
          <p:cNvCxnSpPr/>
          <p:nvPr/>
        </p:nvCxnSpPr>
        <p:spPr>
          <a:xfrm>
            <a:off x="7305984" y="3974946"/>
            <a:ext cx="40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0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99788-7A97-4BF6-A024-B5C88590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바인딩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5F902-3CB8-4009-A641-0C76C69A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플레이어가 소멸되면 </a:t>
            </a:r>
            <a:r>
              <a:rPr lang="ko-KR" altLang="en-US" dirty="0" err="1"/>
              <a:t>리스폰되도록</a:t>
            </a:r>
            <a:r>
              <a:rPr lang="ko-KR" altLang="en-US" dirty="0"/>
              <a:t> 하기</a:t>
            </a:r>
            <a:endParaRPr lang="en-US" altLang="ko-KR" dirty="0"/>
          </a:p>
          <a:p>
            <a:pPr lvl="1"/>
            <a:r>
              <a:rPr lang="ko-KR" altLang="en-US" dirty="0"/>
              <a:t>플레이어 폰을 </a:t>
            </a:r>
            <a:r>
              <a:rPr lang="ko-KR" altLang="en-US" dirty="0" err="1"/>
              <a:t>리스폰하는</a:t>
            </a:r>
            <a:r>
              <a:rPr lang="ko-KR" altLang="en-US" dirty="0"/>
              <a:t> 커스텀</a:t>
            </a:r>
            <a:r>
              <a:rPr lang="en-US" altLang="ko-KR" dirty="0"/>
              <a:t> </a:t>
            </a:r>
            <a:r>
              <a:rPr lang="ko-KR" altLang="en-US" dirty="0"/>
              <a:t>이벤트를 정의하자</a:t>
            </a:r>
            <a:endParaRPr lang="en-US" altLang="ko-KR" dirty="0"/>
          </a:p>
          <a:p>
            <a:pPr lvl="1"/>
            <a:r>
              <a:rPr lang="ko-KR" altLang="en-US" dirty="0"/>
              <a:t>플레이어 폰이 </a:t>
            </a:r>
            <a:r>
              <a:rPr lang="ko-KR" altLang="en-US" dirty="0" err="1"/>
              <a:t>디스트로이되면</a:t>
            </a:r>
            <a:r>
              <a:rPr lang="ko-KR" altLang="en-US" dirty="0"/>
              <a:t> 이 이벤트가 호출되도록 하자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→ </a:t>
            </a:r>
            <a:r>
              <a:rPr lang="ko-KR" altLang="en-US" dirty="0"/>
              <a:t>이벤트 </a:t>
            </a:r>
            <a:r>
              <a:rPr lang="ko-KR" altLang="en-US" dirty="0" err="1"/>
              <a:t>바이딩</a:t>
            </a:r>
            <a:r>
              <a:rPr lang="ko-KR" altLang="en-US" dirty="0"/>
              <a:t> 기법 사용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이벤트 바인딩</a:t>
            </a:r>
            <a:endParaRPr lang="en-US" altLang="ko-KR" dirty="0"/>
          </a:p>
          <a:p>
            <a:pPr lvl="1"/>
            <a:r>
              <a:rPr lang="en-US" altLang="ko-KR" dirty="0" err="1"/>
              <a:t>OnDestroyed</a:t>
            </a:r>
            <a:r>
              <a:rPr lang="ko-KR" altLang="en-US" dirty="0"/>
              <a:t>에 </a:t>
            </a:r>
            <a:r>
              <a:rPr lang="ko-KR" altLang="en-US" dirty="0" err="1"/>
              <a:t>리스폰</a:t>
            </a:r>
            <a:r>
              <a:rPr lang="ko-KR" altLang="en-US" dirty="0"/>
              <a:t> 이벤트가 호출되도록 이벤트 바인딩</a:t>
            </a:r>
            <a:endParaRPr lang="en-US" altLang="ko-KR" dirty="0"/>
          </a:p>
          <a:p>
            <a:pPr lvl="1"/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폰이 레벨에 배치된 것이 아니라 실행 시에 생성됨</a:t>
            </a:r>
            <a:endParaRPr lang="en-US" altLang="ko-KR" dirty="0"/>
          </a:p>
          <a:p>
            <a:pPr lvl="1"/>
            <a:r>
              <a:rPr lang="ko-KR" altLang="en-US" dirty="0"/>
              <a:t>초기에 생성되는 폰에 대한</a:t>
            </a:r>
            <a:r>
              <a:rPr lang="en-US" altLang="ko-KR" dirty="0"/>
              <a:t> </a:t>
            </a:r>
            <a:r>
              <a:rPr lang="ko-KR" altLang="en-US" dirty="0"/>
              <a:t>이벤트 바인딩은 다음과 같이 함 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b="1" dirty="0" err="1"/>
              <a:t>BeginPlay</a:t>
            </a:r>
            <a:r>
              <a:rPr lang="en-US" altLang="ko-KR" b="1" dirty="0"/>
              <a:t> </a:t>
            </a:r>
            <a:r>
              <a:rPr lang="ko-KR" altLang="en-US" b="1" dirty="0"/>
              <a:t>이벤트</a:t>
            </a:r>
            <a:r>
              <a:rPr lang="ko-KR" altLang="en-US" dirty="0"/>
              <a:t> 노드 그래프에서</a:t>
            </a:r>
          </a:p>
          <a:p>
            <a:pPr lvl="2"/>
            <a:r>
              <a:rPr lang="en-US" altLang="ko-KR" b="1" dirty="0" err="1"/>
              <a:t>GetPlayerPawn</a:t>
            </a:r>
            <a:r>
              <a:rPr lang="en-US" altLang="ko-KR" dirty="0"/>
              <a:t> </a:t>
            </a:r>
            <a:r>
              <a:rPr lang="ko-KR" altLang="en-US" dirty="0"/>
              <a:t>노드로 현재의 폰을 가져온 후에</a:t>
            </a:r>
            <a:endParaRPr lang="en-US" altLang="ko-KR" dirty="0"/>
          </a:p>
          <a:p>
            <a:pPr lvl="2"/>
            <a:r>
              <a:rPr lang="ko-KR" altLang="en-US" dirty="0"/>
              <a:t>그 폰의 </a:t>
            </a:r>
            <a:r>
              <a:rPr lang="en-US" altLang="ko-KR" dirty="0" err="1"/>
              <a:t>OnDestroyed</a:t>
            </a:r>
            <a:r>
              <a:rPr lang="ko-KR" altLang="en-US" dirty="0"/>
              <a:t>에 이벤트 바인딩해야 함</a:t>
            </a:r>
            <a:endParaRPr lang="en-US" altLang="ko-KR" dirty="0"/>
          </a:p>
          <a:p>
            <a:pPr lvl="1"/>
            <a:r>
              <a:rPr lang="ko-KR" altLang="en-US" dirty="0" err="1"/>
              <a:t>리스폰된</a:t>
            </a:r>
            <a:r>
              <a:rPr lang="ko-KR" altLang="en-US" dirty="0"/>
              <a:t> 폰에 대한 이벤트 바인딩은 다음과 같이 함 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폰을 </a:t>
            </a:r>
            <a:r>
              <a:rPr lang="ko-KR" altLang="en-US" dirty="0" err="1"/>
              <a:t>리스폰하는</a:t>
            </a:r>
            <a:r>
              <a:rPr lang="ko-KR" altLang="en-US" dirty="0"/>
              <a:t> 커스텀</a:t>
            </a:r>
            <a:r>
              <a:rPr lang="en-US" altLang="ko-KR" dirty="0"/>
              <a:t> </a:t>
            </a:r>
            <a:r>
              <a:rPr lang="ko-KR" altLang="en-US" dirty="0"/>
              <a:t>이벤트 그래프에서</a:t>
            </a:r>
            <a:endParaRPr lang="en-US" altLang="ko-KR" dirty="0"/>
          </a:p>
          <a:p>
            <a:pPr lvl="2"/>
            <a:r>
              <a:rPr lang="en-US" altLang="ko-KR" b="1" dirty="0" err="1"/>
              <a:t>SpawnActor</a:t>
            </a:r>
            <a:r>
              <a:rPr lang="en-US" altLang="ko-KR" b="1" dirty="0"/>
              <a:t> </a:t>
            </a:r>
            <a:r>
              <a:rPr lang="en-US" altLang="ko-KR" dirty="0" err="1"/>
              <a:t>노드</a:t>
            </a:r>
            <a:r>
              <a:rPr lang="ko-KR" altLang="en-US" dirty="0"/>
              <a:t>가 출력하는 폰을 가져온 후에</a:t>
            </a:r>
            <a:endParaRPr lang="en-US" altLang="ko-KR" dirty="0"/>
          </a:p>
          <a:p>
            <a:pPr lvl="2"/>
            <a:r>
              <a:rPr lang="ko-KR" altLang="en-US" dirty="0"/>
              <a:t>그 폰의 </a:t>
            </a:r>
            <a:r>
              <a:rPr lang="en-US" altLang="ko-KR" dirty="0" err="1"/>
              <a:t>OnDestroyed</a:t>
            </a:r>
            <a:r>
              <a:rPr lang="ko-KR" altLang="en-US" dirty="0"/>
              <a:t>에 이벤트 바인딩해야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C3C3E6-0439-4817-9399-617ABD41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3C570-0981-49D3-B03F-6365FB019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687" y="2797923"/>
            <a:ext cx="3687713" cy="1802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107164-AD07-4FA7-BE76-74C0950B5324}"/>
              </a:ext>
            </a:extLst>
          </p:cNvPr>
          <p:cNvSpPr txBox="1"/>
          <p:nvPr/>
        </p:nvSpPr>
        <p:spPr>
          <a:xfrm>
            <a:off x="9757564" y="403799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FFFF00"/>
                </a:solidFill>
              </a:rPr>
              <a:t>델리게이트</a:t>
            </a:r>
            <a:r>
              <a:rPr lang="ko-KR" altLang="en-US" sz="1400" dirty="0">
                <a:solidFill>
                  <a:srgbClr val="FFFF00"/>
                </a:solidFill>
              </a:rPr>
              <a:t> 핀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377D5D7-B190-49EA-97C7-87D2D2F11BC2}"/>
              </a:ext>
            </a:extLst>
          </p:cNvPr>
          <p:cNvSpPr/>
          <p:nvPr/>
        </p:nvSpPr>
        <p:spPr>
          <a:xfrm>
            <a:off x="9450046" y="3937836"/>
            <a:ext cx="288497" cy="288497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35C99E-49D2-47F4-8423-215B5BA5B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948" y="1225380"/>
            <a:ext cx="3129452" cy="81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90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/>
              <a:t>폰의 </a:t>
            </a:r>
            <a:r>
              <a:rPr lang="ko-KR" altLang="en-US" dirty="0" err="1"/>
              <a:t>리스폰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Prespawnpawn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Prespawnpawn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12_ </a:t>
            </a:r>
            <a:r>
              <a:rPr lang="ko-KR" altLang="en-US" dirty="0" err="1">
                <a:solidFill>
                  <a:srgbClr val="0070C0"/>
                </a:solidFill>
              </a:rPr>
              <a:t>액터</a:t>
            </a:r>
            <a:r>
              <a:rPr lang="ko-KR" altLang="en-US" dirty="0">
                <a:solidFill>
                  <a:srgbClr val="0070C0"/>
                </a:solidFill>
              </a:rPr>
              <a:t> 생성과 소멸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액터</a:t>
            </a:r>
            <a:r>
              <a:rPr lang="ko-KR" altLang="en-US" dirty="0"/>
              <a:t> 생성과 소멸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폰의 </a:t>
            </a:r>
            <a:r>
              <a:rPr lang="ko-KR" altLang="en-US" dirty="0" err="1"/>
              <a:t>리스폰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1B502-0051-42B3-992C-1089D0B3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0EDC2-B7E4-49F2-BE5F-E0D5EE8EF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 dirty="0" err="1"/>
              <a:t>액터를</a:t>
            </a:r>
            <a:r>
              <a:rPr lang="ko-KR" altLang="en-US" dirty="0"/>
              <a:t> 동적으로 생성하고 소멸시킬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폰을 동적으로 </a:t>
            </a:r>
            <a:r>
              <a:rPr lang="ko-KR" altLang="en-US" dirty="0" err="1"/>
              <a:t>리스폰할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B57614-DFAE-41CC-A07B-E8B1A4B9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2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7C96F-2F1D-4CEE-B34C-96463194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스폰과</a:t>
            </a:r>
            <a:r>
              <a:rPr lang="ko-KR" altLang="en-US" dirty="0"/>
              <a:t> </a:t>
            </a:r>
            <a:r>
              <a:rPr lang="ko-KR" altLang="en-US" dirty="0" err="1"/>
              <a:t>리스폰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5B78C-A13E-44F4-AF23-00A55C61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동적으로 생성되는 객체</a:t>
            </a:r>
            <a:endParaRPr lang="en-US" altLang="ko-KR" dirty="0"/>
          </a:p>
          <a:p>
            <a:pPr lvl="1"/>
            <a:r>
              <a:rPr lang="ko-KR" altLang="en-US" dirty="0"/>
              <a:t>한 번 </a:t>
            </a:r>
            <a:r>
              <a:rPr lang="ko-KR" altLang="en-US" dirty="0" err="1"/>
              <a:t>맵에</a:t>
            </a:r>
            <a:r>
              <a:rPr lang="ko-KR" altLang="en-US" dirty="0"/>
              <a:t> 배치되면 계속 움직이지 않는 정적 객체</a:t>
            </a:r>
            <a:endParaRPr lang="en-US" altLang="ko-KR" dirty="0"/>
          </a:p>
          <a:p>
            <a:pPr lvl="1"/>
            <a:r>
              <a:rPr lang="ko-KR" altLang="en-US" dirty="0"/>
              <a:t>동적으로 나타났다가 사라지는 객체</a:t>
            </a:r>
            <a:endParaRPr lang="en-US" altLang="ko-KR" dirty="0"/>
          </a:p>
          <a:p>
            <a:pPr lvl="2"/>
            <a:r>
              <a:rPr lang="ko-KR" altLang="en-US" dirty="0"/>
              <a:t>습득한 아이템은 사라짐</a:t>
            </a:r>
            <a:endParaRPr lang="en-US" altLang="ko-KR" dirty="0"/>
          </a:p>
          <a:p>
            <a:pPr lvl="2"/>
            <a:r>
              <a:rPr lang="ko-KR" altLang="en-US" dirty="0"/>
              <a:t>대포에서는 계속 포탄 객체가 발사됨</a:t>
            </a:r>
            <a:endParaRPr lang="en-US" altLang="ko-KR" dirty="0"/>
          </a:p>
          <a:p>
            <a:pPr lvl="2"/>
            <a:r>
              <a:rPr lang="ko-KR" altLang="en-US" dirty="0"/>
              <a:t>적은 무한으로 다시 생성됨 </a:t>
            </a:r>
            <a:r>
              <a:rPr lang="en-US" altLang="ko-KR" dirty="0"/>
              <a:t>(</a:t>
            </a:r>
            <a:r>
              <a:rPr lang="ko-KR" altLang="en-US" dirty="0"/>
              <a:t>생성 </a:t>
            </a:r>
            <a:r>
              <a:rPr lang="en-US" altLang="ko-KR" dirty="0"/>
              <a:t>= </a:t>
            </a:r>
            <a:r>
              <a:rPr lang="ko-KR" altLang="en-US" dirty="0" err="1"/>
              <a:t>스폰</a:t>
            </a:r>
            <a:r>
              <a:rPr lang="en-US" altLang="ko-KR" dirty="0"/>
              <a:t>(spawn) ) </a:t>
            </a:r>
          </a:p>
          <a:p>
            <a:pPr lvl="2"/>
            <a:r>
              <a:rPr lang="ko-KR" altLang="en-US" dirty="0"/>
              <a:t>플레이어 캐릭터는 죽으면 다시 </a:t>
            </a:r>
            <a:r>
              <a:rPr lang="ko-KR" altLang="en-US" dirty="0" err="1"/>
              <a:t>스폰됨</a:t>
            </a:r>
            <a:r>
              <a:rPr lang="ko-KR" altLang="en-US" dirty="0"/>
              <a:t> </a:t>
            </a:r>
            <a:r>
              <a:rPr lang="en-US" altLang="ko-KR" dirty="0"/>
              <a:t>(respawn)</a:t>
            </a:r>
          </a:p>
          <a:p>
            <a:pPr lvl="1"/>
            <a:r>
              <a:rPr lang="ko-KR" altLang="en-US" dirty="0"/>
              <a:t>이번 장에서는 </a:t>
            </a:r>
            <a:r>
              <a:rPr lang="en-US" altLang="ko-KR" dirty="0"/>
              <a:t>: </a:t>
            </a:r>
            <a:r>
              <a:rPr lang="ko-KR" altLang="en-US" dirty="0" err="1"/>
              <a:t>액터를</a:t>
            </a:r>
            <a:r>
              <a:rPr lang="ko-KR" altLang="en-US" dirty="0"/>
              <a:t> 동적으로 생성하고 소멸시키는 방법을 학습함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스폰과</a:t>
            </a:r>
            <a:r>
              <a:rPr lang="ko-KR" altLang="en-US" dirty="0"/>
              <a:t> </a:t>
            </a:r>
            <a:r>
              <a:rPr lang="ko-KR" altLang="en-US" dirty="0" err="1"/>
              <a:t>리스폰</a:t>
            </a:r>
            <a:endParaRPr lang="en-US" altLang="ko-KR" dirty="0"/>
          </a:p>
          <a:p>
            <a:pPr lvl="1"/>
            <a:r>
              <a:rPr lang="ko-KR" altLang="en-US" dirty="0" err="1"/>
              <a:t>스폰</a:t>
            </a:r>
            <a:r>
              <a:rPr lang="en-US" altLang="ko-KR" dirty="0"/>
              <a:t>(spawn)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캐릭터나 아이템 등의 객체를 동적으로 생성하는 행위</a:t>
            </a:r>
          </a:p>
          <a:p>
            <a:pPr lvl="1"/>
            <a:r>
              <a:rPr lang="ko-KR" altLang="en-US" dirty="0" err="1"/>
              <a:t>리스폰</a:t>
            </a:r>
            <a:r>
              <a:rPr lang="en-US" altLang="ko-KR" dirty="0"/>
              <a:t>(respawn)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죽거나 수명이 소멸된 캐릭터나 객체를 다시 생성하는 행위</a:t>
            </a:r>
          </a:p>
          <a:p>
            <a:pPr lvl="2"/>
            <a:r>
              <a:rPr lang="ko-KR" altLang="en-US" dirty="0"/>
              <a:t>차이 </a:t>
            </a:r>
            <a:r>
              <a:rPr lang="en-US" altLang="ko-KR" dirty="0"/>
              <a:t>: </a:t>
            </a:r>
            <a:r>
              <a:rPr lang="ko-KR" altLang="en-US" dirty="0" err="1"/>
              <a:t>리스폰은</a:t>
            </a:r>
            <a:r>
              <a:rPr lang="ko-KR" altLang="en-US" dirty="0"/>
              <a:t> </a:t>
            </a:r>
            <a:r>
              <a:rPr lang="ko-KR" altLang="en-US" dirty="0" err="1"/>
              <a:t>스폰에</a:t>
            </a:r>
            <a:r>
              <a:rPr lang="ko-KR" altLang="en-US" dirty="0"/>
              <a:t> 추가적으로 이전의 객체가 다시 부활한 것으로 간주되도록 처리해주어야 함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25BE93-EA2F-4608-8199-94E82C5D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0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1B502-0051-42B3-992C-1089D0B3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 err="1">
                <a:solidFill>
                  <a:srgbClr val="0070C0"/>
                </a:solidFill>
              </a:rPr>
              <a:t>액터</a:t>
            </a:r>
            <a:r>
              <a:rPr lang="ko-KR" altLang="en-US" dirty="0">
                <a:solidFill>
                  <a:srgbClr val="0070C0"/>
                </a:solidFill>
              </a:rPr>
              <a:t> 생성과 소멸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0EDC2-B7E4-49F2-BE5F-E0D5EE8EF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액터를</a:t>
            </a:r>
            <a:r>
              <a:rPr lang="ko-KR" altLang="en-US" dirty="0"/>
              <a:t> 동적으로 생성하는 방법을 학습하자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액터를</a:t>
            </a:r>
            <a:r>
              <a:rPr lang="ko-KR" altLang="en-US" dirty="0"/>
              <a:t> 즉시 제거하는 방법을 학습하자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액터에</a:t>
            </a:r>
            <a:r>
              <a:rPr lang="ko-KR" altLang="en-US" dirty="0"/>
              <a:t> 수명을 지정해서 소멸되도록 하는 방법을 학습하자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B57614-DFAE-41CC-A07B-E8B1A4B9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F82DB-7109-4232-9D44-E886F237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</a:t>
            </a:r>
            <a:r>
              <a:rPr lang="ko-KR" altLang="en-US" dirty="0" err="1"/>
              <a:t>스폰하기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A6BCA-63AF-423F-8398-87DDFFC5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스폰할</a:t>
            </a:r>
            <a:r>
              <a:rPr lang="ko-KR" altLang="en-US" dirty="0"/>
              <a:t> 위치</a:t>
            </a:r>
            <a:endParaRPr lang="en-US" altLang="ko-KR" dirty="0"/>
          </a:p>
          <a:p>
            <a:pPr lvl="1"/>
            <a:r>
              <a:rPr lang="ko-KR" altLang="en-US" dirty="0"/>
              <a:t>상수로 위치를 수치로 직접 명시하는 것은 불편하고 </a:t>
            </a:r>
            <a:r>
              <a:rPr lang="ko-KR" altLang="en-US" dirty="0" err="1"/>
              <a:t>융통적이지</a:t>
            </a:r>
            <a:r>
              <a:rPr lang="ko-KR" altLang="en-US" dirty="0"/>
              <a:t> 않음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→</a:t>
            </a:r>
            <a:r>
              <a:rPr lang="en-US" altLang="ko-KR" dirty="0"/>
              <a:t> </a:t>
            </a:r>
            <a:r>
              <a:rPr lang="ko-KR" altLang="en-US" dirty="0"/>
              <a:t>위치 정보를 가지는 </a:t>
            </a:r>
            <a:r>
              <a:rPr lang="ko-KR" altLang="en-US" dirty="0" err="1"/>
              <a:t>액터를</a:t>
            </a:r>
            <a:r>
              <a:rPr lang="ko-KR" altLang="en-US" dirty="0"/>
              <a:t> 레벨에 배치하고 이를 사용하자</a:t>
            </a:r>
            <a:endParaRPr lang="en-US" altLang="ko-KR" dirty="0"/>
          </a:p>
          <a:p>
            <a:pPr lvl="1"/>
            <a:r>
              <a:rPr lang="en-US" altLang="ko-KR" dirty="0"/>
              <a:t>(+) </a:t>
            </a:r>
            <a:r>
              <a:rPr lang="ko-KR" altLang="en-US" dirty="0"/>
              <a:t>위치를 마우스로 움직여 조정할 수 있음</a:t>
            </a:r>
            <a:r>
              <a:rPr lang="en-US" altLang="ko-KR" dirty="0"/>
              <a:t>, </a:t>
            </a:r>
            <a:r>
              <a:rPr lang="ko-KR" altLang="en-US" dirty="0"/>
              <a:t>수시로 바꿀 수 있음</a:t>
            </a:r>
            <a:endParaRPr lang="en-US" altLang="ko-KR" dirty="0"/>
          </a:p>
          <a:p>
            <a:pPr lvl="1"/>
            <a:r>
              <a:rPr lang="ko-KR" altLang="en-US" dirty="0"/>
              <a:t>대표적인 </a:t>
            </a:r>
            <a:r>
              <a:rPr lang="ko-KR" altLang="en-US" dirty="0" err="1"/>
              <a:t>액터</a:t>
            </a:r>
            <a:r>
              <a:rPr lang="ko-KR" altLang="en-US" dirty="0"/>
              <a:t> </a:t>
            </a:r>
            <a:r>
              <a:rPr lang="en-US" altLang="ko-KR" dirty="0"/>
              <a:t>: “</a:t>
            </a:r>
            <a:r>
              <a:rPr lang="ko-KR" altLang="en-US" dirty="0"/>
              <a:t>타겟 포인트</a:t>
            </a:r>
            <a:r>
              <a:rPr lang="en-US" altLang="ko-KR" dirty="0"/>
              <a:t>” </a:t>
            </a:r>
            <a:r>
              <a:rPr lang="ko-KR" altLang="en-US" dirty="0" err="1"/>
              <a:t>엑터</a:t>
            </a:r>
            <a:r>
              <a:rPr lang="en-US" altLang="ko-KR" dirty="0"/>
              <a:t>, “</a:t>
            </a:r>
            <a:r>
              <a:rPr lang="ko-KR" altLang="en-US" dirty="0" err="1"/>
              <a:t>플레이어스타트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 err="1"/>
              <a:t>액터</a:t>
            </a:r>
            <a:r>
              <a:rPr lang="en-US" altLang="ko-KR" dirty="0"/>
              <a:t>, …</a:t>
            </a:r>
          </a:p>
          <a:p>
            <a:pPr lvl="2"/>
            <a:r>
              <a:rPr lang="ko-KR" altLang="en-US" dirty="0"/>
              <a:t>이러한 </a:t>
            </a:r>
            <a:r>
              <a:rPr lang="ko-KR" altLang="en-US" dirty="0" err="1"/>
              <a:t>액터를</a:t>
            </a:r>
            <a:r>
              <a:rPr lang="ko-KR" altLang="en-US" dirty="0"/>
              <a:t> 레벨에 배치해두고</a:t>
            </a:r>
            <a:r>
              <a:rPr lang="en-US" altLang="ko-KR" dirty="0"/>
              <a:t>, </a:t>
            </a:r>
            <a:r>
              <a:rPr lang="ko-KR" altLang="en-US" dirty="0"/>
              <a:t>나중에 이 </a:t>
            </a:r>
            <a:r>
              <a:rPr lang="ko-KR" altLang="en-US" dirty="0" err="1"/>
              <a:t>액터의</a:t>
            </a:r>
            <a:r>
              <a:rPr lang="ko-KR" altLang="en-US" dirty="0"/>
              <a:t> 위치에 </a:t>
            </a:r>
            <a:r>
              <a:rPr lang="ko-KR" altLang="en-US" dirty="0" err="1"/>
              <a:t>스폰되도록</a:t>
            </a:r>
            <a:r>
              <a:rPr lang="ko-KR" altLang="en-US" dirty="0"/>
              <a:t> 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스폰</a:t>
            </a:r>
            <a:r>
              <a:rPr lang="ko-KR" altLang="en-US" dirty="0"/>
              <a:t> </a:t>
            </a:r>
            <a:r>
              <a:rPr lang="ko-KR" altLang="en-US" dirty="0" err="1"/>
              <a:t>지점뿐만</a:t>
            </a:r>
            <a:r>
              <a:rPr lang="ko-KR" altLang="en-US" dirty="0"/>
              <a:t> 아니라</a:t>
            </a:r>
            <a:r>
              <a:rPr lang="en-US" altLang="ko-KR" dirty="0"/>
              <a:t> </a:t>
            </a:r>
            <a:r>
              <a:rPr lang="ko-KR" altLang="en-US" dirty="0"/>
              <a:t>이동 중계 지점의 위치 정보를 제공하는 기능 등의 다양한 활용이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4024CB-BC50-4307-BEB1-ED4ECB68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0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D2EC1-BD38-4C0B-933B-C884BB68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</a:t>
            </a:r>
            <a:r>
              <a:rPr lang="ko-KR" altLang="en-US" dirty="0" err="1"/>
              <a:t>스폰하기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F227E-6150-48E7-A27A-A36FA869F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</a:t>
            </a:r>
            <a:r>
              <a:rPr lang="ko-KR" altLang="en-US" dirty="0" err="1"/>
              <a:t>스폰</a:t>
            </a:r>
            <a:endParaRPr lang="en-US" altLang="ko-KR" dirty="0"/>
          </a:p>
          <a:p>
            <a:pPr lvl="1"/>
            <a:r>
              <a:rPr lang="en-US" altLang="ko-KR" b="1" dirty="0" err="1"/>
              <a:t>SpawnActor</a:t>
            </a:r>
            <a:r>
              <a:rPr lang="en-US" altLang="ko-KR" b="1" dirty="0"/>
              <a:t> </a:t>
            </a:r>
            <a:r>
              <a:rPr lang="en-US" altLang="ko-KR" b="1" dirty="0" err="1"/>
              <a:t>fromClass</a:t>
            </a:r>
            <a:r>
              <a:rPr lang="en-US" altLang="ko-KR" b="1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트랜스폼</a:t>
            </a:r>
            <a:endParaRPr lang="en-US" altLang="ko-KR" dirty="0"/>
          </a:p>
          <a:p>
            <a:pPr lvl="1"/>
            <a:r>
              <a:rPr lang="ko-KR" altLang="en-US" dirty="0"/>
              <a:t>트랜스폼 매트릭스임 </a:t>
            </a:r>
            <a:r>
              <a:rPr lang="en-US" altLang="ko-KR" dirty="0"/>
              <a:t>(transform matrix)</a:t>
            </a:r>
          </a:p>
          <a:p>
            <a:pPr lvl="1"/>
            <a:r>
              <a:rPr lang="en-US" altLang="ko-KR" dirty="0"/>
              <a:t>Location + Rotation + Scale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액터의</a:t>
            </a:r>
            <a:r>
              <a:rPr lang="en-US" altLang="ko-KR" dirty="0"/>
              <a:t> </a:t>
            </a:r>
            <a:r>
              <a:rPr lang="ko-KR" altLang="en-US" dirty="0"/>
              <a:t>트랜스폼을 추출하기</a:t>
            </a:r>
            <a:endParaRPr lang="en-US" altLang="ko-KR" dirty="0"/>
          </a:p>
          <a:p>
            <a:pPr lvl="1"/>
            <a:r>
              <a:rPr lang="en-US" altLang="ko-KR" b="1" dirty="0" err="1"/>
              <a:t>GetActorTransform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35C61D-28FD-4D14-8BF3-F9624544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A56753-5BC8-4938-B377-242582F79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60" y="1124744"/>
            <a:ext cx="2770323" cy="1470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67F37-FF54-48D4-937F-9B65EE61EF1E}"/>
              </a:ext>
            </a:extLst>
          </p:cNvPr>
          <p:cNvSpPr txBox="1"/>
          <p:nvPr/>
        </p:nvSpPr>
        <p:spPr>
          <a:xfrm>
            <a:off x="4529276" y="151823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생성할 </a:t>
            </a:r>
            <a:r>
              <a:rPr lang="ko-KR" altLang="en-US" sz="1400" dirty="0" err="1">
                <a:solidFill>
                  <a:srgbClr val="0070C0"/>
                </a:solidFill>
              </a:rPr>
              <a:t>액터</a:t>
            </a:r>
            <a:r>
              <a:rPr lang="ko-KR" altLang="en-US" sz="1400" dirty="0">
                <a:solidFill>
                  <a:srgbClr val="0070C0"/>
                </a:solidFill>
              </a:rPr>
              <a:t> 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F69BB-B42A-4C5C-B209-7CDA5A36276C}"/>
              </a:ext>
            </a:extLst>
          </p:cNvPr>
          <p:cNvSpPr txBox="1"/>
          <p:nvPr/>
        </p:nvSpPr>
        <p:spPr>
          <a:xfrm>
            <a:off x="9135999" y="1549006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생성된 </a:t>
            </a:r>
            <a:r>
              <a:rPr lang="ko-KR" altLang="en-US" sz="1400" dirty="0" err="1">
                <a:solidFill>
                  <a:srgbClr val="0070C0"/>
                </a:solidFill>
              </a:rPr>
              <a:t>액터</a:t>
            </a:r>
            <a:r>
              <a:rPr lang="ko-KR" altLang="en-US" sz="1400" dirty="0">
                <a:solidFill>
                  <a:srgbClr val="0070C0"/>
                </a:solidFill>
              </a:rPr>
              <a:t> 객체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F0B0-E14F-49F2-ACEE-CA39E9A50262}"/>
              </a:ext>
            </a:extLst>
          </p:cNvPr>
          <p:cNvSpPr txBox="1"/>
          <p:nvPr/>
        </p:nvSpPr>
        <p:spPr>
          <a:xfrm>
            <a:off x="4600499" y="1805755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생성할 트랜스폼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748A99-4D32-44A6-8689-E15387E67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590" y="2983567"/>
            <a:ext cx="1450895" cy="10935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912428-5901-49A8-8F09-7A8657D7D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543" y="2983567"/>
            <a:ext cx="1616017" cy="10935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9EC41E-23E8-4D58-8EC5-6EA3D2DA7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817" y="2973613"/>
            <a:ext cx="1460695" cy="10672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91E973-08E2-4BB5-A56E-C3781985D6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860" y="4293096"/>
            <a:ext cx="2295525" cy="11430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4B407E4-3BA1-4EE7-A2A9-52F78D02D8B9}"/>
              </a:ext>
            </a:extLst>
          </p:cNvPr>
          <p:cNvCxnSpPr/>
          <p:nvPr/>
        </p:nvCxnSpPr>
        <p:spPr>
          <a:xfrm>
            <a:off x="6040641" y="1686171"/>
            <a:ext cx="40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95E91A-F9B7-4AF6-986A-1E17B58515CB}"/>
              </a:ext>
            </a:extLst>
          </p:cNvPr>
          <p:cNvCxnSpPr/>
          <p:nvPr/>
        </p:nvCxnSpPr>
        <p:spPr>
          <a:xfrm>
            <a:off x="6040641" y="1920914"/>
            <a:ext cx="40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616780C-536C-4113-9181-AE46A7610879}"/>
              </a:ext>
            </a:extLst>
          </p:cNvPr>
          <p:cNvCxnSpPr/>
          <p:nvPr/>
        </p:nvCxnSpPr>
        <p:spPr>
          <a:xfrm>
            <a:off x="8778322" y="1694309"/>
            <a:ext cx="40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BA639-BE94-4B13-AD8F-1945ABD9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디스트로이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E20D6-E5E6-4FC6-90C2-F577FAC8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필요 없는 액터들은</a:t>
            </a:r>
            <a:endParaRPr lang="en-US" altLang="ko-KR" dirty="0"/>
          </a:p>
          <a:p>
            <a:pPr lvl="1"/>
            <a:r>
              <a:rPr lang="ko-KR" altLang="en-US" dirty="0"/>
              <a:t>자원</a:t>
            </a:r>
            <a:r>
              <a:rPr lang="en-US" altLang="ko-KR" dirty="0"/>
              <a:t>(CPU,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r>
              <a:rPr lang="ko-KR" altLang="en-US" dirty="0"/>
              <a:t> 낭비되지 않도록 제거하자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액터의</a:t>
            </a:r>
            <a:r>
              <a:rPr lang="ko-KR" altLang="en-US" dirty="0"/>
              <a:t> 제거 방법</a:t>
            </a:r>
            <a:endParaRPr lang="en-US" altLang="ko-KR" dirty="0"/>
          </a:p>
          <a:p>
            <a:pPr lvl="1"/>
            <a:r>
              <a:rPr lang="en-US" altLang="ko-KR" b="1" dirty="0"/>
              <a:t>Destroy</a:t>
            </a:r>
            <a:r>
              <a:rPr lang="ko-KR" altLang="en-US" b="1" dirty="0"/>
              <a:t> </a:t>
            </a:r>
            <a:r>
              <a:rPr lang="en-US" altLang="ko-KR" b="1" dirty="0"/>
              <a:t>Actor</a:t>
            </a:r>
          </a:p>
          <a:p>
            <a:pPr lvl="2"/>
            <a:r>
              <a:rPr lang="ko-KR" altLang="en-US" dirty="0"/>
              <a:t>총알이 벽에 맞으면</a:t>
            </a:r>
            <a:r>
              <a:rPr lang="en-US" altLang="ko-KR" dirty="0"/>
              <a:t>, </a:t>
            </a:r>
            <a:r>
              <a:rPr lang="ko-KR" altLang="en-US" dirty="0"/>
              <a:t>총알 </a:t>
            </a:r>
            <a:r>
              <a:rPr lang="ko-KR" altLang="en-US" dirty="0" err="1"/>
              <a:t>액터를</a:t>
            </a:r>
            <a:r>
              <a:rPr lang="ko-KR" altLang="en-US" dirty="0"/>
              <a:t> 제거</a:t>
            </a:r>
            <a:r>
              <a:rPr lang="en-US" altLang="ko-KR" dirty="0"/>
              <a:t>! → Destroy Actor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ko-KR" altLang="en-US" dirty="0"/>
              <a:t>벽에 맞지 않고 계속 날아가면</a:t>
            </a:r>
            <a:r>
              <a:rPr lang="en-US" altLang="ko-KR" dirty="0"/>
              <a:t>?</a:t>
            </a:r>
          </a:p>
          <a:p>
            <a:pPr marL="914400" lvl="2" indent="0">
              <a:buNone/>
            </a:pPr>
            <a:r>
              <a:rPr lang="en-US" altLang="ko-KR" dirty="0"/>
              <a:t>  → </a:t>
            </a:r>
            <a:r>
              <a:rPr lang="ko-KR" altLang="en-US" dirty="0"/>
              <a:t>일정 시간 후에 강제 제거해주자</a:t>
            </a:r>
            <a:endParaRPr lang="en-US" altLang="ko-KR" dirty="0"/>
          </a:p>
          <a:p>
            <a:pPr lvl="1"/>
            <a:r>
              <a:rPr lang="en-US" altLang="ko-KR" b="1" dirty="0"/>
              <a:t>Lifespan</a:t>
            </a:r>
            <a:r>
              <a:rPr lang="en-US" altLang="ko-KR" dirty="0"/>
              <a:t>(</a:t>
            </a:r>
            <a:r>
              <a:rPr lang="ko-KR" altLang="en-US" dirty="0"/>
              <a:t>수명</a:t>
            </a:r>
            <a:r>
              <a:rPr lang="en-US" altLang="ko-KR" dirty="0"/>
              <a:t>)</a:t>
            </a:r>
            <a:r>
              <a:rPr lang="ko-KR" altLang="en-US" dirty="0"/>
              <a:t> 프로퍼티 사용 </a:t>
            </a:r>
            <a:r>
              <a:rPr lang="en-US" altLang="ko-KR" dirty="0"/>
              <a:t>: </a:t>
            </a:r>
            <a:r>
              <a:rPr lang="ko-KR" altLang="en-US" dirty="0" err="1"/>
              <a:t>액터에</a:t>
            </a:r>
            <a:r>
              <a:rPr lang="ko-KR" altLang="en-US" dirty="0"/>
              <a:t> 있는 </a:t>
            </a:r>
            <a:r>
              <a:rPr lang="en-US" altLang="ko-KR" dirty="0"/>
              <a:t>Lifespan </a:t>
            </a:r>
            <a:r>
              <a:rPr lang="ko-KR" altLang="en-US" dirty="0"/>
              <a:t>프로퍼티에 시간을 설정</a:t>
            </a:r>
            <a:endParaRPr lang="en-US" altLang="ko-KR" dirty="0"/>
          </a:p>
          <a:p>
            <a:pPr lvl="2"/>
            <a:r>
              <a:rPr lang="ko-KR" altLang="en-US" dirty="0"/>
              <a:t>설정된 시간이 지나면 자동으로 파괴됨 </a:t>
            </a:r>
            <a:r>
              <a:rPr lang="en-US" altLang="ko-KR" dirty="0"/>
              <a:t>[ </a:t>
            </a:r>
            <a:r>
              <a:rPr lang="ko-KR" altLang="en-US" dirty="0"/>
              <a:t>디폴트는 </a:t>
            </a:r>
            <a:r>
              <a:rPr lang="en-US" altLang="ko-KR" dirty="0"/>
              <a:t>0</a:t>
            </a:r>
            <a:r>
              <a:rPr lang="ko-KR" altLang="en-US" dirty="0"/>
              <a:t>임 </a:t>
            </a:r>
            <a:r>
              <a:rPr lang="en-US" altLang="ko-KR" dirty="0"/>
              <a:t>(</a:t>
            </a:r>
            <a:r>
              <a:rPr lang="ko-KR" altLang="en-US" dirty="0"/>
              <a:t>수명 없음</a:t>
            </a:r>
            <a:r>
              <a:rPr lang="en-US" altLang="ko-KR" dirty="0"/>
              <a:t>) ]</a:t>
            </a:r>
          </a:p>
          <a:p>
            <a:pPr lvl="2"/>
            <a:r>
              <a:rPr lang="ko-KR" altLang="en-US" dirty="0"/>
              <a:t>표창</a:t>
            </a:r>
            <a:r>
              <a:rPr lang="en-US" altLang="ko-KR" dirty="0"/>
              <a:t>, </a:t>
            </a:r>
            <a:r>
              <a:rPr lang="ko-KR" altLang="en-US" dirty="0"/>
              <a:t>총알</a:t>
            </a:r>
            <a:r>
              <a:rPr lang="en-US" altLang="ko-KR" dirty="0"/>
              <a:t>, </a:t>
            </a:r>
            <a:r>
              <a:rPr lang="ko-KR" altLang="en-US" dirty="0"/>
              <a:t>등 공간을 날아다니는 액터에는 꼭 설정하자 </a:t>
            </a:r>
            <a:r>
              <a:rPr lang="en-US" altLang="ko-KR" dirty="0"/>
              <a:t>[ </a:t>
            </a:r>
            <a:r>
              <a:rPr lang="ko-KR" altLang="en-US" dirty="0"/>
              <a:t>설정 후에는 더 이상 </a:t>
            </a:r>
            <a:r>
              <a:rPr lang="ko-KR" altLang="en-US" dirty="0" err="1"/>
              <a:t>신경쓸</a:t>
            </a:r>
            <a:r>
              <a:rPr lang="ko-KR" altLang="en-US" dirty="0"/>
              <a:t> 필요가 없어짐 </a:t>
            </a:r>
            <a:r>
              <a:rPr lang="en-US" altLang="ko-KR" dirty="0"/>
              <a:t>]</a:t>
            </a:r>
          </a:p>
          <a:p>
            <a:pPr lvl="2"/>
            <a:r>
              <a:rPr lang="ko-KR" altLang="en-US" dirty="0"/>
              <a:t>깨진 물체</a:t>
            </a:r>
            <a:r>
              <a:rPr lang="en-US" altLang="ko-KR" dirty="0"/>
              <a:t>, </a:t>
            </a:r>
            <a:r>
              <a:rPr lang="ko-KR" altLang="en-US" dirty="0"/>
              <a:t>시체</a:t>
            </a:r>
            <a:r>
              <a:rPr lang="en-US" altLang="ko-KR" dirty="0"/>
              <a:t>, </a:t>
            </a:r>
            <a:r>
              <a:rPr lang="ko-KR" altLang="en-US" dirty="0" err="1"/>
              <a:t>래그돌</a:t>
            </a:r>
            <a:r>
              <a:rPr lang="ko-KR" altLang="en-US" dirty="0"/>
              <a:t> 등에서 설정하자</a:t>
            </a:r>
            <a:endParaRPr lang="en-US" altLang="ko-KR" dirty="0"/>
          </a:p>
          <a:p>
            <a:pPr lvl="3"/>
            <a:r>
              <a:rPr lang="ko-KR" altLang="en-US" dirty="0"/>
              <a:t>게임에서 더 이상 기능을 상실하게 되면</a:t>
            </a:r>
            <a:r>
              <a:rPr lang="en-US" altLang="ko-KR" dirty="0"/>
              <a:t>, </a:t>
            </a:r>
            <a:r>
              <a:rPr lang="ko-KR" altLang="en-US" dirty="0"/>
              <a:t>특정 시간 후에는 사라지게 하는 것이 좋음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b="1" dirty="0"/>
              <a:t>Kill Z </a:t>
            </a:r>
            <a:r>
              <a:rPr lang="ko-KR" altLang="en-US" dirty="0"/>
              <a:t>프로퍼티 사용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월드 세팅</a:t>
            </a:r>
            <a:r>
              <a:rPr lang="en-US" altLang="ko-KR" dirty="0"/>
              <a:t>’ </a:t>
            </a:r>
            <a:r>
              <a:rPr lang="ko-KR" altLang="en-US" dirty="0"/>
              <a:t>패널에서 </a:t>
            </a:r>
            <a:r>
              <a:rPr lang="ko-KR" altLang="en-US" dirty="0" err="1"/>
              <a:t>맵마다</a:t>
            </a:r>
            <a:r>
              <a:rPr lang="ko-KR" altLang="en-US" dirty="0"/>
              <a:t> 설정하는 프로퍼티임</a:t>
            </a:r>
            <a:endParaRPr lang="en-US" altLang="ko-KR" dirty="0"/>
          </a:p>
          <a:p>
            <a:pPr lvl="2"/>
            <a:r>
              <a:rPr lang="ko-KR" altLang="en-US" dirty="0"/>
              <a:t>설정한 </a:t>
            </a:r>
            <a:r>
              <a:rPr lang="en-US" altLang="ko-KR" dirty="0"/>
              <a:t>Z </a:t>
            </a:r>
            <a:r>
              <a:rPr lang="ko-KR" altLang="en-US" dirty="0"/>
              <a:t>위치보다 아래로 내려간 </a:t>
            </a:r>
            <a:r>
              <a:rPr lang="ko-KR" altLang="en-US" dirty="0" err="1"/>
              <a:t>액터는</a:t>
            </a:r>
            <a:r>
              <a:rPr lang="ko-KR" altLang="en-US" dirty="0"/>
              <a:t> 파괴함 →</a:t>
            </a:r>
            <a:r>
              <a:rPr lang="en-US" altLang="ko-KR" dirty="0"/>
              <a:t> </a:t>
            </a:r>
            <a:r>
              <a:rPr lang="ko-KR" altLang="en-US" dirty="0"/>
              <a:t>무한 낙하를 방지함</a:t>
            </a:r>
            <a:endParaRPr lang="en-US" altLang="ko-KR" dirty="0"/>
          </a:p>
          <a:p>
            <a:pPr lvl="3"/>
            <a:r>
              <a:rPr lang="ko-KR" altLang="en-US" dirty="0"/>
              <a:t>디폴트는 </a:t>
            </a:r>
            <a:r>
              <a:rPr lang="en-US" altLang="ko-KR" dirty="0"/>
              <a:t>-10km</a:t>
            </a:r>
            <a:r>
              <a:rPr lang="ko-KR" altLang="en-US" dirty="0"/>
              <a:t>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376FEF-2FE4-4ED0-976E-A4AF962B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9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6B47-40ED-4FC1-B598-DF772B3A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타이머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53A16-1215-499A-8F73-79BBE0057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타이머 활용</a:t>
            </a:r>
            <a:endParaRPr lang="en-US" altLang="ko-KR" dirty="0"/>
          </a:p>
          <a:p>
            <a:pPr lvl="1"/>
            <a:r>
              <a:rPr lang="ko-KR" altLang="en-US" dirty="0"/>
              <a:t>지정한 시간 이후에 명시한 함수를 호출하도록 함</a:t>
            </a:r>
            <a:endParaRPr lang="en-US" altLang="ko-KR" dirty="0"/>
          </a:p>
          <a:p>
            <a:r>
              <a:rPr lang="ko-KR" altLang="en-US" dirty="0"/>
              <a:t>두가지 타이머 함수</a:t>
            </a:r>
            <a:endParaRPr lang="en-US" altLang="ko-KR" dirty="0"/>
          </a:p>
          <a:p>
            <a:pPr lvl="1"/>
            <a:r>
              <a:rPr lang="en-US" altLang="ko-KR" dirty="0"/>
              <a:t>Utilities&gt;Timer&gt; </a:t>
            </a:r>
            <a:r>
              <a:rPr lang="en-US" altLang="ko-KR" b="1" dirty="0"/>
              <a:t>Set Timer by Function Name</a:t>
            </a:r>
          </a:p>
          <a:p>
            <a:pPr lvl="1"/>
            <a:r>
              <a:rPr lang="en-US" altLang="ko-KR" dirty="0"/>
              <a:t>Utilities&gt;Timer&gt; </a:t>
            </a:r>
            <a:r>
              <a:rPr lang="en-US" altLang="ko-KR" b="1" dirty="0"/>
              <a:t>Set Timer by Event</a:t>
            </a:r>
            <a:endParaRPr lang="en-US" altLang="ko-KR" dirty="0"/>
          </a:p>
          <a:p>
            <a:r>
              <a:rPr lang="ko-KR" altLang="en-US" dirty="0"/>
              <a:t>타이머 함수 입력</a:t>
            </a:r>
            <a:endParaRPr lang="en-US" altLang="ko-KR" dirty="0"/>
          </a:p>
          <a:p>
            <a:pPr lvl="1"/>
            <a:r>
              <a:rPr lang="en-US" altLang="ko-KR" dirty="0"/>
              <a:t>Function Name : </a:t>
            </a:r>
            <a:r>
              <a:rPr lang="ko-KR" altLang="en-US" dirty="0"/>
              <a:t>함수나</a:t>
            </a:r>
            <a:r>
              <a:rPr lang="en-US" altLang="ko-KR" dirty="0"/>
              <a:t> Custom </a:t>
            </a:r>
            <a:r>
              <a:rPr lang="ko-KR" altLang="en-US" dirty="0"/>
              <a:t>이벤트의 이름 문자열</a:t>
            </a:r>
            <a:endParaRPr lang="en-US" altLang="ko-KR" dirty="0"/>
          </a:p>
          <a:p>
            <a:pPr lvl="1"/>
            <a:r>
              <a:rPr lang="en-US" altLang="ko-KR" dirty="0"/>
              <a:t>Event = </a:t>
            </a:r>
            <a:r>
              <a:rPr lang="ko-KR" altLang="en-US" dirty="0" err="1"/>
              <a:t>델리게이트</a:t>
            </a:r>
            <a:r>
              <a:rPr lang="ko-KR" altLang="en-US" dirty="0"/>
              <a:t> 핀 연결</a:t>
            </a:r>
            <a:endParaRPr lang="en-US" altLang="ko-KR" dirty="0"/>
          </a:p>
          <a:p>
            <a:pPr lvl="1"/>
            <a:r>
              <a:rPr lang="en-US" altLang="ko-KR" b="1" dirty="0"/>
              <a:t>Time</a:t>
            </a:r>
            <a:r>
              <a:rPr lang="en-US" altLang="ko-KR" dirty="0"/>
              <a:t> : </a:t>
            </a:r>
            <a:r>
              <a:rPr lang="ko-KR" altLang="en-US" dirty="0"/>
              <a:t>초 단위의 대기 시간</a:t>
            </a:r>
            <a:endParaRPr lang="en-US" altLang="ko-KR" dirty="0"/>
          </a:p>
          <a:p>
            <a:pPr lvl="1"/>
            <a:r>
              <a:rPr lang="en-US" altLang="ko-KR" b="1" dirty="0"/>
              <a:t>Looping</a:t>
            </a:r>
            <a:r>
              <a:rPr lang="en-US" altLang="ko-KR" dirty="0"/>
              <a:t> : </a:t>
            </a:r>
            <a:r>
              <a:rPr lang="ko-KR" altLang="en-US" dirty="0"/>
              <a:t>매 시간간격마다 호출됨</a:t>
            </a:r>
            <a:endParaRPr lang="en-US" altLang="ko-KR" dirty="0"/>
          </a:p>
          <a:p>
            <a:pPr lvl="1"/>
            <a:r>
              <a:rPr lang="ko-KR" altLang="en-US" dirty="0" err="1"/>
              <a:t>출력핀</a:t>
            </a:r>
            <a:r>
              <a:rPr lang="ko-KR" altLang="en-US" dirty="0"/>
              <a:t> </a:t>
            </a:r>
            <a:r>
              <a:rPr lang="en-US" altLang="ko-KR" b="1" dirty="0" err="1"/>
              <a:t>ReturnValue</a:t>
            </a:r>
            <a:r>
              <a:rPr lang="en-US" altLang="ko-KR" dirty="0"/>
              <a:t> : </a:t>
            </a:r>
            <a:r>
              <a:rPr lang="ko-KR" altLang="en-US" dirty="0"/>
              <a:t>타이머 핸들을 리턴</a:t>
            </a:r>
          </a:p>
          <a:p>
            <a:r>
              <a:rPr lang="ko-KR" altLang="en-US" dirty="0"/>
              <a:t>기타 타이머 관련 함수</a:t>
            </a:r>
            <a:endParaRPr lang="en-US" altLang="ko-KR" dirty="0"/>
          </a:p>
          <a:p>
            <a:pPr lvl="1"/>
            <a:r>
              <a:rPr lang="en-US" altLang="ko-KR" b="1" dirty="0"/>
              <a:t>Clear and Invalidate Timer by Handle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무한 반복 중인 타이머를 제거하는데 사용됨</a:t>
            </a:r>
            <a:endParaRPr lang="en-US" altLang="ko-KR" dirty="0"/>
          </a:p>
          <a:p>
            <a:pPr lvl="1"/>
            <a:r>
              <a:rPr lang="en-US" altLang="ko-KR" b="1" dirty="0"/>
              <a:t>Get Timer Elapsed(Remaining) Time by Handle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경과된 </a:t>
            </a:r>
            <a:r>
              <a:rPr lang="en-US" altLang="ko-KR" dirty="0"/>
              <a:t>(</a:t>
            </a:r>
            <a:r>
              <a:rPr lang="ko-KR" altLang="en-US" dirty="0"/>
              <a:t>남아있는</a:t>
            </a:r>
            <a:r>
              <a:rPr lang="en-US" altLang="ko-KR" dirty="0"/>
              <a:t>)</a:t>
            </a:r>
            <a:r>
              <a:rPr lang="ko-KR" altLang="en-US" dirty="0"/>
              <a:t> 시간을 </a:t>
            </a:r>
            <a:r>
              <a:rPr lang="ko-KR" altLang="en-US" dirty="0" err="1"/>
              <a:t>리턴함</a:t>
            </a:r>
            <a:endParaRPr lang="en-US" altLang="ko-KR" dirty="0"/>
          </a:p>
          <a:p>
            <a:pPr lvl="1"/>
            <a:r>
              <a:rPr lang="en-US" altLang="ko-KR" b="1" dirty="0"/>
              <a:t>Pause(</a:t>
            </a:r>
            <a:r>
              <a:rPr lang="en-US" altLang="ko-KR" b="1" dirty="0" err="1"/>
              <a:t>Unpause</a:t>
            </a:r>
            <a:r>
              <a:rPr lang="en-US" altLang="ko-KR" b="1" dirty="0"/>
              <a:t>) Timer by Handle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타이머를 일시정지</a:t>
            </a:r>
            <a:r>
              <a:rPr lang="en-US" altLang="ko-KR" dirty="0"/>
              <a:t>(</a:t>
            </a:r>
            <a:r>
              <a:rPr lang="ko-KR" altLang="en-US" dirty="0"/>
              <a:t>재개</a:t>
            </a:r>
            <a:r>
              <a:rPr lang="en-US" altLang="ko-KR" dirty="0"/>
              <a:t>)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endParaRPr lang="en-US" altLang="ko-KR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0F5E46-6752-481D-B14D-1380F8C6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D69035-FE13-4FD8-BAEF-AC09AE954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683" y="1236307"/>
            <a:ext cx="2716717" cy="17347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828A19-FCC9-4C37-9B2D-5A01DCB90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684" y="3049583"/>
            <a:ext cx="1883182" cy="139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25124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32123</TotalTime>
  <Words>961</Words>
  <Application>Microsoft Office PowerPoint</Application>
  <PresentationFormat>와이드스크린</PresentationFormat>
  <Paragraphs>175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Tempus Sans ITC</vt:lpstr>
      <vt:lpstr>Times New Roman</vt:lpstr>
      <vt:lpstr>Wingdings</vt:lpstr>
      <vt:lpstr>c00_preface</vt:lpstr>
      <vt:lpstr>12_ 액터 생성과 소멸</vt:lpstr>
      <vt:lpstr>12_ 액터 생성과 소멸</vt:lpstr>
      <vt:lpstr>1. 개요</vt:lpstr>
      <vt:lpstr>스폰과 리스폰</vt:lpstr>
      <vt:lpstr>2. 액터 생성과 소멸</vt:lpstr>
      <vt:lpstr>액터 스폰하기</vt:lpstr>
      <vt:lpstr>액터 스폰하기 구현</vt:lpstr>
      <vt:lpstr>디스트로이</vt:lpstr>
      <vt:lpstr>타이머 활용</vt:lpstr>
      <vt:lpstr>히트 이벤트 활용</vt:lpstr>
      <vt:lpstr>실습 [2. 액터 생성과 소멸]</vt:lpstr>
      <vt:lpstr>3. 폰의 리스폰</vt:lpstr>
      <vt:lpstr>Pawn과 Controller</vt:lpstr>
      <vt:lpstr>Pawn의 리스폰</vt:lpstr>
      <vt:lpstr>이벤트 바인딩</vt:lpstr>
      <vt:lpstr>실습 [3. 폰의 리스폰]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1986</cp:revision>
  <dcterms:created xsi:type="dcterms:W3CDTF">2022-04-23T07:10:57Z</dcterms:created>
  <dcterms:modified xsi:type="dcterms:W3CDTF">2022-09-30T07:52:33Z</dcterms:modified>
</cp:coreProperties>
</file>