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70" r:id="rId6"/>
    <p:sldId id="265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0CD5-FCE9-4574-BCB5-38BD881E7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A60F-90A2-4E07-A88F-50C114EBE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6C1-6B95-45A0-ABD4-14BE1DBA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3E50-3625-46C6-8D9A-2D5DEDDB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3A89-7F53-4FE5-A5BC-4EC66294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01B-9DBF-4A1B-ADA5-9429CB5C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62DA7-0C8B-4DE3-BA87-B2E2DEFF9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B7EF-A0C6-4F4B-A3C5-0FCF8612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0C4A-19BB-4BBF-9A3E-CE800598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2459-2759-41D3-A49C-BCE5C75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1926-A2CA-44E6-A869-8AF2C41F8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154B-1F70-4045-8CC9-1A6D99E1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9CAB-C045-4944-94B9-0F898184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0B5E-EEFF-4DF0-89ED-594EB3F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8620-BE64-4791-9E50-6081E42A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1381-AF44-4E95-95A0-F9628A89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ABE3-5604-4848-A86D-2FCEF6D4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3E81-37CA-4FD2-80DC-E744D1A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CA36-ACA2-4AA2-8BEC-B12590DE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953D-1904-41EF-B887-567AB995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A39E-910A-4AC1-BE95-4B3533AB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0032-7EA5-4DE1-9731-50D0D66C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822E-E37B-4414-8176-47719347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43B4-CCF6-488F-AB73-6BACCA8C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42DC0-958A-4E84-9D5C-E5F02A08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A108-E2AA-47BB-8522-691FD143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D239-1D65-41D3-98A7-0158AD73C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0F54-F229-4458-96A1-03AE5E91A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AB5D8-B640-4C19-886C-C2A08620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E172-BA57-4B31-92FD-62B5CEE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D301-2CF3-43AD-B6BC-201D87F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0BA2-3D9B-47B7-AD9D-6E5FEF78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0C52-5125-4B95-8ADB-B9727AC4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B7F8-E2E1-4477-BF1D-CDE1F617F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EBEEC-1FB2-47C2-A1A0-D799DDFE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06F62-CC59-4D27-B5F0-596303195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B71E7-C3E5-4F32-BEDD-2B2CA3A0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F95A6-8E8A-4F46-8B3F-937E6A97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F26F5-7914-4575-98C9-203F8A83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5CB6-21F8-498E-8561-8825C935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4AEE-6E2F-4FC3-9498-5C337C11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38B2-6118-4BF3-9593-72C36EBB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19F0A-EB2B-4B1C-8131-D6AFF50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24770-F051-4375-B23B-2B276869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34EA0-8C65-4AF2-AD86-A88068E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0CC79-6F6C-446F-B67A-AFB07C34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8AD1-0810-452D-A999-E1029B45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7990-25CB-4994-8112-5677C0CD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9378D-E8FD-42F1-B310-3FFB28D6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0B71-C6DE-4F01-9B7D-61877C6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058E-C159-4770-BFAB-8240309E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7139-2FD3-49AF-B136-80203E20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A512-713C-497E-AAE3-BA613B1F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1EF0-8844-4061-B947-074E9FC1B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3AAF-F490-412F-BD39-7A563526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C203B-3C11-4183-AE6A-F6789404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3827E-7230-4DB1-A705-76D383B4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4ACA-281D-4E84-AF9C-7DF4260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ADDA1-F9E8-486F-A700-5923F723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C2C9-4A60-4C5C-8080-33183A7C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2598-3FC8-4606-9CF1-C88886AC4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BA93-6610-44B0-8595-064E9D8599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F963-8910-4788-AFFD-766CDE4D4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42FF-CAA5-4F4F-AF82-0CE87A041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6B69-040C-4CE9-8F18-64492461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Use WASD to move the left hand and Up/Down/Left/Right to move the right hand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Your hands can perform actions on objects. The left hand uses left-shift; the right hand uses right-control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Try to pick up a chicken leg from the bottom-right cooler</a:t>
            </a:r>
          </a:p>
        </p:txBody>
      </p:sp>
      <p:pic>
        <p:nvPicPr>
          <p:cNvPr id="7" name="Picture 6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DFB6F06F-EFC9-4748-BBEA-BCE67F8B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57" y="2374863"/>
            <a:ext cx="1246534" cy="1797087"/>
          </a:xfrm>
          <a:prstGeom prst="rect">
            <a:avLst/>
          </a:prstGeom>
        </p:spPr>
      </p:pic>
      <p:pic>
        <p:nvPicPr>
          <p:cNvPr id="9" name="Picture 8" descr="A picture containing handwear, clothing&#10;&#10;Description automatically generated">
            <a:extLst>
              <a:ext uri="{FF2B5EF4-FFF2-40B4-BE49-F238E27FC236}">
                <a16:creationId xmlns:a16="http://schemas.microsoft.com/office/drawing/2014/main" id="{1CAD5B07-A854-4FEE-B3E3-98693B386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1" y="2374863"/>
            <a:ext cx="1145137" cy="1797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FIRST TASK – 1/1</a:t>
            </a:r>
          </a:p>
        </p:txBody>
      </p:sp>
    </p:spTree>
    <p:extLst>
      <p:ext uri="{BB962C8B-B14F-4D97-AF65-F5344CB8AC3E}">
        <p14:creationId xmlns:p14="http://schemas.microsoft.com/office/powerpoint/2010/main" val="205293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You can also make Breaded Chicken and Spicy Chicken by adding toppings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[pictures of new chickens]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Toppings can be applied to ducks and turkeys too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[pictures of new ducks / turkeys]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ADDING TOPPINGS – 1/2</a:t>
            </a:r>
          </a:p>
        </p:txBody>
      </p:sp>
    </p:spTree>
    <p:extLst>
      <p:ext uri="{BB962C8B-B14F-4D97-AF65-F5344CB8AC3E}">
        <p14:creationId xmlns:p14="http://schemas.microsoft.com/office/powerpoint/2010/main" val="227547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Drop uncooked chicken on the lower plate to the right to add breading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[pic of plate]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Drop an uncooked breaded chicken on the upper plate to the right to add a spice rub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latin typeface="Permanent Marker" panose="02000000000000000000" pitchFamily="2" charset="0"/>
              </a:rPr>
              <a:t>[pic of plate]</a:t>
            </a: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Toppings must be added before the chicken is fried!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ADDING TOPPINGS – 2/2</a:t>
            </a:r>
          </a:p>
        </p:txBody>
      </p:sp>
    </p:spTree>
    <p:extLst>
      <p:ext uri="{BB962C8B-B14F-4D97-AF65-F5344CB8AC3E}">
        <p14:creationId xmlns:p14="http://schemas.microsoft.com/office/powerpoint/2010/main" val="392434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6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What's better than a combo meal of deep-fried chicken, deep-fried duck, and deep-fried turkey?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ctr">
              <a:buNone/>
            </a:pPr>
            <a:r>
              <a:rPr lang="en-US" sz="2800" b="1" u="sng" dirty="0">
                <a:latin typeface="Permanent Marker" panose="02000000000000000000" pitchFamily="2" charset="0"/>
              </a:rPr>
              <a:t>Deep-fried turducken - all three in one!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cooked turducken]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STUFFING BIRDS – 1/3</a:t>
            </a:r>
          </a:p>
        </p:txBody>
      </p:sp>
    </p:spTree>
    <p:extLst>
      <p:ext uri="{BB962C8B-B14F-4D97-AF65-F5344CB8AC3E}">
        <p14:creationId xmlns:p14="http://schemas.microsoft.com/office/powerpoint/2010/main" val="219505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 stuff one bird inside another, hold one bird in each hand and mash the hands together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hands holding two birds]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Permanent Marker" panose="02000000000000000000" pitchFamily="2" charset="0"/>
              </a:rPr>
              <a:t>Important: </a:t>
            </a:r>
            <a:r>
              <a:rPr lang="en-US" sz="2800" dirty="0">
                <a:latin typeface="Permanent Marker" panose="02000000000000000000" pitchFamily="2" charset="0"/>
              </a:rPr>
              <a:t>when stuffing a bird, the inner bird must be fried already, and the outer bird must be uncooked. The stuffed bird can then be fried for a double-deep-fry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STUFFING BIRDS – 2/3</a:t>
            </a:r>
          </a:p>
        </p:txBody>
      </p:sp>
    </p:spTree>
    <p:extLst>
      <p:ext uri="{BB962C8B-B14F-4D97-AF65-F5344CB8AC3E}">
        <p14:creationId xmlns:p14="http://schemas.microsoft.com/office/powerpoint/2010/main" val="93384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To make a Turducken: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stuff a fried chicken in a duck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fry the </a:t>
            </a:r>
            <a:r>
              <a:rPr lang="en-US" sz="2800" dirty="0" err="1">
                <a:latin typeface="Permanent Marker" panose="02000000000000000000" pitchFamily="2" charset="0"/>
              </a:rPr>
              <a:t>ducken</a:t>
            </a:r>
            <a:endParaRPr lang="en-US" dirty="0">
              <a:latin typeface="Permanent Marker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stuff the fried </a:t>
            </a:r>
            <a:r>
              <a:rPr lang="en-US" sz="2800" dirty="0" err="1">
                <a:latin typeface="Permanent Marker" panose="02000000000000000000" pitchFamily="2" charset="0"/>
              </a:rPr>
              <a:t>ducken</a:t>
            </a:r>
            <a:r>
              <a:rPr lang="en-US" sz="2800" dirty="0">
                <a:latin typeface="Permanent Marker" panose="02000000000000000000" pitchFamily="2" charset="0"/>
              </a:rPr>
              <a:t> in a turkey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Permanent Marker" panose="02000000000000000000" pitchFamily="2" charset="0"/>
              </a:rPr>
              <a:t>fry the turducken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sequence - chicken &gt; </a:t>
            </a:r>
            <a:r>
              <a:rPr lang="en-US" sz="2800" dirty="0" err="1">
                <a:latin typeface="Permanent Marker" panose="02000000000000000000" pitchFamily="2" charset="0"/>
              </a:rPr>
              <a:t>ducken</a:t>
            </a:r>
            <a:r>
              <a:rPr lang="en-US" sz="2800" dirty="0">
                <a:latin typeface="Permanent Marker" panose="02000000000000000000" pitchFamily="2" charset="0"/>
              </a:rPr>
              <a:t> &gt; turducken]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STUFFING BIRDS – 3/3</a:t>
            </a:r>
          </a:p>
        </p:txBody>
      </p:sp>
    </p:spTree>
    <p:extLst>
      <p:ext uri="{BB962C8B-B14F-4D97-AF65-F5344CB8AC3E}">
        <p14:creationId xmlns:p14="http://schemas.microsoft.com/office/powerpoint/2010/main" val="259957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11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Drop the chicken into the deep fryer in the middle of the table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deep fryer]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When the chicken has browned, pick up the fryer basket to remove it from the oil. Don't let it burn!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FIRST FRY – 1/2</a:t>
            </a:r>
          </a:p>
        </p:txBody>
      </p:sp>
    </p:spTree>
    <p:extLst>
      <p:ext uri="{BB962C8B-B14F-4D97-AF65-F5344CB8AC3E}">
        <p14:creationId xmlns:p14="http://schemas.microsoft.com/office/powerpoint/2010/main" val="32709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Move the basket to the takeout containers in the back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perform an action to dump the chicken into the container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takeout container with chicken]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FIRST FRY – 2/2</a:t>
            </a:r>
          </a:p>
        </p:txBody>
      </p:sp>
    </p:spTree>
    <p:extLst>
      <p:ext uri="{BB962C8B-B14F-4D97-AF65-F5344CB8AC3E}">
        <p14:creationId xmlns:p14="http://schemas.microsoft.com/office/powerpoint/2010/main" val="42673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48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Customer orders will appear at the top of the screen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order]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FULFILLING ORDERS – 1/3</a:t>
            </a:r>
          </a:p>
        </p:txBody>
      </p:sp>
    </p:spTree>
    <p:extLst>
      <p:ext uri="{BB962C8B-B14F-4D97-AF65-F5344CB8AC3E}">
        <p14:creationId xmlns:p14="http://schemas.microsoft.com/office/powerpoint/2010/main" val="146539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Put all the items requested by the customer in a container, then deliver the container through the window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 of delivery through window]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Make sure to match the customer's request exactly, or the order will be rejected!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FULFILLING ORDERS – 2/3</a:t>
            </a:r>
          </a:p>
        </p:txBody>
      </p:sp>
    </p:spTree>
    <p:extLst>
      <p:ext uri="{BB962C8B-B14F-4D97-AF65-F5344CB8AC3E}">
        <p14:creationId xmlns:p14="http://schemas.microsoft.com/office/powerpoint/2010/main" val="6091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7AAFA-6334-45FB-842A-B6AF8C5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997"/>
            <a:ext cx="12192000" cy="6046052"/>
          </a:xfrm>
        </p:spPr>
        <p:txBody>
          <a:bodyPr lIns="457200" tIns="457200" rIns="457200" bIns="457200" anchor="ctr"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Customers may request Fried Duck or Fried Turkey in addition to Fried Chicken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These can be found in the middle-right and upper-right coolers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[pictures of duck and turkey]</a:t>
            </a:r>
          </a:p>
          <a:p>
            <a:pPr marL="0" indent="0" algn="just">
              <a:buNone/>
            </a:pPr>
            <a:endParaRPr lang="en-US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Permanent Marker" panose="02000000000000000000" pitchFamily="2" charset="0"/>
              </a:rPr>
              <a:t>Note that duck and turkey take longer to fry than chicken</a:t>
            </a:r>
          </a:p>
          <a:p>
            <a:pPr marL="0" indent="0" algn="just">
              <a:buNone/>
            </a:pPr>
            <a:endParaRPr lang="en-US" sz="2800" dirty="0">
              <a:latin typeface="Permanent Marker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71F57-AC7C-4C8F-9B1B-6060839190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algn="ctr"/>
            <a:r>
              <a:rPr lang="en-US" sz="3000" b="1" dirty="0">
                <a:latin typeface="Permanent Marker" panose="02000000000000000000" pitchFamily="2" charset="0"/>
              </a:rPr>
              <a:t>FULFILLING ORDERS – 3/3</a:t>
            </a:r>
          </a:p>
        </p:txBody>
      </p:sp>
    </p:spTree>
    <p:extLst>
      <p:ext uri="{BB962C8B-B14F-4D97-AF65-F5344CB8AC3E}">
        <p14:creationId xmlns:p14="http://schemas.microsoft.com/office/powerpoint/2010/main" val="176878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83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473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Permanent Marker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Rivers</dc:creator>
  <cp:lastModifiedBy>Kelly Rivers</cp:lastModifiedBy>
  <cp:revision>4</cp:revision>
  <dcterms:created xsi:type="dcterms:W3CDTF">2021-04-26T01:04:24Z</dcterms:created>
  <dcterms:modified xsi:type="dcterms:W3CDTF">2021-04-26T01:33:50Z</dcterms:modified>
</cp:coreProperties>
</file>