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wook hwa" initials="jh" lastIdx="1" clrIdx="0">
    <p:extLst>
      <p:ext uri="{19B8F6BF-5375-455C-9EA6-DF929625EA0E}">
        <p15:presenceInfo xmlns:p15="http://schemas.microsoft.com/office/powerpoint/2012/main" userId="558074c3b2f63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937C8-867B-456D-9064-791F4F00288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EAB6EF5-916A-4172-97EC-E6698D1DABF1}">
      <dgm:prSet phldrT="[텍스트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관리자 </a:t>
          </a:r>
          <a:endParaRPr lang="en-US" altLang="ko-KR" sz="1400" dirty="0"/>
        </a:p>
        <a:p>
          <a:pPr latinLnBrk="1"/>
          <a:r>
            <a:rPr lang="ko-KR" altLang="en-US" sz="1400" dirty="0"/>
            <a:t>방문일정 등록</a:t>
          </a:r>
        </a:p>
      </dgm:t>
    </dgm:pt>
    <dgm:pt modelId="{EB969606-EF35-4E37-9C72-908AC2630747}" type="parTrans" cxnId="{99199914-B6E5-4764-B464-948467A3B4E8}">
      <dgm:prSet/>
      <dgm:spPr/>
      <dgm:t>
        <a:bodyPr/>
        <a:lstStyle/>
        <a:p>
          <a:pPr latinLnBrk="1"/>
          <a:endParaRPr lang="ko-KR" altLang="en-US"/>
        </a:p>
      </dgm:t>
    </dgm:pt>
    <dgm:pt modelId="{08AC5ACD-F7CD-4C2C-AA8D-775F1A77F672}" type="sibTrans" cxnId="{99199914-B6E5-4764-B464-948467A3B4E8}">
      <dgm:prSet/>
      <dgm:spPr/>
      <dgm:t>
        <a:bodyPr/>
        <a:lstStyle/>
        <a:p>
          <a:pPr latinLnBrk="1"/>
          <a:endParaRPr lang="ko-KR" altLang="en-US"/>
        </a:p>
      </dgm:t>
    </dgm:pt>
    <dgm:pt modelId="{470BED57-4371-4EFB-A087-0DD8E1AF50AA}">
      <dgm:prSet phldrT="[텍스트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사용자 방문</a:t>
          </a:r>
          <a:endParaRPr lang="en-US" altLang="ko-KR" sz="1400" dirty="0"/>
        </a:p>
        <a:p>
          <a:pPr latinLnBrk="1"/>
          <a:r>
            <a:rPr lang="ko-KR" altLang="en-US" sz="1400" dirty="0"/>
            <a:t>방문자 승인</a:t>
          </a:r>
        </a:p>
      </dgm:t>
    </dgm:pt>
    <dgm:pt modelId="{725C3FD5-BF00-418B-90F6-3D9DDD17237F}" type="parTrans" cxnId="{6291B1F1-C567-4C8D-B743-69D22A5B2F0A}">
      <dgm:prSet/>
      <dgm:spPr/>
      <dgm:t>
        <a:bodyPr/>
        <a:lstStyle/>
        <a:p>
          <a:pPr latinLnBrk="1"/>
          <a:endParaRPr lang="ko-KR" altLang="en-US"/>
        </a:p>
      </dgm:t>
    </dgm:pt>
    <dgm:pt modelId="{A9BD8EE9-6D96-4933-87D0-310BC9A3BD51}" type="sibTrans" cxnId="{6291B1F1-C567-4C8D-B743-69D22A5B2F0A}">
      <dgm:prSet/>
      <dgm:spPr/>
      <dgm:t>
        <a:bodyPr/>
        <a:lstStyle/>
        <a:p>
          <a:pPr latinLnBrk="1"/>
          <a:endParaRPr lang="ko-KR" altLang="en-US"/>
        </a:p>
      </dgm:t>
    </dgm:pt>
    <dgm:pt modelId="{B1B4E03A-519F-438B-B4B2-3E205F32CC11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담당자와의 만남</a:t>
          </a:r>
        </a:p>
      </dgm:t>
    </dgm:pt>
    <dgm:pt modelId="{CB96D0A6-B76F-445C-B6C0-A09F880CD776}" type="parTrans" cxnId="{517D83EA-2B2C-4F77-924F-430F2EE18211}">
      <dgm:prSet/>
      <dgm:spPr/>
      <dgm:t>
        <a:bodyPr/>
        <a:lstStyle/>
        <a:p>
          <a:pPr latinLnBrk="1"/>
          <a:endParaRPr lang="ko-KR" altLang="en-US"/>
        </a:p>
      </dgm:t>
    </dgm:pt>
    <dgm:pt modelId="{53366F4F-F394-4660-A309-3E101F5803CB}" type="sibTrans" cxnId="{517D83EA-2B2C-4F77-924F-430F2EE18211}">
      <dgm:prSet/>
      <dgm:spPr/>
      <dgm:t>
        <a:bodyPr/>
        <a:lstStyle/>
        <a:p>
          <a:pPr latinLnBrk="1"/>
          <a:endParaRPr lang="ko-KR" altLang="en-US"/>
        </a:p>
      </dgm:t>
    </dgm:pt>
    <dgm:pt modelId="{148E0C7B-D659-4513-BBA2-930C0B29A958}">
      <dgm:prSet phldrT="[텍스트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sz="1400" dirty="0"/>
            <a:t>담당자와 조우 </a:t>
          </a:r>
          <a:endParaRPr lang="en-US" altLang="ko-KR" sz="1400" dirty="0"/>
        </a:p>
        <a:p>
          <a:pPr latinLnBrk="1"/>
          <a:r>
            <a:rPr lang="ko-KR" altLang="en-US" sz="1400" dirty="0"/>
            <a:t>일정수정</a:t>
          </a:r>
        </a:p>
      </dgm:t>
    </dgm:pt>
    <dgm:pt modelId="{3EC87E60-CA4D-443B-9AC2-6A788A436C9C}" type="parTrans" cxnId="{7681916A-6BDB-490B-88FD-D9BB9D00EDB2}">
      <dgm:prSet/>
      <dgm:spPr/>
      <dgm:t>
        <a:bodyPr/>
        <a:lstStyle/>
        <a:p>
          <a:pPr latinLnBrk="1"/>
          <a:endParaRPr lang="ko-KR" altLang="en-US"/>
        </a:p>
      </dgm:t>
    </dgm:pt>
    <dgm:pt modelId="{F8BE8DBF-5E2C-48B0-807F-50BDB0EEED69}" type="sibTrans" cxnId="{7681916A-6BDB-490B-88FD-D9BB9D00EDB2}">
      <dgm:prSet/>
      <dgm:spPr/>
      <dgm:t>
        <a:bodyPr/>
        <a:lstStyle/>
        <a:p>
          <a:pPr latinLnBrk="1"/>
          <a:endParaRPr lang="ko-KR" altLang="en-US"/>
        </a:p>
      </dgm:t>
    </dgm:pt>
    <dgm:pt modelId="{FEA3E76E-0F39-4BD0-B44E-439E4B6EE86A}" type="pres">
      <dgm:prSet presAssocID="{E59937C8-867B-456D-9064-791F4F00288A}" presName="Name0" presStyleCnt="0">
        <dgm:presLayoutVars>
          <dgm:dir/>
          <dgm:resizeHandles val="exact"/>
        </dgm:presLayoutVars>
      </dgm:prSet>
      <dgm:spPr/>
    </dgm:pt>
    <dgm:pt modelId="{7EA3D26E-72B5-4E44-A00F-960298541644}" type="pres">
      <dgm:prSet presAssocID="{0EAB6EF5-916A-4172-97EC-E6698D1DABF1}" presName="node" presStyleLbl="node1" presStyleIdx="0" presStyleCnt="4">
        <dgm:presLayoutVars>
          <dgm:bulletEnabled val="1"/>
        </dgm:presLayoutVars>
      </dgm:prSet>
      <dgm:spPr/>
    </dgm:pt>
    <dgm:pt modelId="{CFD1D7F6-CB32-4AD3-ABEC-36E9850BAEB8}" type="pres">
      <dgm:prSet presAssocID="{08AC5ACD-F7CD-4C2C-AA8D-775F1A77F672}" presName="sibTrans" presStyleLbl="sibTrans2D1" presStyleIdx="0" presStyleCnt="3"/>
      <dgm:spPr/>
    </dgm:pt>
    <dgm:pt modelId="{1B474A97-B5F0-4C13-90AA-FC97C9B78842}" type="pres">
      <dgm:prSet presAssocID="{08AC5ACD-F7CD-4C2C-AA8D-775F1A77F672}" presName="connectorText" presStyleLbl="sibTrans2D1" presStyleIdx="0" presStyleCnt="3"/>
      <dgm:spPr/>
    </dgm:pt>
    <dgm:pt modelId="{BF0E7204-2A29-435E-A4BC-166A67F1A556}" type="pres">
      <dgm:prSet presAssocID="{148E0C7B-D659-4513-BBA2-930C0B29A958}" presName="node" presStyleLbl="node1" presStyleIdx="1" presStyleCnt="4">
        <dgm:presLayoutVars>
          <dgm:bulletEnabled val="1"/>
        </dgm:presLayoutVars>
      </dgm:prSet>
      <dgm:spPr/>
    </dgm:pt>
    <dgm:pt modelId="{8BCD91F5-A384-4249-AAAA-9A653DD8240B}" type="pres">
      <dgm:prSet presAssocID="{F8BE8DBF-5E2C-48B0-807F-50BDB0EEED69}" presName="sibTrans" presStyleLbl="sibTrans2D1" presStyleIdx="1" presStyleCnt="3"/>
      <dgm:spPr/>
    </dgm:pt>
    <dgm:pt modelId="{348656F9-EDF0-481C-A54D-1BAA998503F7}" type="pres">
      <dgm:prSet presAssocID="{F8BE8DBF-5E2C-48B0-807F-50BDB0EEED69}" presName="connectorText" presStyleLbl="sibTrans2D1" presStyleIdx="1" presStyleCnt="3"/>
      <dgm:spPr/>
    </dgm:pt>
    <dgm:pt modelId="{93D54B00-B902-4C57-9F18-108CED3F0AF0}" type="pres">
      <dgm:prSet presAssocID="{470BED57-4371-4EFB-A087-0DD8E1AF50AA}" presName="node" presStyleLbl="node1" presStyleIdx="2" presStyleCnt="4">
        <dgm:presLayoutVars>
          <dgm:bulletEnabled val="1"/>
        </dgm:presLayoutVars>
      </dgm:prSet>
      <dgm:spPr/>
    </dgm:pt>
    <dgm:pt modelId="{EB05B877-5371-4839-8C2F-727A44D9C795}" type="pres">
      <dgm:prSet presAssocID="{A9BD8EE9-6D96-4933-87D0-310BC9A3BD51}" presName="sibTrans" presStyleLbl="sibTrans2D1" presStyleIdx="2" presStyleCnt="3"/>
      <dgm:spPr/>
    </dgm:pt>
    <dgm:pt modelId="{DAB92784-D340-4039-8084-BD702D8D44DB}" type="pres">
      <dgm:prSet presAssocID="{A9BD8EE9-6D96-4933-87D0-310BC9A3BD51}" presName="connectorText" presStyleLbl="sibTrans2D1" presStyleIdx="2" presStyleCnt="3"/>
      <dgm:spPr/>
    </dgm:pt>
    <dgm:pt modelId="{E23BC6B9-E72F-4F2F-8993-1D7BA753C37F}" type="pres">
      <dgm:prSet presAssocID="{B1B4E03A-519F-438B-B4B2-3E205F32CC11}" presName="node" presStyleLbl="node1" presStyleIdx="3" presStyleCnt="4">
        <dgm:presLayoutVars>
          <dgm:bulletEnabled val="1"/>
        </dgm:presLayoutVars>
      </dgm:prSet>
      <dgm:spPr/>
    </dgm:pt>
  </dgm:ptLst>
  <dgm:cxnLst>
    <dgm:cxn modelId="{36660F8E-F3B3-41A3-9DBF-D941B9AF739E}" type="presOf" srcId="{470BED57-4371-4EFB-A087-0DD8E1AF50AA}" destId="{93D54B00-B902-4C57-9F18-108CED3F0AF0}" srcOrd="0" destOrd="0" presId="urn:microsoft.com/office/officeart/2005/8/layout/process1"/>
    <dgm:cxn modelId="{99199914-B6E5-4764-B464-948467A3B4E8}" srcId="{E59937C8-867B-456D-9064-791F4F00288A}" destId="{0EAB6EF5-916A-4172-97EC-E6698D1DABF1}" srcOrd="0" destOrd="0" parTransId="{EB969606-EF35-4E37-9C72-908AC2630747}" sibTransId="{08AC5ACD-F7CD-4C2C-AA8D-775F1A77F672}"/>
    <dgm:cxn modelId="{9211FA6B-867C-442D-970E-8EEB9CC0F0ED}" type="presOf" srcId="{A9BD8EE9-6D96-4933-87D0-310BC9A3BD51}" destId="{DAB92784-D340-4039-8084-BD702D8D44DB}" srcOrd="1" destOrd="0" presId="urn:microsoft.com/office/officeart/2005/8/layout/process1"/>
    <dgm:cxn modelId="{1AE1028F-546F-4D1C-8D1E-2F7E9319C3AC}" type="presOf" srcId="{A9BD8EE9-6D96-4933-87D0-310BC9A3BD51}" destId="{EB05B877-5371-4839-8C2F-727A44D9C795}" srcOrd="0" destOrd="0" presId="urn:microsoft.com/office/officeart/2005/8/layout/process1"/>
    <dgm:cxn modelId="{F645228D-5A31-4549-A08E-6218EF11B3D3}" type="presOf" srcId="{08AC5ACD-F7CD-4C2C-AA8D-775F1A77F672}" destId="{CFD1D7F6-CB32-4AD3-ABEC-36E9850BAEB8}" srcOrd="0" destOrd="0" presId="urn:microsoft.com/office/officeart/2005/8/layout/process1"/>
    <dgm:cxn modelId="{B6C28F7B-7C6D-41FC-8D2F-D2E4BEDBA322}" type="presOf" srcId="{0EAB6EF5-916A-4172-97EC-E6698D1DABF1}" destId="{7EA3D26E-72B5-4E44-A00F-960298541644}" srcOrd="0" destOrd="0" presId="urn:microsoft.com/office/officeart/2005/8/layout/process1"/>
    <dgm:cxn modelId="{4D251C44-FF61-45E4-A95F-0949894A3CD4}" type="presOf" srcId="{F8BE8DBF-5E2C-48B0-807F-50BDB0EEED69}" destId="{8BCD91F5-A384-4249-AAAA-9A653DD8240B}" srcOrd="0" destOrd="0" presId="urn:microsoft.com/office/officeart/2005/8/layout/process1"/>
    <dgm:cxn modelId="{9BEAC59D-4E51-45ED-A47D-7DC1251C2616}" type="presOf" srcId="{E59937C8-867B-456D-9064-791F4F00288A}" destId="{FEA3E76E-0F39-4BD0-B44E-439E4B6EE86A}" srcOrd="0" destOrd="0" presId="urn:microsoft.com/office/officeart/2005/8/layout/process1"/>
    <dgm:cxn modelId="{78768A60-B3A5-40BC-8BBE-40FAB01DC4FF}" type="presOf" srcId="{F8BE8DBF-5E2C-48B0-807F-50BDB0EEED69}" destId="{348656F9-EDF0-481C-A54D-1BAA998503F7}" srcOrd="1" destOrd="0" presId="urn:microsoft.com/office/officeart/2005/8/layout/process1"/>
    <dgm:cxn modelId="{599AB459-2C0E-45FA-8D1D-9E9477E1E07C}" type="presOf" srcId="{08AC5ACD-F7CD-4C2C-AA8D-775F1A77F672}" destId="{1B474A97-B5F0-4C13-90AA-FC97C9B78842}" srcOrd="1" destOrd="0" presId="urn:microsoft.com/office/officeart/2005/8/layout/process1"/>
    <dgm:cxn modelId="{EE55B389-F259-4038-9CA6-312CB3846452}" type="presOf" srcId="{B1B4E03A-519F-438B-B4B2-3E205F32CC11}" destId="{E23BC6B9-E72F-4F2F-8993-1D7BA753C37F}" srcOrd="0" destOrd="0" presId="urn:microsoft.com/office/officeart/2005/8/layout/process1"/>
    <dgm:cxn modelId="{035CC471-E0FC-4053-B3A7-FE30DA94B505}" type="presOf" srcId="{148E0C7B-D659-4513-BBA2-930C0B29A958}" destId="{BF0E7204-2A29-435E-A4BC-166A67F1A556}" srcOrd="0" destOrd="0" presId="urn:microsoft.com/office/officeart/2005/8/layout/process1"/>
    <dgm:cxn modelId="{6291B1F1-C567-4C8D-B743-69D22A5B2F0A}" srcId="{E59937C8-867B-456D-9064-791F4F00288A}" destId="{470BED57-4371-4EFB-A087-0DD8E1AF50AA}" srcOrd="2" destOrd="0" parTransId="{725C3FD5-BF00-418B-90F6-3D9DDD17237F}" sibTransId="{A9BD8EE9-6D96-4933-87D0-310BC9A3BD51}"/>
    <dgm:cxn modelId="{7681916A-6BDB-490B-88FD-D9BB9D00EDB2}" srcId="{E59937C8-867B-456D-9064-791F4F00288A}" destId="{148E0C7B-D659-4513-BBA2-930C0B29A958}" srcOrd="1" destOrd="0" parTransId="{3EC87E60-CA4D-443B-9AC2-6A788A436C9C}" sibTransId="{F8BE8DBF-5E2C-48B0-807F-50BDB0EEED69}"/>
    <dgm:cxn modelId="{517D83EA-2B2C-4F77-924F-430F2EE18211}" srcId="{E59937C8-867B-456D-9064-791F4F00288A}" destId="{B1B4E03A-519F-438B-B4B2-3E205F32CC11}" srcOrd="3" destOrd="0" parTransId="{CB96D0A6-B76F-445C-B6C0-A09F880CD776}" sibTransId="{53366F4F-F394-4660-A309-3E101F5803CB}"/>
    <dgm:cxn modelId="{6FC96C11-5822-4C80-A3A1-88E778336C0F}" type="presParOf" srcId="{FEA3E76E-0F39-4BD0-B44E-439E4B6EE86A}" destId="{7EA3D26E-72B5-4E44-A00F-960298541644}" srcOrd="0" destOrd="0" presId="urn:microsoft.com/office/officeart/2005/8/layout/process1"/>
    <dgm:cxn modelId="{12E5CCF1-D637-4E28-8655-75D66F127318}" type="presParOf" srcId="{FEA3E76E-0F39-4BD0-B44E-439E4B6EE86A}" destId="{CFD1D7F6-CB32-4AD3-ABEC-36E9850BAEB8}" srcOrd="1" destOrd="0" presId="urn:microsoft.com/office/officeart/2005/8/layout/process1"/>
    <dgm:cxn modelId="{2A6D4C23-8FE4-457E-81A9-23039E683A57}" type="presParOf" srcId="{CFD1D7F6-CB32-4AD3-ABEC-36E9850BAEB8}" destId="{1B474A97-B5F0-4C13-90AA-FC97C9B78842}" srcOrd="0" destOrd="0" presId="urn:microsoft.com/office/officeart/2005/8/layout/process1"/>
    <dgm:cxn modelId="{7A95D530-D50D-4E14-9414-8417A2105EA8}" type="presParOf" srcId="{FEA3E76E-0F39-4BD0-B44E-439E4B6EE86A}" destId="{BF0E7204-2A29-435E-A4BC-166A67F1A556}" srcOrd="2" destOrd="0" presId="urn:microsoft.com/office/officeart/2005/8/layout/process1"/>
    <dgm:cxn modelId="{76C4F295-430F-4305-886B-04748C960E35}" type="presParOf" srcId="{FEA3E76E-0F39-4BD0-B44E-439E4B6EE86A}" destId="{8BCD91F5-A384-4249-AAAA-9A653DD8240B}" srcOrd="3" destOrd="0" presId="urn:microsoft.com/office/officeart/2005/8/layout/process1"/>
    <dgm:cxn modelId="{332596B3-00B7-4073-995D-484E7D488310}" type="presParOf" srcId="{8BCD91F5-A384-4249-AAAA-9A653DD8240B}" destId="{348656F9-EDF0-481C-A54D-1BAA998503F7}" srcOrd="0" destOrd="0" presId="urn:microsoft.com/office/officeart/2005/8/layout/process1"/>
    <dgm:cxn modelId="{FDBA0108-D45E-4012-8E4D-3A1ADEF8BB0B}" type="presParOf" srcId="{FEA3E76E-0F39-4BD0-B44E-439E4B6EE86A}" destId="{93D54B00-B902-4C57-9F18-108CED3F0AF0}" srcOrd="4" destOrd="0" presId="urn:microsoft.com/office/officeart/2005/8/layout/process1"/>
    <dgm:cxn modelId="{B73C0A4F-4AB0-420E-9C75-3D27EBDF23E9}" type="presParOf" srcId="{FEA3E76E-0F39-4BD0-B44E-439E4B6EE86A}" destId="{EB05B877-5371-4839-8C2F-727A44D9C795}" srcOrd="5" destOrd="0" presId="urn:microsoft.com/office/officeart/2005/8/layout/process1"/>
    <dgm:cxn modelId="{46DB9645-4E24-4F56-B2EC-A389D029F034}" type="presParOf" srcId="{EB05B877-5371-4839-8C2F-727A44D9C795}" destId="{DAB92784-D340-4039-8084-BD702D8D44DB}" srcOrd="0" destOrd="0" presId="urn:microsoft.com/office/officeart/2005/8/layout/process1"/>
    <dgm:cxn modelId="{1E04DA17-EA13-4B5F-8CAC-3595D1C5F3C4}" type="presParOf" srcId="{FEA3E76E-0F39-4BD0-B44E-439E4B6EE86A}" destId="{E23BC6B9-E72F-4F2F-8993-1D7BA753C37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3D26E-72B5-4E44-A00F-960298541644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관리자 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방문일정 등록</a:t>
          </a:r>
        </a:p>
      </dsp:txBody>
      <dsp:txXfrm>
        <a:off x="31015" y="2268266"/>
        <a:ext cx="1506815" cy="882133"/>
      </dsp:txXfrm>
    </dsp:sp>
    <dsp:sp modelId="{CFD1D7F6-CB32-4AD3-ABEC-36E9850BAEB8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1721445" y="2593142"/>
        <a:ext cx="231757" cy="232382"/>
      </dsp:txXfrm>
    </dsp:sp>
    <dsp:sp modelId="{BF0E7204-2A29-435E-A4BC-166A67F1A556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담당자와 조우 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일정수정</a:t>
          </a:r>
        </a:p>
      </dsp:txBody>
      <dsp:txXfrm>
        <a:off x="2217400" y="2268266"/>
        <a:ext cx="1506815" cy="882133"/>
      </dsp:txXfrm>
    </dsp:sp>
    <dsp:sp modelId="{8BCD91F5-A384-4249-AAAA-9A653DD8240B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3907829" y="2593142"/>
        <a:ext cx="231757" cy="232382"/>
      </dsp:txXfrm>
    </dsp:sp>
    <dsp:sp modelId="{93D54B00-B902-4C57-9F18-108CED3F0AF0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사용자 방문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방문자 승인</a:t>
          </a:r>
        </a:p>
      </dsp:txBody>
      <dsp:txXfrm>
        <a:off x="4403784" y="2268266"/>
        <a:ext cx="1506815" cy="882133"/>
      </dsp:txXfrm>
    </dsp:sp>
    <dsp:sp modelId="{EB05B877-5371-4839-8C2F-727A44D9C795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094214" y="2593142"/>
        <a:ext cx="231757" cy="232382"/>
      </dsp:txXfrm>
    </dsp:sp>
    <dsp:sp modelId="{E23BC6B9-E72F-4F2F-8993-1D7BA753C37F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담당자와의 만남</a:t>
          </a:r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6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55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0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1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0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7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51FE-7217-4038-A7C5-5FD369EADD8B}" type="datetimeFigureOut">
              <a:rPr lang="ko-KR" altLang="en-US" smtClean="0"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59F5-9BD9-440A-8B49-71226DBA5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2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04" y="424070"/>
            <a:ext cx="2454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Project Technology Composition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18052" y="595053"/>
            <a:ext cx="3720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출입관리시스템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</a:rPr>
              <a:t>문서보안시스템 개발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9316" y="6487681"/>
            <a:ext cx="251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</a:rPr>
              <a:t>- Hwajiwook.github.io -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9" name="다이어그램 68"/>
          <p:cNvGraphicFramePr/>
          <p:nvPr>
            <p:extLst>
              <p:ext uri="{D42A27DB-BD31-4B8C-83A1-F6EECF244321}">
                <p14:modId xmlns:p14="http://schemas.microsoft.com/office/powerpoint/2010/main" val="1437087365"/>
              </p:ext>
            </p:extLst>
          </p:nvPr>
        </p:nvGraphicFramePr>
        <p:xfrm>
          <a:off x="418842" y="-57841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0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3066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31" y="2730159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44" y="2730158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61177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69288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151" descr="2"/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32334" y="1189560"/>
            <a:ext cx="596900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8" name="직선 화살표 연결선 77"/>
          <p:cNvCxnSpPr/>
          <p:nvPr/>
        </p:nvCxnSpPr>
        <p:spPr>
          <a:xfrm>
            <a:off x="2511165" y="2991958"/>
            <a:ext cx="393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11164" y="3053196"/>
            <a:ext cx="3948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출입관리정보 관리기능 개발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담당자 메일 알림 기능 개발</a:t>
            </a:r>
            <a:r>
              <a:rPr lang="en-US" altLang="ko-KR" sz="1200" b="1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 일정 정보 저장 기능 추가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82" name="그림 81" descr="그림3.em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44" y="3592605"/>
            <a:ext cx="411486" cy="52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" name="그룹 99"/>
          <p:cNvGrpSpPr/>
          <p:nvPr/>
        </p:nvGrpSpPr>
        <p:grpSpPr>
          <a:xfrm>
            <a:off x="5817946" y="4245980"/>
            <a:ext cx="1561703" cy="937021"/>
            <a:chOff x="2189956" y="2240822"/>
            <a:chExt cx="1561703" cy="937021"/>
          </a:xfrm>
        </p:grpSpPr>
        <p:sp>
          <p:nvSpPr>
            <p:cNvPr id="113" name="사각형: 둥근 모서리 112"/>
            <p:cNvSpPr/>
            <p:nvPr/>
          </p:nvSpPr>
          <p:spPr>
            <a:xfrm>
              <a:off x="2189956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14" name="사각형: 둥근 모서리 4"/>
            <p:cNvSpPr txBox="1"/>
            <p:nvPr/>
          </p:nvSpPr>
          <p:spPr>
            <a:xfrm>
              <a:off x="2217400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문서 작성시</a:t>
              </a:r>
              <a:endParaRPr lang="en-US" altLang="ko-KR" sz="14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/>
                <a:t>보안등급 세팅</a:t>
              </a: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7535819" y="4520840"/>
            <a:ext cx="331081" cy="387302"/>
            <a:chOff x="3907829" y="2515682"/>
            <a:chExt cx="331081" cy="387302"/>
          </a:xfrm>
        </p:grpSpPr>
        <p:sp>
          <p:nvSpPr>
            <p:cNvPr id="111" name="화살표: 오른쪽 110"/>
            <p:cNvSpPr/>
            <p:nvPr/>
          </p:nvSpPr>
          <p:spPr>
            <a:xfrm>
              <a:off x="3907829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화살표: 오른쪽 6"/>
            <p:cNvSpPr txBox="1"/>
            <p:nvPr/>
          </p:nvSpPr>
          <p:spPr>
            <a:xfrm>
              <a:off x="3907829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100" kern="1200"/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8004330" y="4245980"/>
            <a:ext cx="1561703" cy="937021"/>
            <a:chOff x="4376340" y="2240822"/>
            <a:chExt cx="1561703" cy="937021"/>
          </a:xfrm>
        </p:grpSpPr>
        <p:sp>
          <p:nvSpPr>
            <p:cNvPr id="109" name="사각형: 둥근 모서리 108"/>
            <p:cNvSpPr/>
            <p:nvPr/>
          </p:nvSpPr>
          <p:spPr>
            <a:xfrm>
              <a:off x="4376340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110" name="사각형: 둥근 모서리 8"/>
            <p:cNvSpPr txBox="1"/>
            <p:nvPr/>
          </p:nvSpPr>
          <p:spPr>
            <a:xfrm>
              <a:off x="4403784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직급에 따른</a:t>
              </a:r>
              <a:endParaRPr lang="en-US" altLang="ko-KR" sz="1400" dirty="0"/>
            </a:p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dirty="0"/>
                <a:t>등급문서 열람</a:t>
              </a:r>
              <a:endParaRPr lang="ko-KR" altLang="en-US" sz="1400" kern="1200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9722204" y="4520840"/>
            <a:ext cx="331081" cy="387302"/>
            <a:chOff x="6094214" y="2515682"/>
            <a:chExt cx="331081" cy="387302"/>
          </a:xfrm>
        </p:grpSpPr>
        <p:sp>
          <p:nvSpPr>
            <p:cNvPr id="107" name="화살표: 오른쪽 106"/>
            <p:cNvSpPr/>
            <p:nvPr/>
          </p:nvSpPr>
          <p:spPr>
            <a:xfrm>
              <a:off x="6094214" y="2515682"/>
              <a:ext cx="331081" cy="38730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8" name="화살표: 오른쪽 10"/>
            <p:cNvSpPr txBox="1"/>
            <p:nvPr/>
          </p:nvSpPr>
          <p:spPr>
            <a:xfrm>
              <a:off x="6094214" y="2593142"/>
              <a:ext cx="231757" cy="2323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88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100" kern="120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10190714" y="4245980"/>
            <a:ext cx="1561703" cy="937021"/>
            <a:chOff x="6562724" y="2240822"/>
            <a:chExt cx="1561703" cy="937021"/>
          </a:xfrm>
        </p:grpSpPr>
        <p:sp>
          <p:nvSpPr>
            <p:cNvPr id="105" name="사각형: 둥근 모서리 104"/>
            <p:cNvSpPr/>
            <p:nvPr/>
          </p:nvSpPr>
          <p:spPr>
            <a:xfrm>
              <a:off x="6562724" y="2240822"/>
              <a:ext cx="1561703" cy="93702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사각형: 둥근 모서리 12"/>
            <p:cNvSpPr txBox="1"/>
            <p:nvPr/>
          </p:nvSpPr>
          <p:spPr>
            <a:xfrm>
              <a:off x="6590168" y="2268266"/>
              <a:ext cx="1506815" cy="8821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400" kern="1200" dirty="0"/>
                <a:t>등급별 문서통계</a:t>
              </a:r>
            </a:p>
          </p:txBody>
        </p:sp>
      </p:grpSp>
      <p:cxnSp>
        <p:nvCxnSpPr>
          <p:cNvPr id="115" name="직선 화살표 연결선 114"/>
          <p:cNvCxnSpPr/>
          <p:nvPr/>
        </p:nvCxnSpPr>
        <p:spPr>
          <a:xfrm>
            <a:off x="7129547" y="4058754"/>
            <a:ext cx="3935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7178493" y="3121741"/>
            <a:ext cx="3886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00B050"/>
                </a:solidFill>
              </a:rPr>
              <a:t>CK Editor </a:t>
            </a:r>
            <a:r>
              <a:rPr lang="ko-KR" altLang="en-US" sz="1200" b="1" dirty="0">
                <a:solidFill>
                  <a:srgbClr val="00B050"/>
                </a:solidFill>
              </a:rPr>
              <a:t>기능 변경 </a:t>
            </a:r>
            <a:r>
              <a:rPr lang="en-US" altLang="ko-KR" sz="1200" b="1" dirty="0">
                <a:solidFill>
                  <a:srgbClr val="00B050"/>
                </a:solidFill>
              </a:rPr>
              <a:t>(</a:t>
            </a:r>
            <a:r>
              <a:rPr lang="ko-KR" altLang="en-US" sz="1200" b="1" dirty="0">
                <a:solidFill>
                  <a:srgbClr val="00B050"/>
                </a:solidFill>
              </a:rPr>
              <a:t>보안등급 세팅</a:t>
            </a:r>
            <a:r>
              <a:rPr lang="en-US" altLang="ko-KR" sz="1200" b="1" dirty="0">
                <a:solidFill>
                  <a:srgbClr val="00B050"/>
                </a:solidFill>
              </a:rPr>
              <a:t>, .NET)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rgbClr val="00B050"/>
                </a:solidFill>
              </a:rPr>
              <a:t>문서 </a:t>
            </a:r>
            <a:r>
              <a:rPr lang="en-US" altLang="ko-KR" sz="1200" b="1" dirty="0">
                <a:solidFill>
                  <a:srgbClr val="00B050"/>
                </a:solidFill>
              </a:rPr>
              <a:t>(HWP) </a:t>
            </a:r>
            <a:r>
              <a:rPr lang="ko-KR" altLang="en-US" sz="1200" b="1" dirty="0">
                <a:solidFill>
                  <a:srgbClr val="00B050"/>
                </a:solidFill>
              </a:rPr>
              <a:t>컨트롤 기능 추가</a:t>
            </a:r>
            <a:r>
              <a:rPr lang="en-US" altLang="ko-KR" sz="1200" b="1" dirty="0">
                <a:solidFill>
                  <a:srgbClr val="00B050"/>
                </a:solidFill>
              </a:rPr>
              <a:t>. (HWP CTRL API)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00B050"/>
                </a:solidFill>
              </a:rPr>
              <a:t>Viewer </a:t>
            </a:r>
            <a:r>
              <a:rPr lang="ko-KR" altLang="en-US" sz="1200" b="1" dirty="0">
                <a:solidFill>
                  <a:srgbClr val="00B050"/>
                </a:solidFill>
              </a:rPr>
              <a:t>페이지 추가</a:t>
            </a:r>
            <a:r>
              <a:rPr lang="en-US" altLang="ko-KR" sz="1200" b="1" dirty="0">
                <a:solidFill>
                  <a:srgbClr val="00B050"/>
                </a:solidFill>
              </a:rPr>
              <a:t>. (.NET Web Form)</a:t>
            </a:r>
          </a:p>
          <a:p>
            <a:pPr marL="171450" indent="-171450">
              <a:buFontTx/>
              <a:buChar char="-"/>
            </a:pPr>
            <a:r>
              <a:rPr lang="en-US" altLang="ko-KR" sz="1200" b="1" dirty="0">
                <a:solidFill>
                  <a:srgbClr val="00B050"/>
                </a:solidFill>
              </a:rPr>
              <a:t>DB </a:t>
            </a:r>
            <a:r>
              <a:rPr lang="ko-KR" altLang="en-US" sz="1200" b="1" dirty="0">
                <a:solidFill>
                  <a:srgbClr val="00B050"/>
                </a:solidFill>
              </a:rPr>
              <a:t>검색 및 통계기능 추가</a:t>
            </a:r>
            <a:r>
              <a:rPr lang="en-US" altLang="ko-KR" sz="1200" b="1" dirty="0">
                <a:solidFill>
                  <a:srgbClr val="00B050"/>
                </a:solidFill>
              </a:rPr>
              <a:t>. (ADO.NET)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06687" y="5706181"/>
            <a:ext cx="6317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담당자 </a:t>
            </a:r>
            <a:r>
              <a:rPr lang="en-US" altLang="ko-KR" sz="1600" dirty="0"/>
              <a:t>&lt;-&gt; </a:t>
            </a:r>
            <a:r>
              <a:rPr lang="ko-KR" altLang="en-US" sz="1600" dirty="0"/>
              <a:t>방문자 간 일정 관리 가능한 출입관리 시스템 개발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직급에 따른 문서 조회 가능한 문서 보안 시스템 개발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195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113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jiwook hwa</dc:creator>
  <cp:lastModifiedBy>jiwook hwa</cp:lastModifiedBy>
  <cp:revision>17</cp:revision>
  <dcterms:created xsi:type="dcterms:W3CDTF">2016-09-26T04:05:58Z</dcterms:created>
  <dcterms:modified xsi:type="dcterms:W3CDTF">2016-10-11T03:50:24Z</dcterms:modified>
</cp:coreProperties>
</file>