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시스템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SSO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적용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그룹웨어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MMS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기능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8591" y="2187415"/>
            <a:ext cx="438627" cy="4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75" y="2729719"/>
            <a:ext cx="736371" cy="9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화살표 연결선 77"/>
          <p:cNvCxnSpPr/>
          <p:nvPr/>
        </p:nvCxnSpPr>
        <p:spPr>
          <a:xfrm>
            <a:off x="2252261" y="2480690"/>
            <a:ext cx="288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92854" y="2571867"/>
            <a:ext cx="4389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A,B,C,D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어느 시스템에서 로그인을 하더라도 세션 값 유지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Groupware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자동로그인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라온 시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큐어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SSO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모듈 설치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회성의 토큰 인증방식 적용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 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Groupware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자동 인증 되도록 적용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pSp>
        <p:nvGrpSpPr>
          <p:cNvPr id="118" name="그룹 117"/>
          <p:cNvGrpSpPr>
            <a:grpSpLocks/>
          </p:cNvGrpSpPr>
          <p:nvPr/>
        </p:nvGrpSpPr>
        <p:grpSpPr bwMode="auto">
          <a:xfrm>
            <a:off x="450573" y="1104590"/>
            <a:ext cx="929693" cy="694385"/>
            <a:chOff x="4460849" y="4041259"/>
            <a:chExt cx="1703240" cy="1386741"/>
          </a:xfrm>
        </p:grpSpPr>
        <p:pic>
          <p:nvPicPr>
            <p:cNvPr id="119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A</a:t>
              </a:r>
            </a:p>
          </p:txBody>
        </p:sp>
      </p:grp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1366221" y="1104590"/>
            <a:ext cx="929693" cy="694385"/>
            <a:chOff x="4460849" y="4041259"/>
            <a:chExt cx="1703240" cy="1386741"/>
          </a:xfrm>
        </p:grpSpPr>
        <p:pic>
          <p:nvPicPr>
            <p:cNvPr id="122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B</a:t>
              </a:r>
            </a:p>
          </p:txBody>
        </p:sp>
      </p:grpSp>
      <p:grpSp>
        <p:nvGrpSpPr>
          <p:cNvPr id="124" name="그룹 123"/>
          <p:cNvGrpSpPr>
            <a:grpSpLocks/>
          </p:cNvGrpSpPr>
          <p:nvPr/>
        </p:nvGrpSpPr>
        <p:grpSpPr bwMode="auto">
          <a:xfrm>
            <a:off x="2297399" y="1104590"/>
            <a:ext cx="929693" cy="694385"/>
            <a:chOff x="4460849" y="4041259"/>
            <a:chExt cx="1703240" cy="1386741"/>
          </a:xfrm>
        </p:grpSpPr>
        <p:pic>
          <p:nvPicPr>
            <p:cNvPr id="125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C</a:t>
              </a:r>
            </a:p>
          </p:txBody>
        </p:sp>
      </p:grpSp>
      <p:grpSp>
        <p:nvGrpSpPr>
          <p:cNvPr id="127" name="그룹 126"/>
          <p:cNvGrpSpPr>
            <a:grpSpLocks/>
          </p:cNvGrpSpPr>
          <p:nvPr/>
        </p:nvGrpSpPr>
        <p:grpSpPr bwMode="auto">
          <a:xfrm>
            <a:off x="3246197" y="1104590"/>
            <a:ext cx="929693" cy="694385"/>
            <a:chOff x="4460849" y="4041259"/>
            <a:chExt cx="1703240" cy="1386741"/>
          </a:xfrm>
        </p:grpSpPr>
        <p:pic>
          <p:nvPicPr>
            <p:cNvPr id="128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D</a:t>
              </a:r>
            </a:p>
          </p:txBody>
        </p:sp>
      </p:grpSp>
      <p:cxnSp>
        <p:nvCxnSpPr>
          <p:cNvPr id="131" name="연결선: 꺾임 130"/>
          <p:cNvCxnSpPr>
            <a:stCxn id="120" idx="2"/>
            <a:endCxn id="7" idx="0"/>
          </p:cNvCxnSpPr>
          <p:nvPr/>
        </p:nvCxnSpPr>
        <p:spPr>
          <a:xfrm rot="16200000" flipH="1">
            <a:off x="1118468" y="1595926"/>
            <a:ext cx="930744" cy="133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연결선: 꺾임 132"/>
          <p:cNvCxnSpPr>
            <a:stCxn id="123" idx="2"/>
            <a:endCxn id="7" idx="0"/>
          </p:cNvCxnSpPr>
          <p:nvPr/>
        </p:nvCxnSpPr>
        <p:spPr>
          <a:xfrm rot="16200000" flipH="1">
            <a:off x="1576292" y="2053750"/>
            <a:ext cx="930744" cy="42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26" idx="2"/>
            <a:endCxn id="7" idx="0"/>
          </p:cNvCxnSpPr>
          <p:nvPr/>
        </p:nvCxnSpPr>
        <p:spPr>
          <a:xfrm rot="5400000">
            <a:off x="2041882" y="2009355"/>
            <a:ext cx="930744" cy="509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연결선: 꺾임 136"/>
          <p:cNvCxnSpPr>
            <a:stCxn id="129" idx="2"/>
            <a:endCxn id="7" idx="0"/>
          </p:cNvCxnSpPr>
          <p:nvPr/>
        </p:nvCxnSpPr>
        <p:spPr>
          <a:xfrm rot="5400000">
            <a:off x="2516281" y="1534956"/>
            <a:ext cx="930744" cy="145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1" name="Picture 15" descr="Server and XML Web Service sm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16" y="4437813"/>
            <a:ext cx="522873" cy="7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8"/>
          <p:cNvSpPr txBox="1">
            <a:spLocks noChangeArrowheads="1"/>
          </p:cNvSpPr>
          <p:nvPr/>
        </p:nvSpPr>
        <p:spPr bwMode="auto">
          <a:xfrm>
            <a:off x="1757653" y="3626341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</a:t>
            </a:r>
          </a:p>
        </p:txBody>
      </p:sp>
      <p:pic>
        <p:nvPicPr>
          <p:cNvPr id="144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78" y="4405640"/>
            <a:ext cx="669428" cy="8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 Box 8"/>
          <p:cNvSpPr txBox="1">
            <a:spLocks noChangeArrowheads="1"/>
          </p:cNvSpPr>
          <p:nvPr/>
        </p:nvSpPr>
        <p:spPr bwMode="auto">
          <a:xfrm>
            <a:off x="4295905" y="5180520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MMS Server</a:t>
            </a: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349645" y="5220543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 DB</a:t>
            </a:r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5132834" y="4831552"/>
            <a:ext cx="125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39" descr="SA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5" y="4587116"/>
            <a:ext cx="357187" cy="48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직선 화살표 연결선 153"/>
          <p:cNvCxnSpPr/>
          <p:nvPr/>
        </p:nvCxnSpPr>
        <p:spPr>
          <a:xfrm flipV="1">
            <a:off x="7202214" y="4831551"/>
            <a:ext cx="1292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8320541" y="5066655"/>
            <a:ext cx="92969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Windows scheduler</a:t>
            </a:r>
          </a:p>
        </p:txBody>
      </p:sp>
      <p:cxnSp>
        <p:nvCxnSpPr>
          <p:cNvPr id="159" name="연결선: 꺾임 158"/>
          <p:cNvCxnSpPr>
            <a:stCxn id="144" idx="0"/>
          </p:cNvCxnSpPr>
          <p:nvPr/>
        </p:nvCxnSpPr>
        <p:spPr>
          <a:xfrm rot="5400000" flipH="1" flipV="1">
            <a:off x="6922405" y="3479617"/>
            <a:ext cx="818110" cy="103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/>
          <p:cNvCxnSpPr>
            <a:stCxn id="150" idx="0"/>
          </p:cNvCxnSpPr>
          <p:nvPr/>
        </p:nvCxnSpPr>
        <p:spPr>
          <a:xfrm rot="5400000" flipH="1" flipV="1">
            <a:off x="9059487" y="4131542"/>
            <a:ext cx="181476" cy="729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881392" y="3622285"/>
            <a:ext cx="43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발송기능추가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발송 시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Server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service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방식의 데이터통신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DB(MS-SQL)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953721" y="4450092"/>
            <a:ext cx="2935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 발송 시 예약발송 구분 값 저장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스케쥴을 통한 주기적 발송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18</cp:revision>
  <dcterms:created xsi:type="dcterms:W3CDTF">2016-09-26T04:05:58Z</dcterms:created>
  <dcterms:modified xsi:type="dcterms:W3CDTF">2016-09-26T08:40:41Z</dcterms:modified>
</cp:coreProperties>
</file>