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707BD-E903-4686-BD0D-988E0EC9AA36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411C559A-223F-4357-AB53-96BFFB99D6C2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</a:rPr>
            <a:t>Groupware Portal System</a:t>
          </a:r>
          <a:endParaRPr lang="ko-KR" altLang="en-US" b="1" dirty="0">
            <a:solidFill>
              <a:schemeClr val="tx1"/>
            </a:solidFill>
          </a:endParaRPr>
        </a:p>
      </dgm:t>
    </dgm:pt>
    <dgm:pt modelId="{E188AE46-C301-402C-A906-A4ED87388DAD}" type="parTrans" cxnId="{EF100163-A445-469C-9F94-A0E8A37CA678}">
      <dgm:prSet/>
      <dgm:spPr/>
      <dgm:t>
        <a:bodyPr/>
        <a:lstStyle/>
        <a:p>
          <a:pPr latinLnBrk="1"/>
          <a:endParaRPr lang="ko-KR" altLang="en-US"/>
        </a:p>
      </dgm:t>
    </dgm:pt>
    <dgm:pt modelId="{657F9B9A-E99A-49DC-A7AA-1EE6A1405057}" type="sibTrans" cxnId="{EF100163-A445-469C-9F94-A0E8A37CA678}">
      <dgm:prSet/>
      <dgm:spPr/>
      <dgm:t>
        <a:bodyPr/>
        <a:lstStyle/>
        <a:p>
          <a:pPr latinLnBrk="1"/>
          <a:endParaRPr lang="ko-KR" altLang="en-US"/>
        </a:p>
      </dgm:t>
    </dgm:pt>
    <dgm:pt modelId="{F3E8DA3D-504C-4A92-A01F-73632CFDD5CB}">
      <dgm:prSet phldrT="[텍스트]" custT="1"/>
      <dgm:spPr/>
      <dgm:t>
        <a:bodyPr/>
        <a:lstStyle/>
        <a:p>
          <a:pPr latinLnBrk="1"/>
          <a:endParaRPr lang="en-US" altLang="ko-KR" sz="1200" dirty="0"/>
        </a:p>
        <a:p>
          <a:pPr latinLnBrk="1"/>
          <a:r>
            <a:rPr lang="en-US" altLang="ko-KR" sz="1200" dirty="0"/>
            <a:t>1.</a:t>
          </a:r>
          <a:r>
            <a:rPr lang="en-US" altLang="ko-KR" sz="1200" baseline="0" dirty="0"/>
            <a:t> </a:t>
          </a:r>
          <a:r>
            <a:rPr lang="ko-KR" altLang="en-US" sz="1200" baseline="0" dirty="0"/>
            <a:t>결재시스템 구축 </a:t>
          </a:r>
          <a:r>
            <a:rPr lang="en-US" altLang="ko-KR" sz="1200" baseline="0" dirty="0"/>
            <a:t>(ASP.NET)</a:t>
          </a:r>
        </a:p>
        <a:p>
          <a:pPr latinLnBrk="1"/>
          <a:r>
            <a:rPr lang="en-US" altLang="ko-KR" sz="1200" baseline="0" dirty="0"/>
            <a:t>2. </a:t>
          </a:r>
          <a:r>
            <a:rPr lang="ko-KR" altLang="en-US" sz="1200" baseline="0" dirty="0"/>
            <a:t>프로젝트 별 문서이관 기능</a:t>
          </a:r>
          <a:endParaRPr lang="en-US" altLang="ko-KR" sz="1200" baseline="0" dirty="0"/>
        </a:p>
        <a:p>
          <a:pPr latinLnBrk="1"/>
          <a:r>
            <a:rPr lang="en-US" altLang="ko-KR" sz="1200" baseline="0" dirty="0"/>
            <a:t>3. </a:t>
          </a:r>
          <a:r>
            <a:rPr lang="ko-KR" altLang="en-US" sz="1200" baseline="0" dirty="0"/>
            <a:t>프로젝트 통합검색 기능</a:t>
          </a:r>
          <a:r>
            <a:rPr lang="en-US" altLang="ko-KR" sz="1200" baseline="0" dirty="0"/>
            <a:t>.</a:t>
          </a:r>
          <a:endParaRPr lang="ko-KR" altLang="en-US" sz="1200" dirty="0"/>
        </a:p>
      </dgm:t>
    </dgm:pt>
    <dgm:pt modelId="{E08CE3C3-0CC6-4BF4-9014-509F1ABC9704}" type="parTrans" cxnId="{6EE7AE0E-6FBC-4495-A3EA-F12FED4B5EC4}">
      <dgm:prSet/>
      <dgm:spPr/>
      <dgm:t>
        <a:bodyPr/>
        <a:lstStyle/>
        <a:p>
          <a:pPr latinLnBrk="1"/>
          <a:endParaRPr lang="ko-KR" altLang="en-US"/>
        </a:p>
      </dgm:t>
    </dgm:pt>
    <dgm:pt modelId="{9043E86A-AD2F-45D1-B375-610402A6A3B3}" type="sibTrans" cxnId="{6EE7AE0E-6FBC-4495-A3EA-F12FED4B5EC4}">
      <dgm:prSet/>
      <dgm:spPr/>
      <dgm:t>
        <a:bodyPr/>
        <a:lstStyle/>
        <a:p>
          <a:pPr latinLnBrk="1"/>
          <a:endParaRPr lang="ko-KR" altLang="en-US"/>
        </a:p>
      </dgm:t>
    </dgm:pt>
    <dgm:pt modelId="{7E4A8BE9-F1EA-43B1-A57B-1FFE01B5BC73}">
      <dgm:prSet phldrT="[텍스트]" custT="1"/>
      <dgm:spPr/>
      <dgm:t>
        <a:bodyPr/>
        <a:lstStyle/>
        <a:p>
          <a:pPr latinLnBrk="1"/>
          <a:endParaRPr lang="en-US" altLang="ko-KR" sz="1200" dirty="0"/>
        </a:p>
        <a:p>
          <a:pPr latinLnBrk="1"/>
          <a:r>
            <a:rPr lang="en-US" altLang="ko-KR" sz="1200" dirty="0"/>
            <a:t>1. </a:t>
          </a:r>
          <a:r>
            <a:rPr lang="ko-KR" altLang="en-US" sz="1200" dirty="0"/>
            <a:t>게시판기능 추가</a:t>
          </a:r>
          <a:r>
            <a:rPr lang="en-US" altLang="ko-KR" sz="1200" dirty="0"/>
            <a:t>.(ASP.NET)</a:t>
          </a:r>
        </a:p>
        <a:p>
          <a:pPr latinLnBrk="1"/>
          <a:r>
            <a:rPr lang="en-US" altLang="ko-KR" sz="1200" dirty="0"/>
            <a:t>(</a:t>
          </a:r>
          <a:r>
            <a:rPr lang="ko-KR" altLang="en-US" sz="1200" dirty="0"/>
            <a:t>댓글</a:t>
          </a:r>
          <a:r>
            <a:rPr lang="en-US" altLang="ko-KR" sz="1200" dirty="0"/>
            <a:t>, Paging, Counting)</a:t>
          </a:r>
        </a:p>
        <a:p>
          <a:pPr latinLnBrk="1"/>
          <a:r>
            <a:rPr lang="en-US" altLang="ko-KR" sz="1200" dirty="0"/>
            <a:t>2. </a:t>
          </a:r>
          <a:r>
            <a:rPr lang="ko-KR" altLang="en-US" sz="1200" dirty="0"/>
            <a:t>게시판 통합검색 기능추가</a:t>
          </a:r>
          <a:r>
            <a:rPr lang="en-US" altLang="ko-KR" sz="1200" dirty="0"/>
            <a:t>.</a:t>
          </a:r>
          <a:endParaRPr lang="ko-KR" altLang="en-US" sz="1200" dirty="0"/>
        </a:p>
      </dgm:t>
    </dgm:pt>
    <dgm:pt modelId="{E6E1A418-55B3-4DFB-8C41-D19E28FEBB3C}" type="parTrans" cxnId="{A768BBC1-7F1E-45A2-A281-37FC30650848}">
      <dgm:prSet/>
      <dgm:spPr/>
      <dgm:t>
        <a:bodyPr/>
        <a:lstStyle/>
        <a:p>
          <a:pPr latinLnBrk="1"/>
          <a:endParaRPr lang="ko-KR" altLang="en-US"/>
        </a:p>
      </dgm:t>
    </dgm:pt>
    <dgm:pt modelId="{66718ADA-1C9F-4DAB-9495-21A6A1263B69}" type="sibTrans" cxnId="{A768BBC1-7F1E-45A2-A281-37FC30650848}">
      <dgm:prSet/>
      <dgm:spPr/>
      <dgm:t>
        <a:bodyPr/>
        <a:lstStyle/>
        <a:p>
          <a:pPr latinLnBrk="1"/>
          <a:endParaRPr lang="ko-KR" altLang="en-US"/>
        </a:p>
      </dgm:t>
    </dgm:pt>
    <dgm:pt modelId="{F8C4C00A-4EF3-430F-B6AC-DD32B100E4D2}">
      <dgm:prSet phldrT="[텍스트]" custT="1"/>
      <dgm:spPr/>
      <dgm:t>
        <a:bodyPr/>
        <a:lstStyle/>
        <a:p>
          <a:pPr latinLnBrk="1"/>
          <a:endParaRPr lang="en-US" altLang="ko-KR" sz="1200" dirty="0"/>
        </a:p>
        <a:p>
          <a:pPr latinLnBrk="1"/>
          <a:r>
            <a:rPr lang="en-US" altLang="ko-KR" sz="1200" dirty="0"/>
            <a:t>1. </a:t>
          </a:r>
          <a:r>
            <a:rPr lang="ko-KR" altLang="en-US" sz="1200" dirty="0"/>
            <a:t>결재 프로젝트 별</a:t>
          </a:r>
          <a:endParaRPr lang="en-US" altLang="ko-KR" sz="1200" dirty="0"/>
        </a:p>
        <a:p>
          <a:pPr latinLnBrk="1"/>
          <a:r>
            <a:rPr lang="ko-KR" altLang="en-US" sz="1200" dirty="0"/>
            <a:t>기간 계 연동을 위한 기능 추가</a:t>
          </a:r>
          <a:r>
            <a:rPr lang="en-US" altLang="ko-KR" sz="1200" dirty="0"/>
            <a:t>.</a:t>
          </a:r>
        </a:p>
        <a:p>
          <a:pPr latinLnBrk="1"/>
          <a:r>
            <a:rPr lang="en-US" altLang="ko-KR" sz="1200" dirty="0"/>
            <a:t>(Web Service)</a:t>
          </a:r>
          <a:endParaRPr lang="ko-KR" altLang="en-US" sz="1200" dirty="0"/>
        </a:p>
      </dgm:t>
    </dgm:pt>
    <dgm:pt modelId="{473BBE2A-488F-436A-ABE3-C3E56908C151}" type="parTrans" cxnId="{3CE15289-2852-48A6-8E7D-E0394AA8D545}">
      <dgm:prSet/>
      <dgm:spPr/>
      <dgm:t>
        <a:bodyPr/>
        <a:lstStyle/>
        <a:p>
          <a:pPr latinLnBrk="1"/>
          <a:endParaRPr lang="ko-KR" altLang="en-US"/>
        </a:p>
      </dgm:t>
    </dgm:pt>
    <dgm:pt modelId="{CDF7AD93-669E-4A6F-8962-9C85B3F76BF3}" type="sibTrans" cxnId="{3CE15289-2852-48A6-8E7D-E0394AA8D545}">
      <dgm:prSet/>
      <dgm:spPr/>
      <dgm:t>
        <a:bodyPr/>
        <a:lstStyle/>
        <a:p>
          <a:pPr latinLnBrk="1"/>
          <a:endParaRPr lang="ko-KR" altLang="en-US"/>
        </a:p>
      </dgm:t>
    </dgm:pt>
    <dgm:pt modelId="{2350D708-E9D2-4A92-B006-E9D9084014CC}" type="pres">
      <dgm:prSet presAssocID="{740707BD-E903-4686-BD0D-988E0EC9AA3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4B3D53-8FA9-4F66-A94D-7539BEC2ECAD}" type="pres">
      <dgm:prSet presAssocID="{411C559A-223F-4357-AB53-96BFFB99D6C2}" presName="centerShape" presStyleLbl="node0" presStyleIdx="0" presStyleCnt="1"/>
      <dgm:spPr/>
    </dgm:pt>
    <dgm:pt modelId="{6E1451F1-2EE0-4219-BBEA-E7EBC4AE2592}" type="pres">
      <dgm:prSet presAssocID="{E08CE3C3-0CC6-4BF4-9014-509F1ABC9704}" presName="parTrans" presStyleLbl="bgSibTrans2D1" presStyleIdx="0" presStyleCnt="3"/>
      <dgm:spPr/>
    </dgm:pt>
    <dgm:pt modelId="{FA402E0E-0353-43C3-9462-32B4C67F70EB}" type="pres">
      <dgm:prSet presAssocID="{F3E8DA3D-504C-4A92-A01F-73632CFDD5CB}" presName="node" presStyleLbl="node1" presStyleIdx="0" presStyleCnt="3">
        <dgm:presLayoutVars>
          <dgm:bulletEnabled val="1"/>
        </dgm:presLayoutVars>
      </dgm:prSet>
      <dgm:spPr/>
    </dgm:pt>
    <dgm:pt modelId="{3D82FCE6-65D8-4EC2-A1F1-E7A30F8BE91F}" type="pres">
      <dgm:prSet presAssocID="{E6E1A418-55B3-4DFB-8C41-D19E28FEBB3C}" presName="parTrans" presStyleLbl="bgSibTrans2D1" presStyleIdx="1" presStyleCnt="3"/>
      <dgm:spPr/>
    </dgm:pt>
    <dgm:pt modelId="{D7FC4DC9-145D-43D9-942D-51EDF75D3D4C}" type="pres">
      <dgm:prSet presAssocID="{7E4A8BE9-F1EA-43B1-A57B-1FFE01B5BC73}" presName="node" presStyleLbl="node1" presStyleIdx="1" presStyleCnt="3">
        <dgm:presLayoutVars>
          <dgm:bulletEnabled val="1"/>
        </dgm:presLayoutVars>
      </dgm:prSet>
      <dgm:spPr/>
    </dgm:pt>
    <dgm:pt modelId="{4849E01C-FD79-478E-AA86-E2F057173F15}" type="pres">
      <dgm:prSet presAssocID="{473BBE2A-488F-436A-ABE3-C3E56908C151}" presName="parTrans" presStyleLbl="bgSibTrans2D1" presStyleIdx="2" presStyleCnt="3"/>
      <dgm:spPr/>
    </dgm:pt>
    <dgm:pt modelId="{14D398AC-2BA3-4646-98D1-47B551FB60DB}" type="pres">
      <dgm:prSet presAssocID="{F8C4C00A-4EF3-430F-B6AC-DD32B100E4D2}" presName="node" presStyleLbl="node1" presStyleIdx="2" presStyleCnt="3">
        <dgm:presLayoutVars>
          <dgm:bulletEnabled val="1"/>
        </dgm:presLayoutVars>
      </dgm:prSet>
      <dgm:spPr/>
    </dgm:pt>
  </dgm:ptLst>
  <dgm:cxnLst>
    <dgm:cxn modelId="{3F4AAA21-DE38-44E5-9ADA-6CD4BCCE7DE9}" type="presOf" srcId="{7E4A8BE9-F1EA-43B1-A57B-1FFE01B5BC73}" destId="{D7FC4DC9-145D-43D9-942D-51EDF75D3D4C}" srcOrd="0" destOrd="0" presId="urn:microsoft.com/office/officeart/2005/8/layout/radial4"/>
    <dgm:cxn modelId="{AF3A67D3-7688-414C-9A65-7488D5A380AD}" type="presOf" srcId="{F3E8DA3D-504C-4A92-A01F-73632CFDD5CB}" destId="{FA402E0E-0353-43C3-9462-32B4C67F70EB}" srcOrd="0" destOrd="0" presId="urn:microsoft.com/office/officeart/2005/8/layout/radial4"/>
    <dgm:cxn modelId="{A768BBC1-7F1E-45A2-A281-37FC30650848}" srcId="{411C559A-223F-4357-AB53-96BFFB99D6C2}" destId="{7E4A8BE9-F1EA-43B1-A57B-1FFE01B5BC73}" srcOrd="1" destOrd="0" parTransId="{E6E1A418-55B3-4DFB-8C41-D19E28FEBB3C}" sibTransId="{66718ADA-1C9F-4DAB-9495-21A6A1263B69}"/>
    <dgm:cxn modelId="{A43B41C1-22BC-4D4A-943A-3E50EEB7CE15}" type="presOf" srcId="{740707BD-E903-4686-BD0D-988E0EC9AA36}" destId="{2350D708-E9D2-4A92-B006-E9D9084014CC}" srcOrd="0" destOrd="0" presId="urn:microsoft.com/office/officeart/2005/8/layout/radial4"/>
    <dgm:cxn modelId="{6EE7AE0E-6FBC-4495-A3EA-F12FED4B5EC4}" srcId="{411C559A-223F-4357-AB53-96BFFB99D6C2}" destId="{F3E8DA3D-504C-4A92-A01F-73632CFDD5CB}" srcOrd="0" destOrd="0" parTransId="{E08CE3C3-0CC6-4BF4-9014-509F1ABC9704}" sibTransId="{9043E86A-AD2F-45D1-B375-610402A6A3B3}"/>
    <dgm:cxn modelId="{6340F6D8-F7CB-45DF-8AB2-53FBF31A5081}" type="presOf" srcId="{411C559A-223F-4357-AB53-96BFFB99D6C2}" destId="{AA4B3D53-8FA9-4F66-A94D-7539BEC2ECAD}" srcOrd="0" destOrd="0" presId="urn:microsoft.com/office/officeart/2005/8/layout/radial4"/>
    <dgm:cxn modelId="{800EB278-D80D-4294-8AF3-C159408D4DD1}" type="presOf" srcId="{E6E1A418-55B3-4DFB-8C41-D19E28FEBB3C}" destId="{3D82FCE6-65D8-4EC2-A1F1-E7A30F8BE91F}" srcOrd="0" destOrd="0" presId="urn:microsoft.com/office/officeart/2005/8/layout/radial4"/>
    <dgm:cxn modelId="{0200CE73-AECD-44D3-811B-D7C0172C584A}" type="presOf" srcId="{F8C4C00A-4EF3-430F-B6AC-DD32B100E4D2}" destId="{14D398AC-2BA3-4646-98D1-47B551FB60DB}" srcOrd="0" destOrd="0" presId="urn:microsoft.com/office/officeart/2005/8/layout/radial4"/>
    <dgm:cxn modelId="{EF100163-A445-469C-9F94-A0E8A37CA678}" srcId="{740707BD-E903-4686-BD0D-988E0EC9AA36}" destId="{411C559A-223F-4357-AB53-96BFFB99D6C2}" srcOrd="0" destOrd="0" parTransId="{E188AE46-C301-402C-A906-A4ED87388DAD}" sibTransId="{657F9B9A-E99A-49DC-A7AA-1EE6A1405057}"/>
    <dgm:cxn modelId="{C1F3256B-7C6F-48F1-8956-1D20E31ADF38}" type="presOf" srcId="{473BBE2A-488F-436A-ABE3-C3E56908C151}" destId="{4849E01C-FD79-478E-AA86-E2F057173F15}" srcOrd="0" destOrd="0" presId="urn:microsoft.com/office/officeart/2005/8/layout/radial4"/>
    <dgm:cxn modelId="{3CE15289-2852-48A6-8E7D-E0394AA8D545}" srcId="{411C559A-223F-4357-AB53-96BFFB99D6C2}" destId="{F8C4C00A-4EF3-430F-B6AC-DD32B100E4D2}" srcOrd="2" destOrd="0" parTransId="{473BBE2A-488F-436A-ABE3-C3E56908C151}" sibTransId="{CDF7AD93-669E-4A6F-8962-9C85B3F76BF3}"/>
    <dgm:cxn modelId="{D4008D1F-A176-46CC-8E59-5EB55C5B5F8A}" type="presOf" srcId="{E08CE3C3-0CC6-4BF4-9014-509F1ABC9704}" destId="{6E1451F1-2EE0-4219-BBEA-E7EBC4AE2592}" srcOrd="0" destOrd="0" presId="urn:microsoft.com/office/officeart/2005/8/layout/radial4"/>
    <dgm:cxn modelId="{E36D17BF-3DCF-46BA-AEC6-61B039A1E113}" type="presParOf" srcId="{2350D708-E9D2-4A92-B006-E9D9084014CC}" destId="{AA4B3D53-8FA9-4F66-A94D-7539BEC2ECAD}" srcOrd="0" destOrd="0" presId="urn:microsoft.com/office/officeart/2005/8/layout/radial4"/>
    <dgm:cxn modelId="{EF8E8378-B1A4-487B-BD43-E75A1710959B}" type="presParOf" srcId="{2350D708-E9D2-4A92-B006-E9D9084014CC}" destId="{6E1451F1-2EE0-4219-BBEA-E7EBC4AE2592}" srcOrd="1" destOrd="0" presId="urn:microsoft.com/office/officeart/2005/8/layout/radial4"/>
    <dgm:cxn modelId="{A3D0A30A-C8ED-4661-A998-1BDE0DCD6F03}" type="presParOf" srcId="{2350D708-E9D2-4A92-B006-E9D9084014CC}" destId="{FA402E0E-0353-43C3-9462-32B4C67F70EB}" srcOrd="2" destOrd="0" presId="urn:microsoft.com/office/officeart/2005/8/layout/radial4"/>
    <dgm:cxn modelId="{54045773-B4AC-47D3-8010-4EFA533FDB95}" type="presParOf" srcId="{2350D708-E9D2-4A92-B006-E9D9084014CC}" destId="{3D82FCE6-65D8-4EC2-A1F1-E7A30F8BE91F}" srcOrd="3" destOrd="0" presId="urn:microsoft.com/office/officeart/2005/8/layout/radial4"/>
    <dgm:cxn modelId="{F402FA34-454A-4B42-B97B-AACC2D741810}" type="presParOf" srcId="{2350D708-E9D2-4A92-B006-E9D9084014CC}" destId="{D7FC4DC9-145D-43D9-942D-51EDF75D3D4C}" srcOrd="4" destOrd="0" presId="urn:microsoft.com/office/officeart/2005/8/layout/radial4"/>
    <dgm:cxn modelId="{DB4A26CE-B5D4-4245-A229-35CDDA7A7789}" type="presParOf" srcId="{2350D708-E9D2-4A92-B006-E9D9084014CC}" destId="{4849E01C-FD79-478E-AA86-E2F057173F15}" srcOrd="5" destOrd="0" presId="urn:microsoft.com/office/officeart/2005/8/layout/radial4"/>
    <dgm:cxn modelId="{1202F536-D3B5-4D4D-A4B9-E1A0D5537458}" type="presParOf" srcId="{2350D708-E9D2-4A92-B006-E9D9084014CC}" destId="{14D398AC-2BA3-4646-98D1-47B551FB60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B3D53-8FA9-4F66-A94D-7539BEC2ECAD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solidFill>
                <a:schemeClr val="tx1"/>
              </a:solidFill>
            </a:rPr>
            <a:t>Groupware Portal System</a:t>
          </a:r>
          <a:endParaRPr lang="ko-KR" altLang="en-US" sz="2400" b="1" kern="1200" dirty="0">
            <a:solidFill>
              <a:schemeClr val="tx1"/>
            </a:solidFill>
          </a:endParaRPr>
        </a:p>
      </dsp:txBody>
      <dsp:txXfrm>
        <a:off x="3222550" y="3385345"/>
        <a:ext cx="1682900" cy="1682900"/>
      </dsp:txXfrm>
    </dsp:sp>
    <dsp:sp modelId="{6E1451F1-2EE0-4219-BBEA-E7EBC4AE2592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2E0E-0353-43C3-9462-32B4C67F70EB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1.</a:t>
          </a:r>
          <a:r>
            <a:rPr lang="en-US" altLang="ko-KR" sz="1200" kern="1200" baseline="0" dirty="0"/>
            <a:t> </a:t>
          </a:r>
          <a:r>
            <a:rPr lang="ko-KR" altLang="en-US" sz="1200" kern="1200" baseline="0" dirty="0"/>
            <a:t>결재시스템 구축 </a:t>
          </a:r>
          <a:r>
            <a:rPr lang="en-US" altLang="ko-KR" sz="1200" kern="1200" baseline="0" dirty="0"/>
            <a:t>(ASP.NET)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baseline="0" dirty="0"/>
            <a:t>2. </a:t>
          </a:r>
          <a:r>
            <a:rPr lang="ko-KR" altLang="en-US" sz="1200" kern="1200" baseline="0" dirty="0"/>
            <a:t>프로젝트 별 문서이관 기능</a:t>
          </a:r>
          <a:endParaRPr lang="en-US" altLang="ko-KR" sz="1200" kern="1200" baseline="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baseline="0" dirty="0"/>
            <a:t>3. </a:t>
          </a:r>
          <a:r>
            <a:rPr lang="ko-KR" altLang="en-US" sz="1200" kern="1200" baseline="0" dirty="0"/>
            <a:t>프로젝트 통합검색 기능</a:t>
          </a:r>
          <a:r>
            <a:rPr lang="en-US" altLang="ko-KR" sz="1200" kern="1200" baseline="0" dirty="0"/>
            <a:t>.</a:t>
          </a:r>
          <a:endParaRPr lang="ko-KR" altLang="en-US" sz="1200" kern="1200" dirty="0"/>
        </a:p>
      </dsp:txBody>
      <dsp:txXfrm>
        <a:off x="266475" y="1470807"/>
        <a:ext cx="2155027" cy="1702830"/>
      </dsp:txXfrm>
    </dsp:sp>
    <dsp:sp modelId="{3D82FCE6-65D8-4EC2-A1F1-E7A30F8BE91F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C4DC9-145D-43D9-942D-51EDF75D3D4C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1. </a:t>
          </a:r>
          <a:r>
            <a:rPr lang="ko-KR" altLang="en-US" sz="1200" kern="1200" dirty="0"/>
            <a:t>게시판기능 추가</a:t>
          </a:r>
          <a:r>
            <a:rPr lang="en-US" altLang="ko-KR" sz="1200" kern="1200" dirty="0"/>
            <a:t>.(ASP.NET)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(</a:t>
          </a:r>
          <a:r>
            <a:rPr lang="ko-KR" altLang="en-US" sz="1200" kern="1200" dirty="0"/>
            <a:t>댓글</a:t>
          </a:r>
          <a:r>
            <a:rPr lang="en-US" altLang="ko-KR" sz="1200" kern="1200" dirty="0"/>
            <a:t>, Paging, Counting)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2. </a:t>
          </a:r>
          <a:r>
            <a:rPr lang="ko-KR" altLang="en-US" sz="1200" kern="1200" dirty="0"/>
            <a:t>게시판 통합검색 기능추가</a:t>
          </a:r>
          <a:r>
            <a:rPr lang="en-US" altLang="ko-KR" sz="1200" kern="1200" dirty="0"/>
            <a:t>.</a:t>
          </a:r>
          <a:endParaRPr lang="ko-KR" altLang="en-US" sz="1200" kern="1200" dirty="0"/>
        </a:p>
      </dsp:txBody>
      <dsp:txXfrm>
        <a:off x="2986486" y="54858"/>
        <a:ext cx="2155027" cy="1702830"/>
      </dsp:txXfrm>
    </dsp:sp>
    <dsp:sp modelId="{4849E01C-FD79-478E-AA86-E2F057173F15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398AC-2BA3-4646-98D1-47B551FB60DB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1. </a:t>
          </a:r>
          <a:r>
            <a:rPr lang="ko-KR" altLang="en-US" sz="1200" kern="1200" dirty="0"/>
            <a:t>결재 프로젝트 별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기간 계 연동을 위한 기능 추가</a:t>
          </a:r>
          <a:r>
            <a:rPr lang="en-US" altLang="ko-KR" sz="1200" kern="1200" dirty="0"/>
            <a:t>.</a:t>
          </a: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(Web Service)</a:t>
          </a:r>
          <a:endParaRPr lang="ko-KR" altLang="en-US" sz="1200" kern="1200" dirty="0"/>
        </a:p>
      </dsp:txBody>
      <dsp:txXfrm>
        <a:off x="5706497" y="1470807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2730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Groupware Portal System.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75903012"/>
              </p:ext>
            </p:extLst>
          </p:nvPr>
        </p:nvGraphicFramePr>
        <p:xfrm>
          <a:off x="2376552" y="89194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8" name="그룹 117"/>
          <p:cNvGrpSpPr>
            <a:grpSpLocks/>
          </p:cNvGrpSpPr>
          <p:nvPr/>
        </p:nvGrpSpPr>
        <p:grpSpPr bwMode="auto">
          <a:xfrm>
            <a:off x="3070358" y="1728510"/>
            <a:ext cx="1307746" cy="914175"/>
            <a:chOff x="4460849" y="4041259"/>
            <a:chExt cx="1703240" cy="1297897"/>
          </a:xfrm>
        </p:grpSpPr>
        <p:pic>
          <p:nvPicPr>
            <p:cNvPr id="119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21848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전자결재 시스템</a:t>
              </a:r>
              <a:endParaRPr lang="en-US" altLang="ko-KR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5794900" y="358297"/>
            <a:ext cx="1307746" cy="914175"/>
            <a:chOff x="4460849" y="4041259"/>
            <a:chExt cx="1703240" cy="1297897"/>
          </a:xfrm>
        </p:grpSpPr>
        <p:pic>
          <p:nvPicPr>
            <p:cNvPr id="44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21848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게시판 </a:t>
              </a:r>
              <a:r>
                <a:rPr lang="en-US" altLang="ko-KR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갤러리</a:t>
              </a:r>
              <a:endParaRPr lang="en-US" altLang="ko-KR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1" name="Picture 15" descr="Server and XML Web Service sm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214" y="1756507"/>
            <a:ext cx="522873" cy="79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8488777" y="2528553"/>
            <a:ext cx="1307746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기간 계 연동</a:t>
            </a:r>
            <a:endParaRPr lang="en-US" altLang="ko-KR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7062" y="4183946"/>
            <a:ext cx="2735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사내 전자결재를 위한 결재시스템 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구축 및 커스터마이징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(ASP.NET)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COM+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Connection.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(ADO.NET)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062836" y="4183946"/>
            <a:ext cx="2441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.NET Web Service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 계 시스템과의 시점 별 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연동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052" y="862897"/>
            <a:ext cx="4629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사내 전자결재 시스템 구축 및 커스터마이징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게시판</a:t>
            </a:r>
            <a:r>
              <a:rPr lang="en-US" altLang="ko-KR" sz="1600" dirty="0"/>
              <a:t>, </a:t>
            </a:r>
            <a:r>
              <a:rPr lang="ko-KR" altLang="en-US" sz="1600" dirty="0"/>
              <a:t>갤러리기능 추가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기간 계 시스템과의 연동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22</cp:revision>
  <dcterms:created xsi:type="dcterms:W3CDTF">2016-09-26T04:05:58Z</dcterms:created>
  <dcterms:modified xsi:type="dcterms:W3CDTF">2016-09-26T09:12:31Z</dcterms:modified>
</cp:coreProperties>
</file>