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429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시스템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SSO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적용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그룹웨어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MMS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기능 개발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0" name="Picture 151" descr="2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8591" y="2187415"/>
            <a:ext cx="438627" cy="4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75" y="2729719"/>
            <a:ext cx="736371" cy="93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화살표 연결선 77"/>
          <p:cNvCxnSpPr/>
          <p:nvPr/>
        </p:nvCxnSpPr>
        <p:spPr>
          <a:xfrm>
            <a:off x="2252261" y="2480690"/>
            <a:ext cx="2889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92854" y="2571867"/>
            <a:ext cx="4389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A,B,C,D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어느 시스템에서 로그인을 하더라도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세션값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유지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Groupware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자동로그인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라온시큐어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SSO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인증모듈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설치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회성의 토큰 인증방식 적용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인증시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Groupware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자동인증되도록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적용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grpSp>
        <p:nvGrpSpPr>
          <p:cNvPr id="118" name="그룹 117"/>
          <p:cNvGrpSpPr>
            <a:grpSpLocks/>
          </p:cNvGrpSpPr>
          <p:nvPr/>
        </p:nvGrpSpPr>
        <p:grpSpPr bwMode="auto">
          <a:xfrm>
            <a:off x="450573" y="1104590"/>
            <a:ext cx="929693" cy="694385"/>
            <a:chOff x="4460849" y="4041259"/>
            <a:chExt cx="1703240" cy="1386741"/>
          </a:xfrm>
        </p:grpSpPr>
        <p:pic>
          <p:nvPicPr>
            <p:cNvPr id="119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A</a:t>
              </a:r>
            </a:p>
          </p:txBody>
        </p:sp>
      </p:grpSp>
      <p:grpSp>
        <p:nvGrpSpPr>
          <p:cNvPr id="121" name="그룹 120"/>
          <p:cNvGrpSpPr>
            <a:grpSpLocks/>
          </p:cNvGrpSpPr>
          <p:nvPr/>
        </p:nvGrpSpPr>
        <p:grpSpPr bwMode="auto">
          <a:xfrm>
            <a:off x="1366221" y="1104590"/>
            <a:ext cx="929693" cy="694385"/>
            <a:chOff x="4460849" y="4041259"/>
            <a:chExt cx="1703240" cy="1386741"/>
          </a:xfrm>
        </p:grpSpPr>
        <p:pic>
          <p:nvPicPr>
            <p:cNvPr id="122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B</a:t>
              </a:r>
            </a:p>
          </p:txBody>
        </p:sp>
      </p:grpSp>
      <p:grpSp>
        <p:nvGrpSpPr>
          <p:cNvPr id="124" name="그룹 123"/>
          <p:cNvGrpSpPr>
            <a:grpSpLocks/>
          </p:cNvGrpSpPr>
          <p:nvPr/>
        </p:nvGrpSpPr>
        <p:grpSpPr bwMode="auto">
          <a:xfrm>
            <a:off x="2297399" y="1104590"/>
            <a:ext cx="929693" cy="694385"/>
            <a:chOff x="4460849" y="4041259"/>
            <a:chExt cx="1703240" cy="1386741"/>
          </a:xfrm>
        </p:grpSpPr>
        <p:pic>
          <p:nvPicPr>
            <p:cNvPr id="125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C</a:t>
              </a:r>
            </a:p>
          </p:txBody>
        </p:sp>
      </p:grpSp>
      <p:grpSp>
        <p:nvGrpSpPr>
          <p:cNvPr id="127" name="그룹 126"/>
          <p:cNvGrpSpPr>
            <a:grpSpLocks/>
          </p:cNvGrpSpPr>
          <p:nvPr/>
        </p:nvGrpSpPr>
        <p:grpSpPr bwMode="auto">
          <a:xfrm>
            <a:off x="3246197" y="1104590"/>
            <a:ext cx="929693" cy="694385"/>
            <a:chOff x="4460849" y="4041259"/>
            <a:chExt cx="1703240" cy="1386741"/>
          </a:xfrm>
        </p:grpSpPr>
        <p:pic>
          <p:nvPicPr>
            <p:cNvPr id="128" name="Picture 19" descr="SherePointTeam_s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41259"/>
              <a:ext cx="9048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Text Box 8"/>
            <p:cNvSpPr txBox="1">
              <a:spLocks noChangeArrowheads="1"/>
            </p:cNvSpPr>
            <p:nvPr/>
          </p:nvSpPr>
          <p:spPr bwMode="auto">
            <a:xfrm>
              <a:off x="4460849" y="5120674"/>
              <a:ext cx="1703240" cy="30732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System D</a:t>
              </a:r>
            </a:p>
          </p:txBody>
        </p:sp>
      </p:grpSp>
      <p:cxnSp>
        <p:nvCxnSpPr>
          <p:cNvPr id="131" name="연결선: 꺾임 130"/>
          <p:cNvCxnSpPr>
            <a:stCxn id="120" idx="2"/>
            <a:endCxn id="7" idx="0"/>
          </p:cNvCxnSpPr>
          <p:nvPr/>
        </p:nvCxnSpPr>
        <p:spPr>
          <a:xfrm rot="16200000" flipH="1">
            <a:off x="1118468" y="1595926"/>
            <a:ext cx="930744" cy="1336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연결선: 꺾임 132"/>
          <p:cNvCxnSpPr>
            <a:stCxn id="123" idx="2"/>
            <a:endCxn id="7" idx="0"/>
          </p:cNvCxnSpPr>
          <p:nvPr/>
        </p:nvCxnSpPr>
        <p:spPr>
          <a:xfrm rot="16200000" flipH="1">
            <a:off x="1576292" y="2053750"/>
            <a:ext cx="930744" cy="421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/>
          <p:cNvCxnSpPr>
            <a:stCxn id="126" idx="2"/>
            <a:endCxn id="7" idx="0"/>
          </p:cNvCxnSpPr>
          <p:nvPr/>
        </p:nvCxnSpPr>
        <p:spPr>
          <a:xfrm rot="5400000">
            <a:off x="2041882" y="2009355"/>
            <a:ext cx="930744" cy="509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7" name="연결선: 꺾임 136"/>
          <p:cNvCxnSpPr>
            <a:stCxn id="129" idx="2"/>
            <a:endCxn id="7" idx="0"/>
          </p:cNvCxnSpPr>
          <p:nvPr/>
        </p:nvCxnSpPr>
        <p:spPr>
          <a:xfrm rot="5400000">
            <a:off x="2516281" y="1534956"/>
            <a:ext cx="930744" cy="1458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1" name="Picture 15" descr="Server and XML Web Service sm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316" y="4437813"/>
            <a:ext cx="522873" cy="79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8"/>
          <p:cNvSpPr txBox="1">
            <a:spLocks noChangeArrowheads="1"/>
          </p:cNvSpPr>
          <p:nvPr/>
        </p:nvSpPr>
        <p:spPr bwMode="auto">
          <a:xfrm>
            <a:off x="1757653" y="3626341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Groupware</a:t>
            </a:r>
          </a:p>
        </p:txBody>
      </p:sp>
      <p:pic>
        <p:nvPicPr>
          <p:cNvPr id="144" name="그림 81" descr="그림3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78" y="4405640"/>
            <a:ext cx="669428" cy="8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 Box 8"/>
          <p:cNvSpPr txBox="1">
            <a:spLocks noChangeArrowheads="1"/>
          </p:cNvSpPr>
          <p:nvPr/>
        </p:nvSpPr>
        <p:spPr bwMode="auto">
          <a:xfrm>
            <a:off x="4295905" y="5180520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MMS Server</a:t>
            </a:r>
          </a:p>
        </p:txBody>
      </p: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6349645" y="5220543"/>
            <a:ext cx="929693" cy="153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Groupware DB</a:t>
            </a:r>
          </a:p>
        </p:txBody>
      </p:sp>
      <p:cxnSp>
        <p:nvCxnSpPr>
          <p:cNvPr id="149" name="직선 화살표 연결선 148"/>
          <p:cNvCxnSpPr/>
          <p:nvPr/>
        </p:nvCxnSpPr>
        <p:spPr>
          <a:xfrm flipH="1">
            <a:off x="5132834" y="4831552"/>
            <a:ext cx="1254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그림 39" descr="SA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5" y="4587116"/>
            <a:ext cx="357187" cy="48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4" name="직선 화살표 연결선 153"/>
          <p:cNvCxnSpPr/>
          <p:nvPr/>
        </p:nvCxnSpPr>
        <p:spPr>
          <a:xfrm flipV="1">
            <a:off x="7202214" y="4831551"/>
            <a:ext cx="1292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8320541" y="5066655"/>
            <a:ext cx="929693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r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Windows scheduler</a:t>
            </a:r>
          </a:p>
        </p:txBody>
      </p:sp>
      <p:cxnSp>
        <p:nvCxnSpPr>
          <p:cNvPr id="159" name="연결선: 꺾임 158"/>
          <p:cNvCxnSpPr>
            <a:stCxn id="144" idx="0"/>
          </p:cNvCxnSpPr>
          <p:nvPr/>
        </p:nvCxnSpPr>
        <p:spPr>
          <a:xfrm rot="5400000" flipH="1" flipV="1">
            <a:off x="6922405" y="3479617"/>
            <a:ext cx="818110" cy="103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/>
          <p:cNvCxnSpPr>
            <a:stCxn id="150" idx="0"/>
          </p:cNvCxnSpPr>
          <p:nvPr/>
        </p:nvCxnSpPr>
        <p:spPr>
          <a:xfrm rot="5400000" flipH="1" flipV="1">
            <a:off x="9059487" y="4131542"/>
            <a:ext cx="181476" cy="729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6881392" y="3622285"/>
            <a:ext cx="438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그룹웨어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MMS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발송기능추가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발송시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MMS Server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Webservice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방식의 데이터통신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그룹웨어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DB(MS-SQL)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8953721" y="4450092"/>
            <a:ext cx="2935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예약발송시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예약발송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구분값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저장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윈도우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스케쥴러를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통한 주기적 발송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16</cp:revision>
  <dcterms:created xsi:type="dcterms:W3CDTF">2016-09-26T04:05:58Z</dcterms:created>
  <dcterms:modified xsi:type="dcterms:W3CDTF">2016-09-26T07:30:41Z</dcterms:modified>
</cp:coreProperties>
</file>