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6C007-A5CD-4163-8326-93A717768DB8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E1573214-C01E-4539-8971-206A5B3AEA25}">
      <dgm:prSet phldrT="[텍스트]"/>
      <dgm:spPr/>
      <dgm:t>
        <a:bodyPr/>
        <a:lstStyle/>
        <a:p>
          <a:pPr latinLnBrk="1"/>
          <a:r>
            <a:rPr lang="en-US" altLang="ko-KR" b="1" dirty="0"/>
            <a:t>Portal</a:t>
          </a:r>
        </a:p>
        <a:p>
          <a:pPr latinLnBrk="1"/>
          <a:r>
            <a:rPr lang="ko-KR" altLang="en-US" b="1" dirty="0"/>
            <a:t>시스템구축</a:t>
          </a:r>
        </a:p>
      </dgm:t>
    </dgm:pt>
    <dgm:pt modelId="{37A4F7EE-9039-4C8A-B7A1-41987D54E525}" type="parTrans" cxnId="{A39D0822-F506-4338-B95D-CCB59876274A}">
      <dgm:prSet/>
      <dgm:spPr/>
      <dgm:t>
        <a:bodyPr/>
        <a:lstStyle/>
        <a:p>
          <a:pPr latinLnBrk="1"/>
          <a:endParaRPr lang="ko-KR" altLang="en-US"/>
        </a:p>
      </dgm:t>
    </dgm:pt>
    <dgm:pt modelId="{06AF715D-766F-41D9-8CF7-B6F023BE2ACC}" type="sibTrans" cxnId="{A39D0822-F506-4338-B95D-CCB59876274A}">
      <dgm:prSet/>
      <dgm:spPr/>
      <dgm:t>
        <a:bodyPr/>
        <a:lstStyle/>
        <a:p>
          <a:pPr latinLnBrk="1"/>
          <a:endParaRPr lang="ko-KR" altLang="en-US"/>
        </a:p>
      </dgm:t>
    </dgm:pt>
    <dgm:pt modelId="{4B74CE38-8172-4C15-8981-D8F80B0EFCD3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전자결재</a:t>
          </a:r>
        </a:p>
      </dgm:t>
    </dgm:pt>
    <dgm:pt modelId="{83EBF2DA-EA0D-46F1-81CB-BD674173CC53}" type="parTrans" cxnId="{881BE878-7587-49F6-B5E1-F1FB756A9A88}">
      <dgm:prSet/>
      <dgm:spPr/>
      <dgm:t>
        <a:bodyPr/>
        <a:lstStyle/>
        <a:p>
          <a:pPr latinLnBrk="1"/>
          <a:endParaRPr lang="ko-KR" altLang="en-US"/>
        </a:p>
      </dgm:t>
    </dgm:pt>
    <dgm:pt modelId="{A86ECB64-3AD0-4344-A69A-60D7DD8DF7B3}" type="sibTrans" cxnId="{881BE878-7587-49F6-B5E1-F1FB756A9A88}">
      <dgm:prSet/>
      <dgm:spPr/>
      <dgm:t>
        <a:bodyPr/>
        <a:lstStyle/>
        <a:p>
          <a:pPr latinLnBrk="1"/>
          <a:endParaRPr lang="ko-KR" altLang="en-US"/>
        </a:p>
      </dgm:t>
    </dgm:pt>
    <dgm:pt modelId="{510A9B71-3A72-402F-94C6-10AE8883657C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모바일</a:t>
          </a:r>
        </a:p>
      </dgm:t>
    </dgm:pt>
    <dgm:pt modelId="{DADD59E9-70E2-4BD8-A02C-4B6654D27F08}" type="parTrans" cxnId="{A4C58AFD-0DE0-4A07-9598-DD7399BF30A7}">
      <dgm:prSet/>
      <dgm:spPr/>
      <dgm:t>
        <a:bodyPr/>
        <a:lstStyle/>
        <a:p>
          <a:pPr latinLnBrk="1"/>
          <a:endParaRPr lang="ko-KR" altLang="en-US"/>
        </a:p>
      </dgm:t>
    </dgm:pt>
    <dgm:pt modelId="{F383B726-7495-4D7B-9CD4-E4D93727C809}" type="sibTrans" cxnId="{A4C58AFD-0DE0-4A07-9598-DD7399BF30A7}">
      <dgm:prSet/>
      <dgm:spPr/>
      <dgm:t>
        <a:bodyPr/>
        <a:lstStyle/>
        <a:p>
          <a:pPr latinLnBrk="1"/>
          <a:endParaRPr lang="ko-KR" altLang="en-US"/>
        </a:p>
      </dgm:t>
    </dgm:pt>
    <dgm:pt modelId="{D8818B8B-E0B3-4DA8-A020-9E217E188BDD}">
      <dgm:prSet phldrT="[텍스트]" custT="1"/>
      <dgm:spPr/>
      <dgm:t>
        <a:bodyPr/>
        <a:lstStyle/>
        <a:p>
          <a:pPr latinLnBrk="1"/>
          <a:r>
            <a:rPr lang="en-US" altLang="ko-KR" sz="1400" b="1" dirty="0"/>
            <a:t>Add-on</a:t>
          </a:r>
          <a:endParaRPr lang="ko-KR" altLang="en-US" sz="1400" b="1" dirty="0"/>
        </a:p>
      </dgm:t>
    </dgm:pt>
    <dgm:pt modelId="{6416B741-4F99-41CA-81DC-4019A902B763}" type="parTrans" cxnId="{58EA4B55-9F09-4867-9317-84C736707C94}">
      <dgm:prSet/>
      <dgm:spPr/>
      <dgm:t>
        <a:bodyPr/>
        <a:lstStyle/>
        <a:p>
          <a:pPr latinLnBrk="1"/>
          <a:endParaRPr lang="ko-KR" altLang="en-US"/>
        </a:p>
      </dgm:t>
    </dgm:pt>
    <dgm:pt modelId="{85251BD4-5264-4727-A546-B10A1E74DCC7}" type="sibTrans" cxnId="{58EA4B55-9F09-4867-9317-84C736707C94}">
      <dgm:prSet/>
      <dgm:spPr/>
      <dgm:t>
        <a:bodyPr/>
        <a:lstStyle/>
        <a:p>
          <a:pPr latinLnBrk="1"/>
          <a:endParaRPr lang="ko-KR" altLang="en-US"/>
        </a:p>
      </dgm:t>
    </dgm:pt>
    <dgm:pt modelId="{A4B7DA2B-90BC-4B91-9C64-6DC83BA7F251}">
      <dgm:prSet phldrT="[텍스트]" custT="1"/>
      <dgm:spPr/>
      <dgm:t>
        <a:bodyPr/>
        <a:lstStyle/>
        <a:p>
          <a:pPr latinLnBrk="1"/>
          <a:r>
            <a:rPr lang="ko-KR" altLang="en-US" sz="1400" b="1" dirty="0"/>
            <a:t>조직도</a:t>
          </a:r>
        </a:p>
      </dgm:t>
    </dgm:pt>
    <dgm:pt modelId="{7D31B14A-DD6C-4067-8B2F-0DD791DE5529}" type="parTrans" cxnId="{C9515E75-2FCB-43CA-95EF-7AC3052D04E6}">
      <dgm:prSet/>
      <dgm:spPr/>
      <dgm:t>
        <a:bodyPr/>
        <a:lstStyle/>
        <a:p>
          <a:pPr latinLnBrk="1"/>
          <a:endParaRPr lang="ko-KR" altLang="en-US"/>
        </a:p>
      </dgm:t>
    </dgm:pt>
    <dgm:pt modelId="{34F56C0D-7E82-49D3-97FC-A11ACD912CB5}" type="sibTrans" cxnId="{C9515E75-2FCB-43CA-95EF-7AC3052D04E6}">
      <dgm:prSet/>
      <dgm:spPr/>
      <dgm:t>
        <a:bodyPr/>
        <a:lstStyle/>
        <a:p>
          <a:pPr latinLnBrk="1"/>
          <a:endParaRPr lang="ko-KR" altLang="en-US"/>
        </a:p>
      </dgm:t>
    </dgm:pt>
    <dgm:pt modelId="{BCB1FCD0-C11D-4EF2-9326-421C5AE9FDAE}">
      <dgm:prSet/>
      <dgm:spPr/>
      <dgm:t>
        <a:bodyPr/>
        <a:lstStyle/>
        <a:p>
          <a:pPr latinLnBrk="1"/>
          <a:endParaRPr lang="ko-KR" altLang="en-US"/>
        </a:p>
      </dgm:t>
    </dgm:pt>
    <dgm:pt modelId="{F76B23A7-DDF7-45AE-B9CC-D6E4EADD0580}" type="parTrans" cxnId="{C3C8F988-A4A8-4F2F-A0F4-37877312E127}">
      <dgm:prSet/>
      <dgm:spPr/>
      <dgm:t>
        <a:bodyPr/>
        <a:lstStyle/>
        <a:p>
          <a:pPr latinLnBrk="1"/>
          <a:endParaRPr lang="ko-KR" altLang="en-US"/>
        </a:p>
      </dgm:t>
    </dgm:pt>
    <dgm:pt modelId="{041E3352-FBE0-4D7B-A299-3E93D90F82AD}" type="sibTrans" cxnId="{C3C8F988-A4A8-4F2F-A0F4-37877312E127}">
      <dgm:prSet/>
      <dgm:spPr/>
      <dgm:t>
        <a:bodyPr/>
        <a:lstStyle/>
        <a:p>
          <a:pPr latinLnBrk="1"/>
          <a:endParaRPr lang="ko-KR" altLang="en-US"/>
        </a:p>
      </dgm:t>
    </dgm:pt>
    <dgm:pt modelId="{F406A332-4F58-4FE8-BF6D-5D4DD006EC43}" type="pres">
      <dgm:prSet presAssocID="{E196C007-A5CD-4163-8326-93A717768DB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4A93FDE-9018-4BD5-929D-14D473261E62}" type="pres">
      <dgm:prSet presAssocID="{E1573214-C01E-4539-8971-206A5B3AEA25}" presName="centerShape" presStyleLbl="node0" presStyleIdx="0" presStyleCnt="1"/>
      <dgm:spPr/>
    </dgm:pt>
    <dgm:pt modelId="{F125C8F5-55C7-41FB-BDE3-0BFB5656FDD4}" type="pres">
      <dgm:prSet presAssocID="{83EBF2DA-EA0D-46F1-81CB-BD674173CC53}" presName="parTrans" presStyleLbl="sibTrans2D1" presStyleIdx="0" presStyleCnt="4"/>
      <dgm:spPr/>
    </dgm:pt>
    <dgm:pt modelId="{28AE7221-540F-41C7-AC26-97F4B5F97CB8}" type="pres">
      <dgm:prSet presAssocID="{83EBF2DA-EA0D-46F1-81CB-BD674173CC53}" presName="connectorText" presStyleLbl="sibTrans2D1" presStyleIdx="0" presStyleCnt="4"/>
      <dgm:spPr/>
    </dgm:pt>
    <dgm:pt modelId="{4C6E6FA0-844D-4436-8F00-E09979DF4794}" type="pres">
      <dgm:prSet presAssocID="{4B74CE38-8172-4C15-8981-D8F80B0EFCD3}" presName="node" presStyleLbl="node1" presStyleIdx="0" presStyleCnt="4">
        <dgm:presLayoutVars>
          <dgm:bulletEnabled val="1"/>
        </dgm:presLayoutVars>
      </dgm:prSet>
      <dgm:spPr/>
    </dgm:pt>
    <dgm:pt modelId="{A9B1D906-659B-4196-8AB7-644BEFFD43B9}" type="pres">
      <dgm:prSet presAssocID="{DADD59E9-70E2-4BD8-A02C-4B6654D27F08}" presName="parTrans" presStyleLbl="sibTrans2D1" presStyleIdx="1" presStyleCnt="4"/>
      <dgm:spPr/>
    </dgm:pt>
    <dgm:pt modelId="{4AECA0DE-A9E3-4FBF-ACDF-362E08C224D3}" type="pres">
      <dgm:prSet presAssocID="{DADD59E9-70E2-4BD8-A02C-4B6654D27F08}" presName="connectorText" presStyleLbl="sibTrans2D1" presStyleIdx="1" presStyleCnt="4"/>
      <dgm:spPr/>
    </dgm:pt>
    <dgm:pt modelId="{0D64DB4E-0B90-4D14-BA8A-1C80ABAE8525}" type="pres">
      <dgm:prSet presAssocID="{510A9B71-3A72-402F-94C6-10AE8883657C}" presName="node" presStyleLbl="node1" presStyleIdx="1" presStyleCnt="4">
        <dgm:presLayoutVars>
          <dgm:bulletEnabled val="1"/>
        </dgm:presLayoutVars>
      </dgm:prSet>
      <dgm:spPr/>
    </dgm:pt>
    <dgm:pt modelId="{EC31DDB9-F906-4576-A57F-68EA660A21F0}" type="pres">
      <dgm:prSet presAssocID="{6416B741-4F99-41CA-81DC-4019A902B763}" presName="parTrans" presStyleLbl="sibTrans2D1" presStyleIdx="2" presStyleCnt="4"/>
      <dgm:spPr/>
    </dgm:pt>
    <dgm:pt modelId="{F4906511-A82F-40E5-9223-D1355EF53CC4}" type="pres">
      <dgm:prSet presAssocID="{6416B741-4F99-41CA-81DC-4019A902B763}" presName="connectorText" presStyleLbl="sibTrans2D1" presStyleIdx="2" presStyleCnt="4"/>
      <dgm:spPr/>
    </dgm:pt>
    <dgm:pt modelId="{CB336F81-27B2-44F4-A455-D0C5659EA643}" type="pres">
      <dgm:prSet presAssocID="{D8818B8B-E0B3-4DA8-A020-9E217E188BDD}" presName="node" presStyleLbl="node1" presStyleIdx="2" presStyleCnt="4">
        <dgm:presLayoutVars>
          <dgm:bulletEnabled val="1"/>
        </dgm:presLayoutVars>
      </dgm:prSet>
      <dgm:spPr/>
    </dgm:pt>
    <dgm:pt modelId="{CBD3E74B-D8FB-4A47-962C-E1B9103F7B94}" type="pres">
      <dgm:prSet presAssocID="{7D31B14A-DD6C-4067-8B2F-0DD791DE5529}" presName="parTrans" presStyleLbl="sibTrans2D1" presStyleIdx="3" presStyleCnt="4"/>
      <dgm:spPr/>
    </dgm:pt>
    <dgm:pt modelId="{9F622C05-0778-445F-8A44-ACBE72421E28}" type="pres">
      <dgm:prSet presAssocID="{7D31B14A-DD6C-4067-8B2F-0DD791DE5529}" presName="connectorText" presStyleLbl="sibTrans2D1" presStyleIdx="3" presStyleCnt="4"/>
      <dgm:spPr/>
    </dgm:pt>
    <dgm:pt modelId="{CF983544-BF08-4A76-A692-3176790F76CF}" type="pres">
      <dgm:prSet presAssocID="{A4B7DA2B-90BC-4B91-9C64-6DC83BA7F251}" presName="node" presStyleLbl="node1" presStyleIdx="3" presStyleCnt="4">
        <dgm:presLayoutVars>
          <dgm:bulletEnabled val="1"/>
        </dgm:presLayoutVars>
      </dgm:prSet>
      <dgm:spPr/>
    </dgm:pt>
  </dgm:ptLst>
  <dgm:cxnLst>
    <dgm:cxn modelId="{D5CD2004-5F6B-48B5-A3C4-72DF350DA6F9}" type="presOf" srcId="{4B74CE38-8172-4C15-8981-D8F80B0EFCD3}" destId="{4C6E6FA0-844D-4436-8F00-E09979DF4794}" srcOrd="0" destOrd="0" presId="urn:microsoft.com/office/officeart/2005/8/layout/radial5"/>
    <dgm:cxn modelId="{24B4B263-F57A-4499-BA3D-1D75BCEE7C92}" type="presOf" srcId="{6416B741-4F99-41CA-81DC-4019A902B763}" destId="{EC31DDB9-F906-4576-A57F-68EA660A21F0}" srcOrd="0" destOrd="0" presId="urn:microsoft.com/office/officeart/2005/8/layout/radial5"/>
    <dgm:cxn modelId="{CA5EBF23-A050-4C43-82BF-203176404172}" type="presOf" srcId="{E196C007-A5CD-4163-8326-93A717768DB8}" destId="{F406A332-4F58-4FE8-BF6D-5D4DD006EC43}" srcOrd="0" destOrd="0" presId="urn:microsoft.com/office/officeart/2005/8/layout/radial5"/>
    <dgm:cxn modelId="{88C79958-D3F4-4A4D-9F22-D4041B002B92}" type="presOf" srcId="{510A9B71-3A72-402F-94C6-10AE8883657C}" destId="{0D64DB4E-0B90-4D14-BA8A-1C80ABAE8525}" srcOrd="0" destOrd="0" presId="urn:microsoft.com/office/officeart/2005/8/layout/radial5"/>
    <dgm:cxn modelId="{C8C0CF31-6D48-4712-B6E5-09DA0ED5CBA4}" type="presOf" srcId="{A4B7DA2B-90BC-4B91-9C64-6DC83BA7F251}" destId="{CF983544-BF08-4A76-A692-3176790F76CF}" srcOrd="0" destOrd="0" presId="urn:microsoft.com/office/officeart/2005/8/layout/radial5"/>
    <dgm:cxn modelId="{881BE878-7587-49F6-B5E1-F1FB756A9A88}" srcId="{E1573214-C01E-4539-8971-206A5B3AEA25}" destId="{4B74CE38-8172-4C15-8981-D8F80B0EFCD3}" srcOrd="0" destOrd="0" parTransId="{83EBF2DA-EA0D-46F1-81CB-BD674173CC53}" sibTransId="{A86ECB64-3AD0-4344-A69A-60D7DD8DF7B3}"/>
    <dgm:cxn modelId="{7B249143-E863-464E-A9AC-BBDD8BF991C0}" type="presOf" srcId="{7D31B14A-DD6C-4067-8B2F-0DD791DE5529}" destId="{CBD3E74B-D8FB-4A47-962C-E1B9103F7B94}" srcOrd="0" destOrd="0" presId="urn:microsoft.com/office/officeart/2005/8/layout/radial5"/>
    <dgm:cxn modelId="{A4C58AFD-0DE0-4A07-9598-DD7399BF30A7}" srcId="{E1573214-C01E-4539-8971-206A5B3AEA25}" destId="{510A9B71-3A72-402F-94C6-10AE8883657C}" srcOrd="1" destOrd="0" parTransId="{DADD59E9-70E2-4BD8-A02C-4B6654D27F08}" sibTransId="{F383B726-7495-4D7B-9CD4-E4D93727C809}"/>
    <dgm:cxn modelId="{0999F17F-8F01-47C4-B32A-5AC1CEEF279D}" type="presOf" srcId="{83EBF2DA-EA0D-46F1-81CB-BD674173CC53}" destId="{28AE7221-540F-41C7-AC26-97F4B5F97CB8}" srcOrd="1" destOrd="0" presId="urn:microsoft.com/office/officeart/2005/8/layout/radial5"/>
    <dgm:cxn modelId="{99275635-EA79-44F8-B758-C08FBF0AFD09}" type="presOf" srcId="{E1573214-C01E-4539-8971-206A5B3AEA25}" destId="{04A93FDE-9018-4BD5-929D-14D473261E62}" srcOrd="0" destOrd="0" presId="urn:microsoft.com/office/officeart/2005/8/layout/radial5"/>
    <dgm:cxn modelId="{D6C741A3-D503-4E44-BA94-6D81FBD7FED3}" type="presOf" srcId="{7D31B14A-DD6C-4067-8B2F-0DD791DE5529}" destId="{9F622C05-0778-445F-8A44-ACBE72421E28}" srcOrd="1" destOrd="0" presId="urn:microsoft.com/office/officeart/2005/8/layout/radial5"/>
    <dgm:cxn modelId="{C9515E75-2FCB-43CA-95EF-7AC3052D04E6}" srcId="{E1573214-C01E-4539-8971-206A5B3AEA25}" destId="{A4B7DA2B-90BC-4B91-9C64-6DC83BA7F251}" srcOrd="3" destOrd="0" parTransId="{7D31B14A-DD6C-4067-8B2F-0DD791DE5529}" sibTransId="{34F56C0D-7E82-49D3-97FC-A11ACD912CB5}"/>
    <dgm:cxn modelId="{A436D57E-592F-449E-9C63-8ACF795352D3}" type="presOf" srcId="{DADD59E9-70E2-4BD8-A02C-4B6654D27F08}" destId="{A9B1D906-659B-4196-8AB7-644BEFFD43B9}" srcOrd="0" destOrd="0" presId="urn:microsoft.com/office/officeart/2005/8/layout/radial5"/>
    <dgm:cxn modelId="{C329038B-1B92-4947-952A-4F015E382B23}" type="presOf" srcId="{DADD59E9-70E2-4BD8-A02C-4B6654D27F08}" destId="{4AECA0DE-A9E3-4FBF-ACDF-362E08C224D3}" srcOrd="1" destOrd="0" presId="urn:microsoft.com/office/officeart/2005/8/layout/radial5"/>
    <dgm:cxn modelId="{A39D0822-F506-4338-B95D-CCB59876274A}" srcId="{E196C007-A5CD-4163-8326-93A717768DB8}" destId="{E1573214-C01E-4539-8971-206A5B3AEA25}" srcOrd="0" destOrd="0" parTransId="{37A4F7EE-9039-4C8A-B7A1-41987D54E525}" sibTransId="{06AF715D-766F-41D9-8CF7-B6F023BE2ACC}"/>
    <dgm:cxn modelId="{F6AA939A-AAB2-4B51-8813-DBE8A52C01B0}" type="presOf" srcId="{D8818B8B-E0B3-4DA8-A020-9E217E188BDD}" destId="{CB336F81-27B2-44F4-A455-D0C5659EA643}" srcOrd="0" destOrd="0" presId="urn:microsoft.com/office/officeart/2005/8/layout/radial5"/>
    <dgm:cxn modelId="{D910BC3E-39E8-4CF8-8B67-968DD433F8E4}" type="presOf" srcId="{6416B741-4F99-41CA-81DC-4019A902B763}" destId="{F4906511-A82F-40E5-9223-D1355EF53CC4}" srcOrd="1" destOrd="0" presId="urn:microsoft.com/office/officeart/2005/8/layout/radial5"/>
    <dgm:cxn modelId="{58EA4B55-9F09-4867-9317-84C736707C94}" srcId="{E1573214-C01E-4539-8971-206A5B3AEA25}" destId="{D8818B8B-E0B3-4DA8-A020-9E217E188BDD}" srcOrd="2" destOrd="0" parTransId="{6416B741-4F99-41CA-81DC-4019A902B763}" sibTransId="{85251BD4-5264-4727-A546-B10A1E74DCC7}"/>
    <dgm:cxn modelId="{C3C8F988-A4A8-4F2F-A0F4-37877312E127}" srcId="{E196C007-A5CD-4163-8326-93A717768DB8}" destId="{BCB1FCD0-C11D-4EF2-9326-421C5AE9FDAE}" srcOrd="1" destOrd="0" parTransId="{F76B23A7-DDF7-45AE-B9CC-D6E4EADD0580}" sibTransId="{041E3352-FBE0-4D7B-A299-3E93D90F82AD}"/>
    <dgm:cxn modelId="{B23E853F-7E80-49B4-A6F0-D8F8491495E3}" type="presOf" srcId="{83EBF2DA-EA0D-46F1-81CB-BD674173CC53}" destId="{F125C8F5-55C7-41FB-BDE3-0BFB5656FDD4}" srcOrd="0" destOrd="0" presId="urn:microsoft.com/office/officeart/2005/8/layout/radial5"/>
    <dgm:cxn modelId="{10FED1F8-46B3-4577-AABB-A68D22D4A0DD}" type="presParOf" srcId="{F406A332-4F58-4FE8-BF6D-5D4DD006EC43}" destId="{04A93FDE-9018-4BD5-929D-14D473261E62}" srcOrd="0" destOrd="0" presId="urn:microsoft.com/office/officeart/2005/8/layout/radial5"/>
    <dgm:cxn modelId="{B3766695-5533-4736-A6BE-BAE067A399A3}" type="presParOf" srcId="{F406A332-4F58-4FE8-BF6D-5D4DD006EC43}" destId="{F125C8F5-55C7-41FB-BDE3-0BFB5656FDD4}" srcOrd="1" destOrd="0" presId="urn:microsoft.com/office/officeart/2005/8/layout/radial5"/>
    <dgm:cxn modelId="{BC7F7236-1C2E-48EA-9A9B-BC287DDE0E6E}" type="presParOf" srcId="{F125C8F5-55C7-41FB-BDE3-0BFB5656FDD4}" destId="{28AE7221-540F-41C7-AC26-97F4B5F97CB8}" srcOrd="0" destOrd="0" presId="urn:microsoft.com/office/officeart/2005/8/layout/radial5"/>
    <dgm:cxn modelId="{D4AC5E59-7878-4FAA-943F-2DE646CDE2FC}" type="presParOf" srcId="{F406A332-4F58-4FE8-BF6D-5D4DD006EC43}" destId="{4C6E6FA0-844D-4436-8F00-E09979DF4794}" srcOrd="2" destOrd="0" presId="urn:microsoft.com/office/officeart/2005/8/layout/radial5"/>
    <dgm:cxn modelId="{18E00BD4-76C6-42D1-A6AC-E8AE9A9CEB20}" type="presParOf" srcId="{F406A332-4F58-4FE8-BF6D-5D4DD006EC43}" destId="{A9B1D906-659B-4196-8AB7-644BEFFD43B9}" srcOrd="3" destOrd="0" presId="urn:microsoft.com/office/officeart/2005/8/layout/radial5"/>
    <dgm:cxn modelId="{B6AFA2D8-B091-4505-AFAE-7C763056161D}" type="presParOf" srcId="{A9B1D906-659B-4196-8AB7-644BEFFD43B9}" destId="{4AECA0DE-A9E3-4FBF-ACDF-362E08C224D3}" srcOrd="0" destOrd="0" presId="urn:microsoft.com/office/officeart/2005/8/layout/radial5"/>
    <dgm:cxn modelId="{C320A9A1-508B-4582-8880-72063CE7D172}" type="presParOf" srcId="{F406A332-4F58-4FE8-BF6D-5D4DD006EC43}" destId="{0D64DB4E-0B90-4D14-BA8A-1C80ABAE8525}" srcOrd="4" destOrd="0" presId="urn:microsoft.com/office/officeart/2005/8/layout/radial5"/>
    <dgm:cxn modelId="{AD2C5BD1-5F58-46AE-A8A8-0351DAC73BB6}" type="presParOf" srcId="{F406A332-4F58-4FE8-BF6D-5D4DD006EC43}" destId="{EC31DDB9-F906-4576-A57F-68EA660A21F0}" srcOrd="5" destOrd="0" presId="urn:microsoft.com/office/officeart/2005/8/layout/radial5"/>
    <dgm:cxn modelId="{ACF8B5B3-F64A-473B-ACC1-203B05B6E051}" type="presParOf" srcId="{EC31DDB9-F906-4576-A57F-68EA660A21F0}" destId="{F4906511-A82F-40E5-9223-D1355EF53CC4}" srcOrd="0" destOrd="0" presId="urn:microsoft.com/office/officeart/2005/8/layout/radial5"/>
    <dgm:cxn modelId="{7A2DF778-90FF-48EC-BFDF-28B80DA3FDBD}" type="presParOf" srcId="{F406A332-4F58-4FE8-BF6D-5D4DD006EC43}" destId="{CB336F81-27B2-44F4-A455-D0C5659EA643}" srcOrd="6" destOrd="0" presId="urn:microsoft.com/office/officeart/2005/8/layout/radial5"/>
    <dgm:cxn modelId="{4C8E07A2-4AAE-4B44-AE2C-0ECE437C2428}" type="presParOf" srcId="{F406A332-4F58-4FE8-BF6D-5D4DD006EC43}" destId="{CBD3E74B-D8FB-4A47-962C-E1B9103F7B94}" srcOrd="7" destOrd="0" presId="urn:microsoft.com/office/officeart/2005/8/layout/radial5"/>
    <dgm:cxn modelId="{F4EF5C87-E29B-4885-BA0A-C8C5FC9C4831}" type="presParOf" srcId="{CBD3E74B-D8FB-4A47-962C-E1B9103F7B94}" destId="{9F622C05-0778-445F-8A44-ACBE72421E28}" srcOrd="0" destOrd="0" presId="urn:microsoft.com/office/officeart/2005/8/layout/radial5"/>
    <dgm:cxn modelId="{C23CF8D8-A75A-4F05-88D1-D29972B7544B}" type="presParOf" srcId="{F406A332-4F58-4FE8-BF6D-5D4DD006EC43}" destId="{CF983544-BF08-4A76-A692-3176790F76C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93FDE-9018-4BD5-929D-14D473261E62}">
      <dsp:nvSpPr>
        <dsp:cNvPr id="0" name=""/>
        <dsp:cNvSpPr/>
      </dsp:nvSpPr>
      <dsp:spPr>
        <a:xfrm>
          <a:off x="3351609" y="1996942"/>
          <a:ext cx="1424781" cy="14247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/>
            <a:t>Portal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kern="1200" dirty="0"/>
            <a:t>시스템구축</a:t>
          </a:r>
        </a:p>
      </dsp:txBody>
      <dsp:txXfrm>
        <a:off x="3560263" y="2205596"/>
        <a:ext cx="1007473" cy="1007473"/>
      </dsp:txXfrm>
    </dsp:sp>
    <dsp:sp modelId="{F125C8F5-55C7-41FB-BDE3-0BFB5656FDD4}">
      <dsp:nvSpPr>
        <dsp:cNvPr id="0" name=""/>
        <dsp:cNvSpPr/>
      </dsp:nvSpPr>
      <dsp:spPr>
        <a:xfrm rot="16200000">
          <a:off x="3913169" y="1478682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3958418" y="1620816"/>
        <a:ext cx="211162" cy="290655"/>
      </dsp:txXfrm>
    </dsp:sp>
    <dsp:sp modelId="{4C6E6FA0-844D-4436-8F00-E09979DF4794}">
      <dsp:nvSpPr>
        <dsp:cNvPr id="0" name=""/>
        <dsp:cNvSpPr/>
      </dsp:nvSpPr>
      <dsp:spPr>
        <a:xfrm>
          <a:off x="3351609" y="2990"/>
          <a:ext cx="1424781" cy="14247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전자결재</a:t>
          </a:r>
        </a:p>
      </dsp:txBody>
      <dsp:txXfrm>
        <a:off x="3560263" y="211644"/>
        <a:ext cx="1007473" cy="1007473"/>
      </dsp:txXfrm>
    </dsp:sp>
    <dsp:sp modelId="{A9B1D906-659B-4196-8AB7-644BEFFD43B9}">
      <dsp:nvSpPr>
        <dsp:cNvPr id="0" name=""/>
        <dsp:cNvSpPr/>
      </dsp:nvSpPr>
      <dsp:spPr>
        <a:xfrm>
          <a:off x="4901608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4901608" y="2564005"/>
        <a:ext cx="211162" cy="290655"/>
      </dsp:txXfrm>
    </dsp:sp>
    <dsp:sp modelId="{0D64DB4E-0B90-4D14-BA8A-1C80ABAE8525}">
      <dsp:nvSpPr>
        <dsp:cNvPr id="0" name=""/>
        <dsp:cNvSpPr/>
      </dsp:nvSpPr>
      <dsp:spPr>
        <a:xfrm>
          <a:off x="5345561" y="1996942"/>
          <a:ext cx="1424781" cy="1424781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모바일</a:t>
          </a:r>
        </a:p>
      </dsp:txBody>
      <dsp:txXfrm>
        <a:off x="5554215" y="2205596"/>
        <a:ext cx="1007473" cy="1007473"/>
      </dsp:txXfrm>
    </dsp:sp>
    <dsp:sp modelId="{EC31DDB9-F906-4576-A57F-68EA660A21F0}">
      <dsp:nvSpPr>
        <dsp:cNvPr id="0" name=""/>
        <dsp:cNvSpPr/>
      </dsp:nvSpPr>
      <dsp:spPr>
        <a:xfrm rot="5400000">
          <a:off x="3913169" y="3455559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3958418" y="3507195"/>
        <a:ext cx="211162" cy="290655"/>
      </dsp:txXfrm>
    </dsp:sp>
    <dsp:sp modelId="{CB336F81-27B2-44F4-A455-D0C5659EA643}">
      <dsp:nvSpPr>
        <dsp:cNvPr id="0" name=""/>
        <dsp:cNvSpPr/>
      </dsp:nvSpPr>
      <dsp:spPr>
        <a:xfrm>
          <a:off x="3351609" y="3990894"/>
          <a:ext cx="1424781" cy="1424781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b="1" kern="1200" dirty="0"/>
            <a:t>Add-on</a:t>
          </a:r>
          <a:endParaRPr lang="ko-KR" altLang="en-US" sz="1400" b="1" kern="1200" dirty="0"/>
        </a:p>
      </dsp:txBody>
      <dsp:txXfrm>
        <a:off x="3560263" y="4199548"/>
        <a:ext cx="1007473" cy="1007473"/>
      </dsp:txXfrm>
    </dsp:sp>
    <dsp:sp modelId="{CBD3E74B-D8FB-4A47-962C-E1B9103F7B94}">
      <dsp:nvSpPr>
        <dsp:cNvPr id="0" name=""/>
        <dsp:cNvSpPr/>
      </dsp:nvSpPr>
      <dsp:spPr>
        <a:xfrm rot="10800000">
          <a:off x="2924731" y="2467120"/>
          <a:ext cx="301660" cy="484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 rot="10800000">
        <a:off x="3015229" y="2564005"/>
        <a:ext cx="211162" cy="290655"/>
      </dsp:txXfrm>
    </dsp:sp>
    <dsp:sp modelId="{CF983544-BF08-4A76-A692-3176790F76CF}">
      <dsp:nvSpPr>
        <dsp:cNvPr id="0" name=""/>
        <dsp:cNvSpPr/>
      </dsp:nvSpPr>
      <dsp:spPr>
        <a:xfrm>
          <a:off x="1357657" y="1996942"/>
          <a:ext cx="1424781" cy="1424781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조직도</a:t>
          </a:r>
        </a:p>
      </dsp:txBody>
      <dsp:txXfrm>
        <a:off x="1566311" y="2205596"/>
        <a:ext cx="1007473" cy="1007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267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Groupware Portal System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570828109"/>
              </p:ext>
            </p:extLst>
          </p:nvPr>
        </p:nvGraphicFramePr>
        <p:xfrm>
          <a:off x="4178849" y="75942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3074535" y="2769616"/>
            <a:ext cx="1424781" cy="1424781"/>
            <a:chOff x="1762213" y="472941"/>
            <a:chExt cx="1424781" cy="1424781"/>
          </a:xfrm>
        </p:grpSpPr>
        <p:sp>
          <p:nvSpPr>
            <p:cNvPr id="17" name="타원 16"/>
            <p:cNvSpPr/>
            <p:nvPr/>
          </p:nvSpPr>
          <p:spPr>
            <a:xfrm>
              <a:off x="1762213" y="472941"/>
              <a:ext cx="1424781" cy="14247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타원 4"/>
            <p:cNvSpPr txBox="1"/>
            <p:nvPr/>
          </p:nvSpPr>
          <p:spPr>
            <a:xfrm>
              <a:off x="1970866" y="787359"/>
              <a:ext cx="1007473" cy="1007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b="1" kern="12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b="1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b="1" dirty="0"/>
                <a:t>인사</a:t>
              </a:r>
              <a:r>
                <a:rPr lang="en-US" altLang="ko-KR" sz="1100" b="1" dirty="0"/>
                <a:t>DB</a:t>
              </a:r>
              <a:endParaRPr lang="ko-KR" altLang="en-US" sz="1100" b="1" kern="1200" dirty="0"/>
            </a:p>
          </p:txBody>
        </p:sp>
      </p:grpSp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32" y="3021235"/>
            <a:ext cx="54768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136241" y="4154306"/>
            <a:ext cx="324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통신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(Linked Server).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.NET AD, Exchange API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사용자 연동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Windows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스케쥴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일 배치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92078" y="4104862"/>
            <a:ext cx="895661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9681731" y="4753308"/>
            <a:ext cx="1424781" cy="1424781"/>
            <a:chOff x="3351609" y="3990894"/>
            <a:chExt cx="1424781" cy="1424781"/>
          </a:xfrm>
        </p:grpSpPr>
        <p:sp>
          <p:nvSpPr>
            <p:cNvPr id="35" name="타원 34"/>
            <p:cNvSpPr/>
            <p:nvPr/>
          </p:nvSpPr>
          <p:spPr>
            <a:xfrm>
              <a:off x="3351609" y="3990894"/>
              <a:ext cx="1424781" cy="142478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0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타원 4"/>
            <p:cNvSpPr txBox="1"/>
            <p:nvPr/>
          </p:nvSpPr>
          <p:spPr>
            <a:xfrm>
              <a:off x="3560263" y="4199548"/>
              <a:ext cx="1007473" cy="1007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b="1" kern="12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altLang="ko-KR" sz="1400" b="1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200" b="1" kern="1200" dirty="0"/>
                <a:t>자원관리</a:t>
              </a:r>
            </a:p>
          </p:txBody>
        </p:sp>
      </p:grpSp>
      <p:pic>
        <p:nvPicPr>
          <p:cNvPr id="30" name="그림 81" descr="그림3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77" y="4922206"/>
            <a:ext cx="54768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8804818" y="4434726"/>
            <a:ext cx="2526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Socket, Web Service (SOAP)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00B050"/>
                </a:solidFill>
              </a:rPr>
              <a:t>데이터 통신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97474" y="4986477"/>
            <a:ext cx="895661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786070" y="804086"/>
            <a:ext cx="89566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053260" y="848751"/>
            <a:ext cx="2237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.NET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라이브러리 이용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문서복사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배부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송수신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954637" y="2175245"/>
            <a:ext cx="674139" cy="558921"/>
          </a:xfrm>
          <a:prstGeom prst="straightConnector1">
            <a:avLst/>
          </a:prstGeom>
          <a:ln>
            <a:solidFill>
              <a:srgbClr val="28BCB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9058008" y="1932712"/>
            <a:ext cx="2364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28BCB8"/>
                </a:solidFill>
              </a:rPr>
              <a:t>Web Service (SOAP).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28BCB8"/>
                </a:solidFill>
              </a:rPr>
              <a:t>모바일 결재 시 데이터 연동</a:t>
            </a:r>
            <a:r>
              <a:rPr lang="en-US" altLang="ko-KR" sz="1200" b="1" dirty="0">
                <a:solidFill>
                  <a:srgbClr val="28BCB8"/>
                </a:solidFill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8052" y="904645"/>
            <a:ext cx="3531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인사연동 시스템 개발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전자결재 시스템 커스터마이징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모바일 연동결재 기능 개발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자원관리 시스템 간 데이터 통신</a:t>
            </a:r>
            <a:r>
              <a:rPr lang="en-US" altLang="ko-KR" sz="1600" dirty="0"/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89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9</cp:revision>
  <dcterms:created xsi:type="dcterms:W3CDTF">2016-09-26T04:05:58Z</dcterms:created>
  <dcterms:modified xsi:type="dcterms:W3CDTF">2016-10-11T03:38:18Z</dcterms:modified>
</cp:coreProperties>
</file>