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94BCD-3991-4812-85E7-99E14533711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FDFBFD30-3007-43A7-9AB6-579CBBEDAA00}">
      <dgm:prSet phldrT="[텍스트]"/>
      <dgm:spPr/>
      <dgm:t>
        <a:bodyPr/>
        <a:lstStyle/>
        <a:p>
          <a:pPr latinLnBrk="1"/>
          <a:r>
            <a:rPr lang="ko-KR" altLang="en-US" dirty="0"/>
            <a:t>차량관리시스템</a:t>
          </a:r>
        </a:p>
      </dgm:t>
    </dgm:pt>
    <dgm:pt modelId="{87274F73-29F3-4CFC-8042-F21B332675E2}" type="par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32A4CCFC-5B2B-4C3A-82DA-859C668CAFF3}" type="sibTrans" cxnId="{63E69595-23EE-4337-AEA3-2CAA59EC5074}">
      <dgm:prSet/>
      <dgm:spPr/>
      <dgm:t>
        <a:bodyPr/>
        <a:lstStyle/>
        <a:p>
          <a:pPr latinLnBrk="1"/>
          <a:endParaRPr lang="ko-KR" altLang="en-US"/>
        </a:p>
      </dgm:t>
    </dgm:pt>
    <dgm:pt modelId="{711DF181-46AE-40EB-B135-4F3B63AD2E6F}">
      <dgm:prSet phldrT="[텍스트]"/>
      <dgm:spPr/>
      <dgm:t>
        <a:bodyPr/>
        <a:lstStyle/>
        <a:p>
          <a:pPr latinLnBrk="1"/>
          <a:r>
            <a:rPr lang="ko-KR" altLang="en-US" dirty="0"/>
            <a:t>비용관리시스템</a:t>
          </a:r>
        </a:p>
      </dgm:t>
    </dgm:pt>
    <dgm:pt modelId="{5C7C717A-5905-440E-9862-5C4DF7C1E497}" type="par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BED74AE7-D7A0-487A-AA32-7E2281545AE4}" type="sibTrans" cxnId="{16B053F7-4A16-497B-A3D9-732E2DE92BBF}">
      <dgm:prSet/>
      <dgm:spPr/>
      <dgm:t>
        <a:bodyPr/>
        <a:lstStyle/>
        <a:p>
          <a:pPr latinLnBrk="1"/>
          <a:endParaRPr lang="ko-KR" altLang="en-US"/>
        </a:p>
      </dgm:t>
    </dgm:pt>
    <dgm:pt modelId="{AA3C57E2-0FE6-42F4-BF05-50BA09FCA0FC}">
      <dgm:prSet phldrT="[텍스트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en-US" altLang="ko-KR" b="1" dirty="0"/>
            <a:t>DOA Portal System</a:t>
          </a:r>
          <a:endParaRPr lang="ko-KR" altLang="en-US" b="1" dirty="0"/>
        </a:p>
      </dgm:t>
    </dgm:pt>
    <dgm:pt modelId="{BB521E0B-3226-4857-8449-BA8C2C30E920}" type="par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680D834F-E381-428F-9338-18F0DD2E20E0}" type="sibTrans" cxnId="{F2DB5500-AA79-4F3D-9947-CBD26A2A2713}">
      <dgm:prSet/>
      <dgm:spPr/>
      <dgm:t>
        <a:bodyPr/>
        <a:lstStyle/>
        <a:p>
          <a:pPr latinLnBrk="1"/>
          <a:endParaRPr lang="ko-KR" altLang="en-US"/>
        </a:p>
      </dgm:t>
    </dgm:pt>
    <dgm:pt modelId="{525DAA8B-D257-45D2-94EA-AE28989EF458}">
      <dgm:prSet phldrT="[텍스트]"/>
      <dgm:spPr/>
      <dgm:t>
        <a:bodyPr/>
        <a:lstStyle/>
        <a:p>
          <a:pPr latinLnBrk="1"/>
          <a:r>
            <a:rPr lang="ko-KR" altLang="en-US" dirty="0"/>
            <a:t>연차관리시스템</a:t>
          </a:r>
        </a:p>
      </dgm:t>
    </dgm:pt>
    <dgm:pt modelId="{3ED679CC-0B5A-48E7-8761-9292255C8CC0}" type="par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0B675A86-B710-4408-ADC3-C4B7F134F34F}" type="sibTrans" cxnId="{2A601953-A8E1-48C8-B748-D6BE80FAEB31}">
      <dgm:prSet/>
      <dgm:spPr/>
      <dgm:t>
        <a:bodyPr/>
        <a:lstStyle/>
        <a:p>
          <a:pPr latinLnBrk="1"/>
          <a:endParaRPr lang="ko-KR" altLang="en-US"/>
        </a:p>
      </dgm:t>
    </dgm:pt>
    <dgm:pt modelId="{F7CD666D-6377-43EB-B1A7-2D804A093ECB}" type="pres">
      <dgm:prSet presAssocID="{87F94BCD-3991-4812-85E7-99E14533711E}" presName="Name0" presStyleCnt="0">
        <dgm:presLayoutVars>
          <dgm:dir/>
          <dgm:resizeHandles val="exact"/>
        </dgm:presLayoutVars>
      </dgm:prSet>
      <dgm:spPr/>
    </dgm:pt>
    <dgm:pt modelId="{A1C535A4-5794-4FA9-863D-0874E31C1DC2}" type="pres">
      <dgm:prSet presAssocID="{87F94BCD-3991-4812-85E7-99E14533711E}" presName="vNodes" presStyleCnt="0"/>
      <dgm:spPr/>
    </dgm:pt>
    <dgm:pt modelId="{1BBEC6BB-6D9C-46A8-A39C-CF02254027E1}" type="pres">
      <dgm:prSet presAssocID="{FDFBFD30-3007-43A7-9AB6-579CBBEDAA00}" presName="node" presStyleLbl="node1" presStyleIdx="0" presStyleCnt="4">
        <dgm:presLayoutVars>
          <dgm:bulletEnabled val="1"/>
        </dgm:presLayoutVars>
      </dgm:prSet>
      <dgm:spPr/>
    </dgm:pt>
    <dgm:pt modelId="{AEE4FF30-4209-4ABF-A4CE-B47C3BFD2F10}" type="pres">
      <dgm:prSet presAssocID="{32A4CCFC-5B2B-4C3A-82DA-859C668CAFF3}" presName="spacerT" presStyleCnt="0"/>
      <dgm:spPr/>
    </dgm:pt>
    <dgm:pt modelId="{4DE0726A-2EAE-4015-A2EC-B0584A83304B}" type="pres">
      <dgm:prSet presAssocID="{32A4CCFC-5B2B-4C3A-82DA-859C668CAFF3}" presName="sibTrans" presStyleLbl="sibTrans2D1" presStyleIdx="0" presStyleCnt="3"/>
      <dgm:spPr/>
    </dgm:pt>
    <dgm:pt modelId="{C746366A-1DA0-4FA6-AF2B-31FCDBA8A6FE}" type="pres">
      <dgm:prSet presAssocID="{32A4CCFC-5B2B-4C3A-82DA-859C668CAFF3}" presName="spacerB" presStyleCnt="0"/>
      <dgm:spPr/>
    </dgm:pt>
    <dgm:pt modelId="{E7513070-4E2E-4CA6-9020-5BB7E9C66E4B}" type="pres">
      <dgm:prSet presAssocID="{525DAA8B-D257-45D2-94EA-AE28989EF458}" presName="node" presStyleLbl="node1" presStyleIdx="1" presStyleCnt="4">
        <dgm:presLayoutVars>
          <dgm:bulletEnabled val="1"/>
        </dgm:presLayoutVars>
      </dgm:prSet>
      <dgm:spPr/>
    </dgm:pt>
    <dgm:pt modelId="{91B63EA5-07D0-40D1-BB6B-FFD54B351F5D}" type="pres">
      <dgm:prSet presAssocID="{0B675A86-B710-4408-ADC3-C4B7F134F34F}" presName="spacerT" presStyleCnt="0"/>
      <dgm:spPr/>
    </dgm:pt>
    <dgm:pt modelId="{A7E44411-07C4-4F94-9177-C4ACD27D99C0}" type="pres">
      <dgm:prSet presAssocID="{0B675A86-B710-4408-ADC3-C4B7F134F34F}" presName="sibTrans" presStyleLbl="sibTrans2D1" presStyleIdx="1" presStyleCnt="3"/>
      <dgm:spPr/>
    </dgm:pt>
    <dgm:pt modelId="{BE867ED8-C64C-4934-AE2C-714B2A58D926}" type="pres">
      <dgm:prSet presAssocID="{0B675A86-B710-4408-ADC3-C4B7F134F34F}" presName="spacerB" presStyleCnt="0"/>
      <dgm:spPr/>
    </dgm:pt>
    <dgm:pt modelId="{8CD6206E-1856-450D-8914-69F02CCB8A75}" type="pres">
      <dgm:prSet presAssocID="{711DF181-46AE-40EB-B135-4F3B63AD2E6F}" presName="node" presStyleLbl="node1" presStyleIdx="2" presStyleCnt="4">
        <dgm:presLayoutVars>
          <dgm:bulletEnabled val="1"/>
        </dgm:presLayoutVars>
      </dgm:prSet>
      <dgm:spPr/>
    </dgm:pt>
    <dgm:pt modelId="{11256227-FAD9-473E-A19B-24E5CE428AC7}" type="pres">
      <dgm:prSet presAssocID="{87F94BCD-3991-4812-85E7-99E14533711E}" presName="sibTransLast" presStyleLbl="sibTrans2D1" presStyleIdx="2" presStyleCnt="3" custScaleX="101871" custLinFactNeighborX="34985" custLinFactNeighborY="-4639"/>
      <dgm:spPr/>
    </dgm:pt>
    <dgm:pt modelId="{A70AD46E-215B-4276-AABC-19418E5D557D}" type="pres">
      <dgm:prSet presAssocID="{87F94BCD-3991-4812-85E7-99E14533711E}" presName="connectorText" presStyleLbl="sibTrans2D1" presStyleIdx="2" presStyleCnt="3"/>
      <dgm:spPr/>
    </dgm:pt>
    <dgm:pt modelId="{3224DC71-6814-4041-803E-87C943F427A5}" type="pres">
      <dgm:prSet presAssocID="{87F94BCD-3991-4812-85E7-99E14533711E}" presName="lastNode" presStyleLbl="node1" presStyleIdx="3" presStyleCnt="4" custLinFactNeighborX="27505" custLinFactNeighborY="0">
        <dgm:presLayoutVars>
          <dgm:bulletEnabled val="1"/>
        </dgm:presLayoutVars>
      </dgm:prSet>
      <dgm:spPr/>
    </dgm:pt>
  </dgm:ptLst>
  <dgm:cxnLst>
    <dgm:cxn modelId="{3FC23AA6-BC79-40E6-91EC-D1BB76B0AF9C}" type="presOf" srcId="{BED74AE7-D7A0-487A-AA32-7E2281545AE4}" destId="{11256227-FAD9-473E-A19B-24E5CE428AC7}" srcOrd="0" destOrd="0" presId="urn:microsoft.com/office/officeart/2005/8/layout/equation2"/>
    <dgm:cxn modelId="{38DCAAE6-2DE5-41A7-B1A1-DB6A0695CB8E}" type="presOf" srcId="{32A4CCFC-5B2B-4C3A-82DA-859C668CAFF3}" destId="{4DE0726A-2EAE-4015-A2EC-B0584A83304B}" srcOrd="0" destOrd="0" presId="urn:microsoft.com/office/officeart/2005/8/layout/equation2"/>
    <dgm:cxn modelId="{5ADE0BFA-52C2-4BE5-9A95-491BDA23C082}" type="presOf" srcId="{525DAA8B-D257-45D2-94EA-AE28989EF458}" destId="{E7513070-4E2E-4CA6-9020-5BB7E9C66E4B}" srcOrd="0" destOrd="0" presId="urn:microsoft.com/office/officeart/2005/8/layout/equation2"/>
    <dgm:cxn modelId="{05953C84-6277-4B0B-81C2-4DAB1BA7049A}" type="presOf" srcId="{87F94BCD-3991-4812-85E7-99E14533711E}" destId="{F7CD666D-6377-43EB-B1A7-2D804A093ECB}" srcOrd="0" destOrd="0" presId="urn:microsoft.com/office/officeart/2005/8/layout/equation2"/>
    <dgm:cxn modelId="{AE2CB123-285F-4284-A88C-48DE4EEC5ADE}" type="presOf" srcId="{BED74AE7-D7A0-487A-AA32-7E2281545AE4}" destId="{A70AD46E-215B-4276-AABC-19418E5D557D}" srcOrd="1" destOrd="0" presId="urn:microsoft.com/office/officeart/2005/8/layout/equation2"/>
    <dgm:cxn modelId="{C46DF51F-330A-41C1-B090-DEF1D68C31A0}" type="presOf" srcId="{0B675A86-B710-4408-ADC3-C4B7F134F34F}" destId="{A7E44411-07C4-4F94-9177-C4ACD27D99C0}" srcOrd="0" destOrd="0" presId="urn:microsoft.com/office/officeart/2005/8/layout/equation2"/>
    <dgm:cxn modelId="{B5BC9C14-EFC3-4406-B609-19C63EA88215}" type="presOf" srcId="{FDFBFD30-3007-43A7-9AB6-579CBBEDAA00}" destId="{1BBEC6BB-6D9C-46A8-A39C-CF02254027E1}" srcOrd="0" destOrd="0" presId="urn:microsoft.com/office/officeart/2005/8/layout/equation2"/>
    <dgm:cxn modelId="{790CDEB6-5E2E-442D-99DA-05403015F1C5}" type="presOf" srcId="{711DF181-46AE-40EB-B135-4F3B63AD2E6F}" destId="{8CD6206E-1856-450D-8914-69F02CCB8A75}" srcOrd="0" destOrd="0" presId="urn:microsoft.com/office/officeart/2005/8/layout/equation2"/>
    <dgm:cxn modelId="{63E69595-23EE-4337-AEA3-2CAA59EC5074}" srcId="{87F94BCD-3991-4812-85E7-99E14533711E}" destId="{FDFBFD30-3007-43A7-9AB6-579CBBEDAA00}" srcOrd="0" destOrd="0" parTransId="{87274F73-29F3-4CFC-8042-F21B332675E2}" sibTransId="{32A4CCFC-5B2B-4C3A-82DA-859C668CAFF3}"/>
    <dgm:cxn modelId="{CF6ACEAC-DB10-4850-B8C8-30E141C55A13}" type="presOf" srcId="{AA3C57E2-0FE6-42F4-BF05-50BA09FCA0FC}" destId="{3224DC71-6814-4041-803E-87C943F427A5}" srcOrd="0" destOrd="0" presId="urn:microsoft.com/office/officeart/2005/8/layout/equation2"/>
    <dgm:cxn modelId="{16B053F7-4A16-497B-A3D9-732E2DE92BBF}" srcId="{87F94BCD-3991-4812-85E7-99E14533711E}" destId="{711DF181-46AE-40EB-B135-4F3B63AD2E6F}" srcOrd="2" destOrd="0" parTransId="{5C7C717A-5905-440E-9862-5C4DF7C1E497}" sibTransId="{BED74AE7-D7A0-487A-AA32-7E2281545AE4}"/>
    <dgm:cxn modelId="{F2DB5500-AA79-4F3D-9947-CBD26A2A2713}" srcId="{87F94BCD-3991-4812-85E7-99E14533711E}" destId="{AA3C57E2-0FE6-42F4-BF05-50BA09FCA0FC}" srcOrd="3" destOrd="0" parTransId="{BB521E0B-3226-4857-8449-BA8C2C30E920}" sibTransId="{680D834F-E381-428F-9338-18F0DD2E20E0}"/>
    <dgm:cxn modelId="{2A601953-A8E1-48C8-B748-D6BE80FAEB31}" srcId="{87F94BCD-3991-4812-85E7-99E14533711E}" destId="{525DAA8B-D257-45D2-94EA-AE28989EF458}" srcOrd="1" destOrd="0" parTransId="{3ED679CC-0B5A-48E7-8761-9292255C8CC0}" sibTransId="{0B675A86-B710-4408-ADC3-C4B7F134F34F}"/>
    <dgm:cxn modelId="{EDC26657-4E26-40C6-8655-417010C35920}" type="presParOf" srcId="{F7CD666D-6377-43EB-B1A7-2D804A093ECB}" destId="{A1C535A4-5794-4FA9-863D-0874E31C1DC2}" srcOrd="0" destOrd="0" presId="urn:microsoft.com/office/officeart/2005/8/layout/equation2"/>
    <dgm:cxn modelId="{5E472458-516B-4998-BA8F-90F028AC0571}" type="presParOf" srcId="{A1C535A4-5794-4FA9-863D-0874E31C1DC2}" destId="{1BBEC6BB-6D9C-46A8-A39C-CF02254027E1}" srcOrd="0" destOrd="0" presId="urn:microsoft.com/office/officeart/2005/8/layout/equation2"/>
    <dgm:cxn modelId="{D4D48A91-FDFC-4A3C-BD9F-9D2598F5FBD4}" type="presParOf" srcId="{A1C535A4-5794-4FA9-863D-0874E31C1DC2}" destId="{AEE4FF30-4209-4ABF-A4CE-B47C3BFD2F10}" srcOrd="1" destOrd="0" presId="urn:microsoft.com/office/officeart/2005/8/layout/equation2"/>
    <dgm:cxn modelId="{4B1135AF-9AAA-4B8F-BCE0-3625E4608A3D}" type="presParOf" srcId="{A1C535A4-5794-4FA9-863D-0874E31C1DC2}" destId="{4DE0726A-2EAE-4015-A2EC-B0584A83304B}" srcOrd="2" destOrd="0" presId="urn:microsoft.com/office/officeart/2005/8/layout/equation2"/>
    <dgm:cxn modelId="{C129C010-481F-470D-AA6A-A1177B75ED77}" type="presParOf" srcId="{A1C535A4-5794-4FA9-863D-0874E31C1DC2}" destId="{C746366A-1DA0-4FA6-AF2B-31FCDBA8A6FE}" srcOrd="3" destOrd="0" presId="urn:microsoft.com/office/officeart/2005/8/layout/equation2"/>
    <dgm:cxn modelId="{C47F3686-BFF6-4CAD-B1CF-421FCF603D47}" type="presParOf" srcId="{A1C535A4-5794-4FA9-863D-0874E31C1DC2}" destId="{E7513070-4E2E-4CA6-9020-5BB7E9C66E4B}" srcOrd="4" destOrd="0" presId="urn:microsoft.com/office/officeart/2005/8/layout/equation2"/>
    <dgm:cxn modelId="{47E6395A-35FD-4248-966B-585D4888B4E7}" type="presParOf" srcId="{A1C535A4-5794-4FA9-863D-0874E31C1DC2}" destId="{91B63EA5-07D0-40D1-BB6B-FFD54B351F5D}" srcOrd="5" destOrd="0" presId="urn:microsoft.com/office/officeart/2005/8/layout/equation2"/>
    <dgm:cxn modelId="{B12ADBF4-BE07-4A08-9380-FD39DA187D19}" type="presParOf" srcId="{A1C535A4-5794-4FA9-863D-0874E31C1DC2}" destId="{A7E44411-07C4-4F94-9177-C4ACD27D99C0}" srcOrd="6" destOrd="0" presId="urn:microsoft.com/office/officeart/2005/8/layout/equation2"/>
    <dgm:cxn modelId="{E6067579-41C0-492F-AD45-1D207DDB17B3}" type="presParOf" srcId="{A1C535A4-5794-4FA9-863D-0874E31C1DC2}" destId="{BE867ED8-C64C-4934-AE2C-714B2A58D926}" srcOrd="7" destOrd="0" presId="urn:microsoft.com/office/officeart/2005/8/layout/equation2"/>
    <dgm:cxn modelId="{DEA945CC-9B2E-4055-AFA9-55239747AFA3}" type="presParOf" srcId="{A1C535A4-5794-4FA9-863D-0874E31C1DC2}" destId="{8CD6206E-1856-450D-8914-69F02CCB8A75}" srcOrd="8" destOrd="0" presId="urn:microsoft.com/office/officeart/2005/8/layout/equation2"/>
    <dgm:cxn modelId="{EAC9F8F1-815F-4D95-AAA7-965E049A55FF}" type="presParOf" srcId="{F7CD666D-6377-43EB-B1A7-2D804A093ECB}" destId="{11256227-FAD9-473E-A19B-24E5CE428AC7}" srcOrd="1" destOrd="0" presId="urn:microsoft.com/office/officeart/2005/8/layout/equation2"/>
    <dgm:cxn modelId="{B59B9A4F-8AF8-416F-9994-E42CE8983357}" type="presParOf" srcId="{11256227-FAD9-473E-A19B-24E5CE428AC7}" destId="{A70AD46E-215B-4276-AABC-19418E5D557D}" srcOrd="0" destOrd="0" presId="urn:microsoft.com/office/officeart/2005/8/layout/equation2"/>
    <dgm:cxn modelId="{DF93FA4F-A8A8-4B03-87A6-96263EDA09D5}" type="presParOf" srcId="{F7CD666D-6377-43EB-B1A7-2D804A093ECB}" destId="{3224DC71-6814-4041-803E-87C943F427A5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EC6BB-6D9C-46A8-A39C-CF02254027E1}">
      <dsp:nvSpPr>
        <dsp:cNvPr id="0" name=""/>
        <dsp:cNvSpPr/>
      </dsp:nvSpPr>
      <dsp:spPr>
        <a:xfrm>
          <a:off x="1570608" y="321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차량관리시스템</a:t>
          </a:r>
        </a:p>
      </dsp:txBody>
      <dsp:txXfrm>
        <a:off x="1717259" y="149869"/>
        <a:ext cx="708092" cy="708092"/>
      </dsp:txXfrm>
    </dsp:sp>
    <dsp:sp modelId="{4DE0726A-2EAE-4015-A2EC-B0584A83304B}">
      <dsp:nvSpPr>
        <dsp:cNvPr id="0" name=""/>
        <dsp:cNvSpPr/>
      </dsp:nvSpPr>
      <dsp:spPr>
        <a:xfrm>
          <a:off x="1780901" y="108592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1308027"/>
        <a:ext cx="426836" cy="136606"/>
      </dsp:txXfrm>
    </dsp:sp>
    <dsp:sp modelId="{E7513070-4E2E-4CA6-9020-5BB7E9C66E4B}">
      <dsp:nvSpPr>
        <dsp:cNvPr id="0" name=""/>
        <dsp:cNvSpPr/>
      </dsp:nvSpPr>
      <dsp:spPr>
        <a:xfrm>
          <a:off x="1570608" y="174804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연차관리시스템</a:t>
          </a:r>
        </a:p>
      </dsp:txBody>
      <dsp:txXfrm>
        <a:off x="1717259" y="1894699"/>
        <a:ext cx="708092" cy="708092"/>
      </dsp:txXfrm>
    </dsp:sp>
    <dsp:sp modelId="{A7E44411-07C4-4F94-9177-C4ACD27D99C0}">
      <dsp:nvSpPr>
        <dsp:cNvPr id="0" name=""/>
        <dsp:cNvSpPr/>
      </dsp:nvSpPr>
      <dsp:spPr>
        <a:xfrm>
          <a:off x="1780901" y="2830756"/>
          <a:ext cx="580808" cy="58080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1857887" y="3052857"/>
        <a:ext cx="426836" cy="136606"/>
      </dsp:txXfrm>
    </dsp:sp>
    <dsp:sp modelId="{8CD6206E-1856-450D-8914-69F02CCB8A75}">
      <dsp:nvSpPr>
        <dsp:cNvPr id="0" name=""/>
        <dsp:cNvSpPr/>
      </dsp:nvSpPr>
      <dsp:spPr>
        <a:xfrm>
          <a:off x="1570608" y="3492878"/>
          <a:ext cx="1001394" cy="10013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비용관리시스템</a:t>
          </a:r>
        </a:p>
      </dsp:txBody>
      <dsp:txXfrm>
        <a:off x="1717259" y="3639529"/>
        <a:ext cx="708092" cy="708092"/>
      </dsp:txXfrm>
    </dsp:sp>
    <dsp:sp modelId="{11256227-FAD9-473E-A19B-24E5CE428AC7}">
      <dsp:nvSpPr>
        <dsp:cNvPr id="0" name=""/>
        <dsp:cNvSpPr/>
      </dsp:nvSpPr>
      <dsp:spPr>
        <a:xfrm>
          <a:off x="2900472" y="2045205"/>
          <a:ext cx="411989" cy="372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900472" y="2119709"/>
        <a:ext cx="300234" cy="223510"/>
      </dsp:txXfrm>
    </dsp:sp>
    <dsp:sp modelId="{3224DC71-6814-4041-803E-87C943F427A5}">
      <dsp:nvSpPr>
        <dsp:cNvPr id="0" name=""/>
        <dsp:cNvSpPr/>
      </dsp:nvSpPr>
      <dsp:spPr>
        <a:xfrm>
          <a:off x="3335064" y="1247351"/>
          <a:ext cx="2002789" cy="200278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1" kern="1200" dirty="0"/>
            <a:t>DOA Portal System</a:t>
          </a:r>
          <a:endParaRPr lang="ko-KR" altLang="en-US" sz="2200" b="1" kern="1200" dirty="0"/>
        </a:p>
      </dsp:txBody>
      <dsp:txXfrm>
        <a:off x="3628366" y="1540653"/>
        <a:ext cx="1416185" cy="1416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05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DOA Portal System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19037" y="963382"/>
            <a:ext cx="2597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Sap Connector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생성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Dll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호출방식의 데이터 송수신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연동데이터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DB Control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6" name="다이어그램 45"/>
          <p:cNvGraphicFramePr/>
          <p:nvPr>
            <p:extLst>
              <p:ext uri="{D42A27DB-BD31-4B8C-83A1-F6EECF244321}">
                <p14:modId xmlns:p14="http://schemas.microsoft.com/office/powerpoint/2010/main" val="2451458413"/>
              </p:ext>
            </p:extLst>
          </p:nvPr>
        </p:nvGraphicFramePr>
        <p:xfrm>
          <a:off x="2927200" y="1457948"/>
          <a:ext cx="6746238" cy="449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00" y="1688862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00" y="3444893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00" y="51959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8354914" y="3520434"/>
            <a:ext cx="411989" cy="372518"/>
            <a:chOff x="2900472" y="2045205"/>
            <a:chExt cx="411989" cy="372518"/>
          </a:xfrm>
        </p:grpSpPr>
        <p:sp>
          <p:nvSpPr>
            <p:cNvPr id="51" name="화살표: 오른쪽 50"/>
            <p:cNvSpPr/>
            <p:nvPr/>
          </p:nvSpPr>
          <p:spPr>
            <a:xfrm>
              <a:off x="2900472" y="2045205"/>
              <a:ext cx="411989" cy="372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화살표: 오른쪽 4"/>
            <p:cNvSpPr txBox="1"/>
            <p:nvPr/>
          </p:nvSpPr>
          <p:spPr>
            <a:xfrm>
              <a:off x="2900472" y="2119709"/>
              <a:ext cx="300234" cy="2235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000" kern="1200"/>
            </a:p>
          </p:txBody>
        </p:sp>
      </p:grpSp>
      <p:sp>
        <p:nvSpPr>
          <p:cNvPr id="54" name="타원 53"/>
          <p:cNvSpPr/>
          <p:nvPr/>
        </p:nvSpPr>
        <p:spPr>
          <a:xfrm>
            <a:off x="8794060" y="2705298"/>
            <a:ext cx="2002789" cy="20027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8774697" y="3201317"/>
            <a:ext cx="2030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비용결재 가능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연차 스케쥴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차량 사용 일정 관리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marL="342900" lvl="0" indent="-34290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ko-KR" altLang="en-US" sz="1200" b="1" dirty="0">
                <a:solidFill>
                  <a:schemeClr val="bg1"/>
                </a:solidFill>
              </a:rPr>
              <a:t>모바일 이용 가능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978956" y="1709531"/>
            <a:ext cx="792910" cy="177939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8017660" y="4558747"/>
            <a:ext cx="874553" cy="89901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892213" y="5234785"/>
            <a:ext cx="2597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DB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신규서버 증설에 따른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데이터 마이그레이션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8052" y="917215"/>
            <a:ext cx="4628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타 업무 시스템을 </a:t>
            </a:r>
            <a:r>
              <a:rPr lang="en-US" altLang="ko-KR" dirty="0"/>
              <a:t>DOA </a:t>
            </a:r>
            <a:r>
              <a:rPr lang="ko-KR" altLang="en-US" dirty="0"/>
              <a:t>시스템으로 통합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관리페이지에서 시스템 별 관리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모바일 웹에서도 이용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서버 증설에 따른 </a:t>
            </a:r>
            <a:r>
              <a:rPr lang="en-US" altLang="ko-KR" dirty="0"/>
              <a:t>DB </a:t>
            </a:r>
            <a:r>
              <a:rPr lang="ko-KR" altLang="en-US" dirty="0"/>
              <a:t>마이그레이션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75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10</cp:revision>
  <dcterms:created xsi:type="dcterms:W3CDTF">2016-09-26T04:05:58Z</dcterms:created>
  <dcterms:modified xsi:type="dcterms:W3CDTF">2016-09-26T05:31:37Z</dcterms:modified>
</cp:coreProperties>
</file>