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2" r:id="rId3"/>
    <p:sldId id="260" r:id="rId4"/>
    <p:sldId id="257"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8"/>
  </p:normalViewPr>
  <p:slideViewPr>
    <p:cSldViewPr snapToGrid="0">
      <p:cViewPr>
        <p:scale>
          <a:sx n="85" d="100"/>
          <a:sy n="85" d="100"/>
        </p:scale>
        <p:origin x="488"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p:txBody>
          <a:bodyPr>
            <a:normAutofit fontScale="90000"/>
          </a:bodyPr>
          <a:lstStyle/>
          <a:p>
            <a:r>
              <a:rPr lang="en-US" dirty="0"/>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4261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normAutofit fontScale="92500" lnSpcReduction="10000"/>
          </a:bodyPr>
          <a:lstStyle/>
          <a:p>
            <a:r>
              <a:rPr lang="en-US" dirty="0"/>
              <a:t>This feature plays the most essential role for CRUD operations in our application. The Form is responsible to prompt the user daily to enter his nutritional as well his training details.</a:t>
            </a:r>
          </a:p>
          <a:p>
            <a:r>
              <a:rPr lang="en-US" dirty="0"/>
              <a:t>Makes use of state management to store Nutritional Values for Breakfast, Lunch, Dinner to be stored in state till the “Calculate Total Calories” button is clicked. </a:t>
            </a:r>
          </a:p>
          <a:p>
            <a:r>
              <a:rPr lang="en-US" dirty="0"/>
              <a:t>Future Scope : Add a carousel for Date and a visually pleasing variation of Workout Category menu.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2C714E0B-7ACF-7E49-27EB-7C5AAE29AD04}"/>
              </a:ext>
            </a:extLst>
          </p:cNvPr>
          <p:cNvPicPr>
            <a:picLocks noChangeAspect="1"/>
          </p:cNvPicPr>
          <p:nvPr/>
        </p:nvPicPr>
        <p:blipFill rotWithShape="1">
          <a:blip r:embed="rId2"/>
          <a:srcRect l="23173" r="24064" b="-772"/>
          <a:stretch/>
        </p:blipFill>
        <p:spPr>
          <a:xfrm>
            <a:off x="7900985" y="0"/>
            <a:ext cx="3601664" cy="386935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1875559-3E1D-CC93-2F01-F7F0A963C964}"/>
              </a:ext>
            </a:extLst>
          </p:cNvPr>
          <p:cNvPicPr>
            <a:picLocks noChangeAspect="1"/>
          </p:cNvPicPr>
          <p:nvPr/>
        </p:nvPicPr>
        <p:blipFill>
          <a:blip r:embed="rId3"/>
          <a:stretch>
            <a:fillRect/>
          </a:stretch>
        </p:blipFill>
        <p:spPr>
          <a:xfrm>
            <a:off x="7729041" y="3960622"/>
            <a:ext cx="4318942" cy="2585804"/>
          </a:xfrm>
          <a:prstGeom prst="rect">
            <a:avLst/>
          </a:prstGeom>
        </p:spPr>
      </p:pic>
    </p:spTree>
    <p:extLst>
      <p:ext uri="{BB962C8B-B14F-4D97-AF65-F5344CB8AC3E}">
        <p14:creationId xmlns:p14="http://schemas.microsoft.com/office/powerpoint/2010/main" val="263316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40</TotalTime>
  <Words>274</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Neue Haas Grotesk Text Pro</vt:lpstr>
      <vt:lpstr>PunchcardVTI</vt:lpstr>
      <vt:lpstr>FitTrack</vt:lpstr>
      <vt:lpstr>Team Members</vt:lpstr>
      <vt:lpstr>Let’s go through the features in the application</vt:lpstr>
      <vt:lpstr>Exercises tutorial</vt:lpstr>
      <vt:lpstr>Meal and workout plan generator</vt:lpstr>
      <vt:lpstr>Progress Record Feature</vt:lpstr>
      <vt:lpstr>Progress Tracker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Abhishek Tikam Ramchandani</cp:lastModifiedBy>
  <cp:revision>7</cp:revision>
  <dcterms:created xsi:type="dcterms:W3CDTF">2023-08-10T02:35:47Z</dcterms:created>
  <dcterms:modified xsi:type="dcterms:W3CDTF">2023-08-11T09:36:40Z</dcterms:modified>
</cp:coreProperties>
</file>