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62" r:id="rId3"/>
    <p:sldId id="260" r:id="rId4"/>
    <p:sldId id="257" r:id="rId5"/>
    <p:sldId id="258"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4"/>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8/9/23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77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8/9/23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14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8/9/23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47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8/9/23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72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8/9/23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5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8/9/23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68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8/9/23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97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8/9/23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40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8/9/23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763531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8/9/23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807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8/9/23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42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8/9/23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0019549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D3F7BCDE-B8A7-EA3F-7F9C-329F2CC1A58C}"/>
              </a:ext>
            </a:extLst>
          </p:cNvPr>
          <p:cNvPicPr>
            <a:picLocks noChangeAspect="1"/>
          </p:cNvPicPr>
          <p:nvPr/>
        </p:nvPicPr>
        <p:blipFill rotWithShape="1">
          <a:blip r:embed="rId2"/>
          <a:srcRect t="20450" b="6969"/>
          <a:stretch/>
        </p:blipFill>
        <p:spPr>
          <a:xfrm>
            <a:off x="20" y="1"/>
            <a:ext cx="12191980" cy="6857999"/>
          </a:xfrm>
          <a:prstGeom prst="rect">
            <a:avLst/>
          </a:prstGeom>
        </p:spPr>
      </p:pic>
      <p:sp>
        <p:nvSpPr>
          <p:cNvPr id="11"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F9E2D12-30C7-827F-0773-B551C2A64D01}"/>
              </a:ext>
            </a:extLst>
          </p:cNvPr>
          <p:cNvSpPr>
            <a:spLocks noGrp="1"/>
          </p:cNvSpPr>
          <p:nvPr>
            <p:ph type="ctrTitle"/>
          </p:nvPr>
        </p:nvSpPr>
        <p:spPr>
          <a:xfrm>
            <a:off x="565151" y="768334"/>
            <a:ext cx="4134538" cy="2866405"/>
          </a:xfrm>
        </p:spPr>
        <p:txBody>
          <a:bodyPr>
            <a:normAutofit/>
          </a:bodyPr>
          <a:lstStyle/>
          <a:p>
            <a:r>
              <a:rPr lang="en-US" sz="5400" dirty="0" err="1"/>
              <a:t>FitTrack</a:t>
            </a:r>
            <a:endParaRPr lang="en-US" sz="5400" dirty="0"/>
          </a:p>
        </p:txBody>
      </p:sp>
      <p:sp>
        <p:nvSpPr>
          <p:cNvPr id="3" name="Subtitle 2">
            <a:extLst>
              <a:ext uri="{FF2B5EF4-FFF2-40B4-BE49-F238E27FC236}">
                <a16:creationId xmlns:a16="http://schemas.microsoft.com/office/drawing/2014/main" id="{224CACE0-D1FE-8C6F-80E1-4EB804B5EAA6}"/>
              </a:ext>
            </a:extLst>
          </p:cNvPr>
          <p:cNvSpPr>
            <a:spLocks noGrp="1"/>
          </p:cNvSpPr>
          <p:nvPr>
            <p:ph type="subTitle" idx="1"/>
          </p:nvPr>
        </p:nvSpPr>
        <p:spPr>
          <a:xfrm>
            <a:off x="565151" y="4283239"/>
            <a:ext cx="4134538" cy="1475177"/>
          </a:xfrm>
        </p:spPr>
        <p:txBody>
          <a:bodyPr>
            <a:normAutofit fontScale="92500" lnSpcReduction="10000"/>
          </a:bodyPr>
          <a:lstStyle/>
          <a:p>
            <a:r>
              <a:rPr lang="en-US"/>
              <a:t>The project </a:t>
            </a:r>
            <a:r>
              <a:rPr lang="en-US" dirty="0"/>
              <a:t>aims to make the fitness experience or a journey convenient for a user as it tries to bring together various components involved in this journey. </a:t>
            </a:r>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4090836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8F20-95BD-6D47-99CB-4CFB5A9FF6C3}"/>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CB9A4BF6-08F7-F9F2-C795-8A8B0DA20FE3}"/>
              </a:ext>
            </a:extLst>
          </p:cNvPr>
          <p:cNvSpPr>
            <a:spLocks noGrp="1"/>
          </p:cNvSpPr>
          <p:nvPr>
            <p:ph idx="1"/>
          </p:nvPr>
        </p:nvSpPr>
        <p:spPr/>
        <p:txBody>
          <a:bodyPr/>
          <a:lstStyle/>
          <a:p>
            <a:r>
              <a:rPr lang="en-US" dirty="0"/>
              <a:t>Abhishek Ramchandani</a:t>
            </a:r>
          </a:p>
          <a:p>
            <a:r>
              <a:rPr lang="en-US" dirty="0"/>
              <a:t>Himanshu Walia</a:t>
            </a:r>
          </a:p>
          <a:p>
            <a:r>
              <a:rPr lang="en-US" dirty="0"/>
              <a:t>Raksha Israni</a:t>
            </a:r>
          </a:p>
          <a:p>
            <a:r>
              <a:rPr lang="en-US" dirty="0" err="1"/>
              <a:t>Sunayana</a:t>
            </a:r>
            <a:r>
              <a:rPr lang="en-US" dirty="0"/>
              <a:t> Shivani</a:t>
            </a:r>
          </a:p>
          <a:p>
            <a:r>
              <a:rPr lang="en-US" dirty="0"/>
              <a:t>Vignesh Perumal</a:t>
            </a:r>
          </a:p>
        </p:txBody>
      </p:sp>
    </p:spTree>
    <p:extLst>
      <p:ext uri="{BB962C8B-B14F-4D97-AF65-F5344CB8AC3E}">
        <p14:creationId xmlns:p14="http://schemas.microsoft.com/office/powerpoint/2010/main" val="359317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E8389-3CE3-94C8-CA64-5BC9101DAE1A}"/>
              </a:ext>
            </a:extLst>
          </p:cNvPr>
          <p:cNvSpPr>
            <a:spLocks noGrp="1"/>
          </p:cNvSpPr>
          <p:nvPr>
            <p:ph type="title"/>
          </p:nvPr>
        </p:nvSpPr>
        <p:spPr>
          <a:xfrm>
            <a:off x="565150" y="770890"/>
            <a:ext cx="6400999" cy="1268984"/>
          </a:xfrm>
        </p:spPr>
        <p:txBody>
          <a:bodyPr>
            <a:normAutofit/>
          </a:bodyPr>
          <a:lstStyle/>
          <a:p>
            <a:r>
              <a:rPr lang="en-US" sz="3700"/>
              <a:t>Let’s go through the features in the application</a:t>
            </a:r>
          </a:p>
        </p:txBody>
      </p:sp>
      <p:sp>
        <p:nvSpPr>
          <p:cNvPr id="3" name="Content Placeholder 2">
            <a:extLst>
              <a:ext uri="{FF2B5EF4-FFF2-40B4-BE49-F238E27FC236}">
                <a16:creationId xmlns:a16="http://schemas.microsoft.com/office/drawing/2014/main" id="{9D051EC4-97E9-A826-6156-E0FEBDF30EC1}"/>
              </a:ext>
            </a:extLst>
          </p:cNvPr>
          <p:cNvSpPr>
            <a:spLocks noGrp="1"/>
          </p:cNvSpPr>
          <p:nvPr>
            <p:ph idx="1"/>
          </p:nvPr>
        </p:nvSpPr>
        <p:spPr>
          <a:xfrm>
            <a:off x="565150" y="2160016"/>
            <a:ext cx="6400999" cy="3601212"/>
          </a:xfrm>
        </p:spPr>
        <p:txBody>
          <a:bodyPr>
            <a:normAutofit/>
          </a:bodyPr>
          <a:lstStyle/>
          <a:p>
            <a:pPr marL="0" indent="0">
              <a:buNone/>
            </a:pPr>
            <a:r>
              <a:rPr lang="en-US" dirty="0"/>
              <a:t>The applications comes with 4 major features </a:t>
            </a:r>
          </a:p>
          <a:p>
            <a:pPr marL="0" indent="0">
              <a:buNone/>
            </a:pPr>
            <a:r>
              <a:rPr lang="en-US" dirty="0"/>
              <a:t>	1. Exercises tutorial 	</a:t>
            </a:r>
          </a:p>
          <a:p>
            <a:pPr marL="0" indent="0">
              <a:buNone/>
            </a:pPr>
            <a:r>
              <a:rPr lang="en-US" dirty="0"/>
              <a:t>	2. Meal and workout plan generator</a:t>
            </a:r>
          </a:p>
          <a:p>
            <a:pPr marL="0" indent="0">
              <a:buNone/>
            </a:pPr>
            <a:r>
              <a:rPr lang="en-US" dirty="0"/>
              <a:t>	3. Progress Record Feature</a:t>
            </a:r>
          </a:p>
          <a:p>
            <a:pPr marL="0" indent="0">
              <a:buNone/>
            </a:pPr>
            <a:r>
              <a:rPr lang="en-US" dirty="0"/>
              <a:t>	4. Progress Tracker</a:t>
            </a:r>
          </a:p>
          <a:p>
            <a:pPr marL="0" indent="0">
              <a:buNone/>
            </a:pPr>
            <a:endParaRPr lang="en-US" dirty="0"/>
          </a:p>
        </p:txBody>
      </p:sp>
      <p:grpSp>
        <p:nvGrpSpPr>
          <p:cNvPr id="34" name="Group 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Dumbbell">
            <a:extLst>
              <a:ext uri="{FF2B5EF4-FFF2-40B4-BE49-F238E27FC236}">
                <a16:creationId xmlns:a16="http://schemas.microsoft.com/office/drawing/2014/main" id="{121673DC-EDFE-0158-5230-A036E33243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368913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E7D4C-DBC7-9FC5-DA8D-3C603F596FD6}"/>
              </a:ext>
            </a:extLst>
          </p:cNvPr>
          <p:cNvSpPr>
            <a:spLocks noGrp="1"/>
          </p:cNvSpPr>
          <p:nvPr>
            <p:ph type="title"/>
          </p:nvPr>
        </p:nvSpPr>
        <p:spPr>
          <a:xfrm>
            <a:off x="565151" y="770890"/>
            <a:ext cx="4133559" cy="1268984"/>
          </a:xfrm>
        </p:spPr>
        <p:txBody>
          <a:bodyPr>
            <a:normAutofit/>
          </a:bodyPr>
          <a:lstStyle/>
          <a:p>
            <a:pPr>
              <a:lnSpc>
                <a:spcPct val="90000"/>
              </a:lnSpc>
            </a:pPr>
            <a:r>
              <a:rPr lang="en-US"/>
              <a:t>Exercises tutorial</a:t>
            </a:r>
          </a:p>
        </p:txBody>
      </p:sp>
      <p:sp>
        <p:nvSpPr>
          <p:cNvPr id="3" name="Content Placeholder 2">
            <a:extLst>
              <a:ext uri="{FF2B5EF4-FFF2-40B4-BE49-F238E27FC236}">
                <a16:creationId xmlns:a16="http://schemas.microsoft.com/office/drawing/2014/main" id="{8F444A80-F695-E525-8576-C7B0C872E416}"/>
              </a:ext>
            </a:extLst>
          </p:cNvPr>
          <p:cNvSpPr>
            <a:spLocks noGrp="1"/>
          </p:cNvSpPr>
          <p:nvPr>
            <p:ph idx="1"/>
          </p:nvPr>
        </p:nvSpPr>
        <p:spPr>
          <a:xfrm>
            <a:off x="565151" y="2160016"/>
            <a:ext cx="4133559" cy="3601212"/>
          </a:xfrm>
        </p:spPr>
        <p:txBody>
          <a:bodyPr>
            <a:normAutofit/>
          </a:bodyPr>
          <a:lstStyle/>
          <a:p>
            <a:pPr marL="0" indent="0">
              <a:lnSpc>
                <a:spcPct val="90000"/>
              </a:lnSpc>
              <a:buNone/>
            </a:pPr>
            <a:r>
              <a:rPr lang="en-US"/>
              <a:t>This components enable user to learn basic exercises per muscle group by demonstrating the steps and posture for the exercises. It also helps user suggest you tube videos to learn more about a particular exercise</a:t>
            </a:r>
          </a:p>
          <a:p>
            <a:pPr marL="0" indent="0">
              <a:lnSpc>
                <a:spcPct val="90000"/>
              </a:lnSpc>
              <a:buNone/>
            </a:pPr>
            <a:r>
              <a:rPr lang="en-US"/>
              <a:t>	</a:t>
            </a:r>
          </a:p>
        </p:txBody>
      </p:sp>
      <p:pic>
        <p:nvPicPr>
          <p:cNvPr id="5" name="Picture 4" descr="A screenshot of a body builder&#10;&#10;Description automatically generated">
            <a:extLst>
              <a:ext uri="{FF2B5EF4-FFF2-40B4-BE49-F238E27FC236}">
                <a16:creationId xmlns:a16="http://schemas.microsoft.com/office/drawing/2014/main" id="{4E6E068E-3240-4A2C-95D2-B2981BF907AB}"/>
              </a:ext>
            </a:extLst>
          </p:cNvPr>
          <p:cNvPicPr>
            <a:picLocks noChangeAspect="1"/>
          </p:cNvPicPr>
          <p:nvPr/>
        </p:nvPicPr>
        <p:blipFill>
          <a:blip r:embed="rId2"/>
          <a:stretch>
            <a:fillRect/>
          </a:stretch>
        </p:blipFill>
        <p:spPr>
          <a:xfrm>
            <a:off x="5106596" y="1825085"/>
            <a:ext cx="6430513" cy="3199179"/>
          </a:xfrm>
          <a:prstGeom prst="rect">
            <a:avLst/>
          </a:prstGeom>
        </p:spPr>
      </p:pic>
      <p:grpSp>
        <p:nvGrpSpPr>
          <p:cNvPr id="46" name="Group 45">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7"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2" name="Straight Connector 51">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98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6D41-894E-6D27-E385-4C32E4F2088A}"/>
              </a:ext>
            </a:extLst>
          </p:cNvPr>
          <p:cNvSpPr>
            <a:spLocks noGrp="1"/>
          </p:cNvSpPr>
          <p:nvPr>
            <p:ph type="title"/>
          </p:nvPr>
        </p:nvSpPr>
        <p:spPr/>
        <p:txBody>
          <a:bodyPr>
            <a:normAutofit fontScale="90000"/>
          </a:bodyPr>
          <a:lstStyle/>
          <a:p>
            <a:r>
              <a:rPr lang="en-US" dirty="0"/>
              <a:t>Meal and workout plan generator</a:t>
            </a:r>
          </a:p>
        </p:txBody>
      </p:sp>
      <p:sp>
        <p:nvSpPr>
          <p:cNvPr id="3" name="Content Placeholder 2">
            <a:extLst>
              <a:ext uri="{FF2B5EF4-FFF2-40B4-BE49-F238E27FC236}">
                <a16:creationId xmlns:a16="http://schemas.microsoft.com/office/drawing/2014/main" id="{F879E74F-EEC9-58C3-17FA-5A3E59BB2AD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4261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AD81-9C08-C01B-F96A-7452C75EF79D}"/>
              </a:ext>
            </a:extLst>
          </p:cNvPr>
          <p:cNvSpPr>
            <a:spLocks noGrp="1"/>
          </p:cNvSpPr>
          <p:nvPr>
            <p:ph type="title"/>
          </p:nvPr>
        </p:nvSpPr>
        <p:spPr/>
        <p:txBody>
          <a:bodyPr/>
          <a:lstStyle/>
          <a:p>
            <a:r>
              <a:rPr lang="en-US" dirty="0"/>
              <a:t>Progress Record Feature</a:t>
            </a:r>
          </a:p>
        </p:txBody>
      </p:sp>
      <p:sp>
        <p:nvSpPr>
          <p:cNvPr id="3" name="Content Placeholder 2">
            <a:extLst>
              <a:ext uri="{FF2B5EF4-FFF2-40B4-BE49-F238E27FC236}">
                <a16:creationId xmlns:a16="http://schemas.microsoft.com/office/drawing/2014/main" id="{E469C8F4-2700-69F1-A410-8103B31BFF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3316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EA510-6537-1BA1-B263-6D84A9ACB85C}"/>
              </a:ext>
            </a:extLst>
          </p:cNvPr>
          <p:cNvSpPr>
            <a:spLocks noGrp="1"/>
          </p:cNvSpPr>
          <p:nvPr>
            <p:ph type="title"/>
          </p:nvPr>
        </p:nvSpPr>
        <p:spPr>
          <a:xfrm>
            <a:off x="565151" y="770890"/>
            <a:ext cx="4133560" cy="1268984"/>
          </a:xfrm>
        </p:spPr>
        <p:txBody>
          <a:bodyPr>
            <a:normAutofit/>
          </a:bodyPr>
          <a:lstStyle/>
          <a:p>
            <a:pPr>
              <a:lnSpc>
                <a:spcPct val="90000"/>
              </a:lnSpc>
            </a:pPr>
            <a:r>
              <a:rPr lang="en-US"/>
              <a:t>Progress Tracker</a:t>
            </a:r>
          </a:p>
        </p:txBody>
      </p:sp>
      <p:sp>
        <p:nvSpPr>
          <p:cNvPr id="3" name="Content Placeholder 2">
            <a:extLst>
              <a:ext uri="{FF2B5EF4-FFF2-40B4-BE49-F238E27FC236}">
                <a16:creationId xmlns:a16="http://schemas.microsoft.com/office/drawing/2014/main" id="{E6FA3834-1BD9-4B4C-102D-F96847E00A7B}"/>
              </a:ext>
            </a:extLst>
          </p:cNvPr>
          <p:cNvSpPr>
            <a:spLocks noGrp="1"/>
          </p:cNvSpPr>
          <p:nvPr>
            <p:ph idx="1"/>
          </p:nvPr>
        </p:nvSpPr>
        <p:spPr>
          <a:xfrm>
            <a:off x="565151" y="2160016"/>
            <a:ext cx="4133560" cy="3601212"/>
          </a:xfrm>
        </p:spPr>
        <p:txBody>
          <a:bodyPr>
            <a:normAutofit/>
          </a:bodyPr>
          <a:lstStyle/>
          <a:p>
            <a:pPr marL="0" indent="0">
              <a:lnSpc>
                <a:spcPct val="90000"/>
              </a:lnSpc>
              <a:buNone/>
            </a:pPr>
            <a:r>
              <a:rPr lang="en-US" sz="2000" dirty="0"/>
              <a:t>This feature lets the user have a wholistic view of his/her progress by analyzing the trend of the calorie intake and workout over a period. The user can track and monitor the progress across 3 time durations of a week, fortnight and a month so as to see if he’s moving towards his goal or not.</a:t>
            </a:r>
          </a:p>
          <a:p>
            <a:pPr marL="0" indent="0">
              <a:lnSpc>
                <a:spcPct val="90000"/>
              </a:lnSpc>
              <a:buNone/>
            </a:pPr>
            <a:r>
              <a:rPr lang="en-US" sz="2000" dirty="0"/>
              <a:t>    </a:t>
            </a:r>
          </a:p>
        </p:txBody>
      </p:sp>
      <p:cxnSp>
        <p:nvCxnSpPr>
          <p:cNvPr id="34" name="Straight Connector 24">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graph&#10;&#10;Description automatically generated">
            <a:extLst>
              <a:ext uri="{FF2B5EF4-FFF2-40B4-BE49-F238E27FC236}">
                <a16:creationId xmlns:a16="http://schemas.microsoft.com/office/drawing/2014/main" id="{F27B7589-7987-3732-C802-D94DF5397A79}"/>
              </a:ext>
            </a:extLst>
          </p:cNvPr>
          <p:cNvPicPr>
            <a:picLocks noChangeAspect="1"/>
          </p:cNvPicPr>
          <p:nvPr/>
        </p:nvPicPr>
        <p:blipFill rotWithShape="1">
          <a:blip r:embed="rId2"/>
          <a:srcRect r="2801" b="-3"/>
          <a:stretch/>
        </p:blipFill>
        <p:spPr>
          <a:xfrm>
            <a:off x="5263860" y="681645"/>
            <a:ext cx="6273249" cy="5486057"/>
          </a:xfrm>
          <a:prstGeom prst="rect">
            <a:avLst/>
          </a:prstGeom>
        </p:spPr>
      </p:pic>
      <p:grpSp>
        <p:nvGrpSpPr>
          <p:cNvPr id="35" name="Group 26">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6"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615831255"/>
      </p:ext>
    </p:extLst>
  </p:cSld>
  <p:clrMapOvr>
    <a:masterClrMapping/>
  </p:clrMapOvr>
</p:sld>
</file>

<file path=ppt/theme/theme1.xml><?xml version="1.0" encoding="utf-8"?>
<a:theme xmlns:a="http://schemas.openxmlformats.org/drawingml/2006/main" name="Punchcard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31</TotalTime>
  <Words>192</Words>
  <Application>Microsoft Macintosh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Neue Haas Grotesk Text Pro</vt:lpstr>
      <vt:lpstr>PunchcardVTI</vt:lpstr>
      <vt:lpstr>FitTrack</vt:lpstr>
      <vt:lpstr>Team Members</vt:lpstr>
      <vt:lpstr>Let’s go through the features in the application</vt:lpstr>
      <vt:lpstr>Exercises tutorial</vt:lpstr>
      <vt:lpstr>Meal and workout plan generator</vt:lpstr>
      <vt:lpstr>Progress Record Feature</vt:lpstr>
      <vt:lpstr>Progress Tracker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FitTrack</dc:title>
  <dc:creator>Raksha Israni</dc:creator>
  <cp:lastModifiedBy>Raksha Israni</cp:lastModifiedBy>
  <cp:revision>6</cp:revision>
  <dcterms:created xsi:type="dcterms:W3CDTF">2023-08-10T02:35:47Z</dcterms:created>
  <dcterms:modified xsi:type="dcterms:W3CDTF">2023-08-10T03:06:57Z</dcterms:modified>
</cp:coreProperties>
</file>