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2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자세한 정보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44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96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2024-02-20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2024-02-20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08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8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7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2024-02-20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2024-02-20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microsoft.com/office/2017/04/relationships/track" Target="../media/track1.vtt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>
                <a:solidFill>
                  <a:schemeClr val="bg1"/>
                </a:solidFill>
              </a:rPr>
              <a:t>PowerPoint </a:t>
            </a:r>
            <a:r>
              <a:rPr lang="ko-KR" altLang="en-US" sz="480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>
                <a:solidFill>
                  <a:schemeClr val="bg1"/>
                </a:solidFill>
              </a:rPr>
              <a:t>보다 간편한 작업을 위한 </a:t>
            </a:r>
            <a:r>
              <a:rPr lang="en-US" altLang="ko-KR" sz="2400">
                <a:solidFill>
                  <a:schemeClr val="bg1"/>
                </a:solidFill>
              </a:rPr>
              <a:t>5</a:t>
            </a:r>
            <a:r>
              <a:rPr lang="ko-KR" altLang="en-US" sz="2400">
                <a:solidFill>
                  <a:schemeClr val="bg1"/>
                </a:solidFill>
              </a:rPr>
              <a:t>가지 팁</a:t>
            </a: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8184177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" dirty="0">
                <a:cs typeface="Segoe UI Light" panose="020B0502040204020203" pitchFamily="34" charset="0"/>
              </a:rPr>
              <a:t>PowerPoint에 대한 추가 질문이 있으신가요?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672906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ko" sz="2000" b="1" dirty="0">
                <a:solidFill>
                  <a:srgbClr val="D24726"/>
                </a:solidFill>
                <a:cs typeface="Segoe UI Semibold" panose="020B0702040204020203" pitchFamily="34" charset="0"/>
              </a:rPr>
              <a:t>어떤 작업을 원하시나요?</a:t>
            </a:r>
            <a:r>
              <a:rPr lang="ko" sz="2000" dirty="0">
                <a:solidFill>
                  <a:srgbClr val="D24726"/>
                </a:solidFill>
                <a:cs typeface="Segoe UI Semibold" panose="020B0702040204020203" pitchFamily="34" charset="0"/>
              </a:rPr>
              <a:t>                 </a:t>
            </a:r>
            <a:r>
              <a:rPr lang="ko" sz="2000" dirty="0">
                <a:cs typeface="Segoe UI Light" panose="020B0502040204020203" pitchFamily="34" charset="0"/>
              </a:rPr>
              <a:t>단추를 선택하고 원하는 작업을 입력합니다.</a:t>
            </a:r>
            <a:br>
              <a:rPr lang="en-US" sz="2000" dirty="0">
                <a:cs typeface="Segoe UI Light" panose="020B0502040204020203" pitchFamily="34" charset="0"/>
              </a:rPr>
            </a:br>
            <a:endParaRPr 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ko" sz="2000" u="sng" dirty="0">
                <a:cs typeface="Segoe UI Light" panose="020B0502040204020203" pitchFamily="34" charset="0"/>
                <a:hlinkClick r:id="rId3" tooltip="PowerPoint 팀 블로그 방문"/>
              </a:rPr>
              <a:t>PowerPoint 팀 블로그 방문</a:t>
            </a:r>
            <a:endParaRPr 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2000" dirty="0">
                <a:cs typeface="Segoe UI Light" panose="020B0502040204020203" pitchFamily="34" charset="0"/>
                <a:hlinkClick r:id="rId4" tooltip="무료 PowerPoint 교육으로 이동"/>
              </a:rPr>
              <a:t>무료 PowerPoint 교육으로 이동</a:t>
            </a:r>
            <a:endParaRPr 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cs typeface="Segoe UI Light" panose="020B0502040204020203" pitchFamily="34" charset="0"/>
            </a:endParaRPr>
          </a:p>
        </p:txBody>
      </p:sp>
      <p:pic>
        <p:nvPicPr>
          <p:cNvPr id="2" name="그림 1" descr="입력 상자 단추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81001" y="2350333"/>
            <a:ext cx="1268511" cy="1189747"/>
          </a:xfrm>
          <a:prstGeom prst="rect">
            <a:avLst/>
          </a:prstGeom>
        </p:spPr>
      </p:pic>
      <p:pic>
        <p:nvPicPr>
          <p:cNvPr id="8" name="그림 7" descr="PowerPoint 팀 블로그로 연결되는 하이퍼링크가 적용된 오른쪽을 향하는 화살표. PowerPoint 팀 블로그를 방문하려면 이미지를 선택하세요. ">
            <a:hlinkClick r:id="rId3" tooltip="PowerPoint 팀 블로그를 방문하려면 여기를 선택하세요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93" y="3566804"/>
            <a:ext cx="661940" cy="661940"/>
          </a:xfrm>
          <a:prstGeom prst="rect">
            <a:avLst/>
          </a:prstGeom>
        </p:spPr>
      </p:pic>
      <p:pic>
        <p:nvPicPr>
          <p:cNvPr id="7" name="그림 6" descr="무료 PowerPoint 교육으로 연결되는 하이퍼링크가 적용된 오른쪽 화살표. 무료 PowerPoint 교육에 액세스하려면 이미지를 선택하세요.">
            <a:hlinkClick r:id="rId4" tooltip="무료 PowerPoint 교육으로 이동하려면 여기를 선택하세요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93" y="4252716"/>
            <a:ext cx="661940" cy="66194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ko" sz="140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슬라이드 쇼 모드에서 화살표 선택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08066" y="3257567"/>
            <a:ext cx="2476156" cy="16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E7E8A-3FD7-483A-963D-AC303F126C2F}"/>
              </a:ext>
            </a:extLst>
          </p:cNvPr>
          <p:cNvSpPr txBox="1"/>
          <p:nvPr/>
        </p:nvSpPr>
        <p:spPr>
          <a:xfrm>
            <a:off x="647115" y="548640"/>
            <a:ext cx="101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24.02.20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FDAB9-AD89-4E40-9BE0-805036966981}"/>
              </a:ext>
            </a:extLst>
          </p:cNvPr>
          <p:cNvSpPr txBox="1"/>
          <p:nvPr/>
        </p:nvSpPr>
        <p:spPr>
          <a:xfrm>
            <a:off x="647115" y="1448972"/>
            <a:ext cx="11043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</a:p>
          <a:p>
            <a:endParaRPr lang="en-US" altLang="ko-KR" dirty="0"/>
          </a:p>
          <a:p>
            <a:r>
              <a:rPr lang="en-US" altLang="ko-KR" dirty="0"/>
              <a:t>join</a:t>
            </a:r>
          </a:p>
          <a:p>
            <a:r>
              <a:rPr lang="en-US" altLang="ko-KR" dirty="0"/>
              <a:t>inner join / null</a:t>
            </a:r>
            <a:r>
              <a:rPr lang="ko-KR" altLang="en-US" dirty="0"/>
              <a:t>값 허용</a:t>
            </a:r>
            <a:r>
              <a:rPr lang="en-US" altLang="ko-KR" dirty="0"/>
              <a:t>x null</a:t>
            </a:r>
            <a:r>
              <a:rPr lang="ko-KR" altLang="en-US" dirty="0"/>
              <a:t>값을 가지게 되면 결과에서 제외</a:t>
            </a:r>
          </a:p>
          <a:p>
            <a:r>
              <a:rPr lang="en-US" altLang="ko-KR" dirty="0"/>
              <a:t>left join / </a:t>
            </a:r>
            <a:r>
              <a:rPr lang="ko-KR" altLang="en-US" dirty="0" err="1"/>
              <a:t>조인시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의 왼쪽 테이블의 </a:t>
            </a:r>
            <a:r>
              <a:rPr lang="en-US" altLang="ko-KR" dirty="0"/>
              <a:t>null</a:t>
            </a:r>
            <a:r>
              <a:rPr lang="ko-KR" altLang="en-US" dirty="0"/>
              <a:t>값을 허용</a:t>
            </a:r>
          </a:p>
          <a:p>
            <a:r>
              <a:rPr lang="en-US" altLang="ko-KR" dirty="0"/>
              <a:t>right join / </a:t>
            </a:r>
            <a:r>
              <a:rPr lang="ko-KR" altLang="en-US" dirty="0" err="1"/>
              <a:t>조인시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의 오른쪽 테이블의 </a:t>
            </a:r>
            <a:r>
              <a:rPr lang="en-US" altLang="ko-KR" dirty="0"/>
              <a:t>null</a:t>
            </a:r>
            <a:r>
              <a:rPr lang="ko-KR" altLang="en-US" dirty="0"/>
              <a:t>값을 허용</a:t>
            </a:r>
          </a:p>
          <a:p>
            <a:r>
              <a:rPr lang="en-US" altLang="ko-KR" dirty="0"/>
              <a:t>full join /	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r>
              <a:rPr lang="en-US" altLang="ko-KR" dirty="0"/>
              <a:t>x</a:t>
            </a:r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44DD-E3C8-4322-A6BC-0D0C4133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97B57-657D-4C8D-8F6B-5496FEF5C9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>
                <a:cs typeface="Segoe UI Light" panose="020B0502040204020203" pitchFamily="34" charset="0"/>
              </a:rPr>
              <a:t>PowerPoint Designer를 사용하는 방법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 방법:</a:t>
            </a: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파일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&gt;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새로 만들기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&gt;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새</a:t>
            </a:r>
            <a:r>
              <a:rPr lang="ko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프레젠테이션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으로 이동하여 새 프레젠테이션을 만듭니다.</a:t>
            </a: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첫 번째 슬라이드에서 다음과 같이 그림을 추가합니다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&gt;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또는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&gt;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온라인</a:t>
            </a:r>
            <a:r>
              <a:rPr lang="ko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이동하여 그림을 선택합니다.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</a:b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힌트:</a:t>
            </a:r>
            <a:r>
              <a:rPr lang="ko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그림을 추가하려면 온라인 상태여야 합니다.</a:t>
            </a:r>
          </a:p>
        </p:txBody>
      </p: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디자인 아이디어를 켤지 묻는 메시지가 표시되면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 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켜기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를 선택합니다.</a:t>
            </a:r>
          </a:p>
        </p:txBody>
      </p: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디자인 아이디어</a:t>
            </a:r>
            <a:r>
              <a:rPr lang="ko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작업창에서 마음에 드는 디자인을 선택합니다.</a:t>
            </a:r>
          </a:p>
        </p:txBody>
      </p:sp>
      <p:pic>
        <p:nvPicPr>
          <p:cNvPr id="29" name="그림 28" descr="그림 삽입 옵션이 표시된 삽입 탭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7526" y="1455791"/>
            <a:ext cx="2740429" cy="1592728"/>
          </a:xfrm>
          <a:prstGeom prst="rect">
            <a:avLst/>
          </a:prstGeom>
        </p:spPr>
      </p:pic>
      <p:pic>
        <p:nvPicPr>
          <p:cNvPr id="23" name="그림 22" descr="디자인 아이디어 제공을 위한 사용자 확인을 묻는 디자인 아이디어 대화 상자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cs typeface="Segoe UI Light" panose="020B0502040204020203" pitchFamily="34" charset="0"/>
              </a:rPr>
              <a:t>모핑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모핑은 프레젠테이션에서 부드러운 애니메이션과 개체 이동을 만듭니다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두 개의 유사한 슬라이드를 사용하여 애니메이션을 수행하지만 한 슬라이드에서 동작이 발생하는 것처럼 관중에게 보입니다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오른쪽에 있는 비디오를 </a:t>
            </a:r>
            <a:r>
              <a:rPr lang="ko-KR" altLang="en-US" sz="1200" b="1">
                <a:solidFill>
                  <a:srgbClr val="D24726"/>
                </a:solidFill>
                <a:cs typeface="Segoe UI" panose="020B0502040204020203" pitchFamily="34" charset="0"/>
              </a:rPr>
              <a:t>재생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하면 간단한 예를 볼 수 있습니다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모핑은 구독 사용자에게만 제공되는 기능입니다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Office 365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구독 중이라면 다음 슬라이드의 단계에 따라 직접 시도할 수 있습니다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7" name="모핑 비디오" descr="바로 가기 키 Alt+P를 사용하여 재생하거나 일시 중지할 수 있는 모핑 기능의 예가 표시된 비디오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>
                <a:cs typeface="Segoe UI Light" panose="020B0502040204020203" pitchFamily="34" charset="0"/>
              </a:rPr>
              <a:t>모핑</a:t>
            </a:r>
            <a:r>
              <a:rPr lang="ko"/>
              <a:t> 설정하기</a:t>
            </a:r>
          </a:p>
        </p:txBody>
      </p:sp>
      <p:sp>
        <p:nvSpPr>
          <p:cNvPr id="30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두 가지 간단한 "행성"으로 직접 시도해 보세요.</a:t>
            </a:r>
          </a:p>
        </p:txBody>
      </p:sp>
      <p:grpSp>
        <p:nvGrpSpPr>
          <p:cNvPr id="13" name="그룹 12" descr="1단계를 나타내는 숫자 1이 표시된 작은 원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타원 1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14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내용 개체 틀 17"/>
          <p:cNvSpPr txBox="1">
            <a:spLocks/>
          </p:cNvSpPr>
          <p:nvPr/>
        </p:nvSpPr>
        <p:spPr>
          <a:xfrm>
            <a:off x="1066039" y="1958189"/>
            <a:ext cx="2651152" cy="10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다음과 같이 이 슬라이드를 복제합니다. 슬라이드 축소판 그림을 마우스 오른쪽 단추로 클릭하고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슬라이드 복제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선택합니다.</a:t>
            </a:r>
          </a:p>
        </p:txBody>
      </p:sp>
      <p:grpSp>
        <p:nvGrpSpPr>
          <p:cNvPr id="18" name="그룹 17" descr="2단계를 나타내는 숫자 2가 표시된 작은 원"/>
          <p:cNvGrpSpPr/>
          <p:nvPr/>
        </p:nvGrpSpPr>
        <p:grpSpPr bwMode="blackWhite">
          <a:xfrm>
            <a:off x="558723" y="3080631"/>
            <a:ext cx="558179" cy="409838"/>
            <a:chOff x="6953426" y="711274"/>
            <a:chExt cx="558179" cy="409838"/>
          </a:xfrm>
        </p:grpSpPr>
        <p:sp>
          <p:nvSpPr>
            <p:cNvPr id="23" name="타원 2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텍스트 상자 23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내용 개체 틀 17"/>
          <p:cNvSpPr txBox="1">
            <a:spLocks/>
          </p:cNvSpPr>
          <p:nvPr/>
        </p:nvSpPr>
        <p:spPr>
          <a:xfrm>
            <a:off x="1066038" y="3120823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똑같은 두 개의 슬라이드 중 두 번째 슬라이드에서 오른쪽 도형의 이동, 크기나 색을 바꾼 다음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전환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&gt;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모핑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이동합니다.</a:t>
            </a:r>
          </a:p>
        </p:txBody>
      </p:sp>
      <p:grpSp>
        <p:nvGrpSpPr>
          <p:cNvPr id="26" name="그룹 25" descr="3단계를 나타내는 숫자 3이 표시된 작은 원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타원 2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텍스트 상자 27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내용 개체 틀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두 개의 슬라이드 중 첫 번째 슬라이드로 돌아가서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슬라이드 쇼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단추를 누르고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재생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눌러 원이 모핑되는 모습을 확인하세요.</a:t>
            </a:r>
          </a:p>
        </p:txBody>
      </p:sp>
      <p:sp>
        <p:nvSpPr>
          <p:cNvPr id="17" name="내용 개체 틀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힌트:</a:t>
            </a:r>
            <a:r>
              <a:rPr lang="ko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효과 옵션</a:t>
            </a:r>
            <a:r>
              <a:rPr lang="ko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더 많은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모핑</a:t>
            </a:r>
            <a:r>
              <a:rPr lang="ko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확인할 수 있습니다.</a:t>
            </a:r>
          </a:p>
        </p:txBody>
      </p:sp>
      <p:pic>
        <p:nvPicPr>
          <p:cNvPr id="2" name="그림 1" descr="슬라이드 복제 옵션이 표시된 슬라이드 축소판 그림의 상황에 맞는 메뉴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45391" y="1455491"/>
            <a:ext cx="1402147" cy="1803887"/>
          </a:xfrm>
          <a:prstGeom prst="rect">
            <a:avLst/>
          </a:prstGeom>
        </p:spPr>
      </p:pic>
      <p:pic>
        <p:nvPicPr>
          <p:cNvPr id="6" name="그림 5" descr="모핑 전환이 표시된 전환 탭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84500" y="3159609"/>
            <a:ext cx="2467551" cy="1185923"/>
          </a:xfrm>
          <a:prstGeom prst="rect">
            <a:avLst/>
          </a:prstGeom>
        </p:spPr>
      </p:pic>
      <p:pic>
        <p:nvPicPr>
          <p:cNvPr id="5" name="그림 4" descr="슬라이드 쇼 단추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37079" y="4344232"/>
            <a:ext cx="2134319" cy="887083"/>
          </a:xfrm>
          <a:prstGeom prst="rect">
            <a:avLst/>
          </a:prstGeom>
        </p:spPr>
      </p:pic>
      <p:cxnSp>
        <p:nvCxnSpPr>
          <p:cNvPr id="20" name="직선 연결선(S)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 descr="큰 파란색 원 안의 작은 옅은 파란색 원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 descr="큰 어두운 파란색 원 안의 작은 옅은 파란색 원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ko-KR" altLang="en-US">
                <a:cs typeface="Segoe UI Light" panose="020B0502040204020203" pitchFamily="34" charset="0"/>
              </a:rPr>
              <a:t>실시간으로 공동 작업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프레젠테이션이 공유된 다른 사용자가 나와 동시에 작업하는 것을 확인할 수 있습니다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b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b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작동 방법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1" name="그림 10" descr="프레젠테이션을 작업 중인 사용자 수를 나타내는 공유 아이콘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리본에서 </a:t>
            </a:r>
            <a:r>
              <a:rPr lang="ko-KR" altLang="en-US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선택하거나 바로 가기 키 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Alt-ZS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사용하여 함께 작업할 사용자를 초대합니다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파일을 클라우드에 저장합니다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 descr="슬라이드를 작업 중인 사용자를 나타내는 표식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다른 사용자가 프레젠테이션을 작업 중인 경우 표식으로 어느 사용자가 어느 슬라이드에서</a:t>
            </a:r>
          </a:p>
        </p:txBody>
      </p:sp>
      <p:pic>
        <p:nvPicPr>
          <p:cNvPr id="12" name="그림 11" descr="편집 중인 슬라이드의 부분을 나타내는 표식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75875" y="2350394"/>
            <a:ext cx="2810870" cy="2305344"/>
          </a:xfrm>
          <a:prstGeom prst="rect">
            <a:avLst/>
          </a:prstGeom>
        </p:spPr>
      </p:pic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어느 부분을 편집하고 있는지 알 수 있습니다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cs typeface="Segoe UI Light" panose="020B0502040204020203" pitchFamily="34" charset="0"/>
              </a:rPr>
              <a:t>입력 상자 기능을 완벽하게 활용하기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296100"/>
            <a:ext cx="5878660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필요한 경우 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'</a:t>
            </a: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어떤 작업을 원하시나요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?' </a:t>
            </a: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상자를 통해 적절한 명령을 찾을 수 있으므로 </a:t>
            </a:r>
            <a:b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시간을 절약하고 작업에 집중할 수 있습니다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 descr="1단계를 나타내는 숫자 1이 표시된 작은 원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타원 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텍스트 상자 2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내용 개체 틀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오른쪽의 </a:t>
            </a:r>
            <a:r>
              <a:rPr lang="ko-KR" altLang="en-US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로봇 그림</a:t>
            </a: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선택합니다</a:t>
            </a: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9" name="그룹 18" descr="2단계를 나타내는 숫자 2가 표시된 작은 원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타원 1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텍스트 상자 20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내용 개체 틀 17"/>
          <p:cNvSpPr txBox="1">
            <a:spLocks/>
          </p:cNvSpPr>
          <p:nvPr/>
        </p:nvSpPr>
        <p:spPr>
          <a:xfrm>
            <a:off x="1066039" y="3353185"/>
            <a:ext cx="369779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어떤 작업을 원하시나요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?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상자에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애니메이션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이라고 입력하고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애니메이션 추가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 descr="3단계를 나타내는 숫자 3이 표시된 작은 원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타원 3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텍스트 상자 32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내용 개체 틀 17"/>
          <p:cNvSpPr txBox="1">
            <a:spLocks/>
          </p:cNvSpPr>
          <p:nvPr/>
        </p:nvSpPr>
        <p:spPr>
          <a:xfrm>
            <a:off x="1064635" y="4303697"/>
            <a:ext cx="2195567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확대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/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축소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와 같은 애니메이션 효과를 선택하고 효과를 확인합니다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텍스트 상자 16" descr="선택해 보세요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ko-KR" altLang="en-US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</a:t>
            </a:r>
            <a:endParaRPr lang="ko-KR" altLang="en-US" sz="1200" b="1" kern="1400">
              <a:solidFill>
                <a:srgbClr val="D247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입력 상자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6353" y="3410945"/>
            <a:ext cx="2106152" cy="220832"/>
          </a:xfrm>
          <a:prstGeom prst="rect">
            <a:avLst/>
          </a:prstGeom>
        </p:spPr>
      </p:pic>
      <p:pic>
        <p:nvPicPr>
          <p:cNvPr id="7" name="그림 6" descr="확대/축소 옵션이 표시된 애니메이션 탭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36901" y="4069080"/>
            <a:ext cx="3803903" cy="2438400"/>
          </a:xfrm>
          <a:prstGeom prst="rect">
            <a:avLst/>
          </a:prstGeom>
        </p:spPr>
      </p:pic>
      <p:pic>
        <p:nvPicPr>
          <p:cNvPr id="24" name="그림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그림 22" descr="로봇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cs typeface="Segoe UI Light" panose="020B0502040204020203" pitchFamily="34" charset="0"/>
              </a:rPr>
              <a:t>슬라이드를 종료하지 않고 탐색</a:t>
            </a:r>
          </a:p>
        </p:txBody>
      </p:sp>
      <p:sp>
        <p:nvSpPr>
          <p:cNvPr id="16" name="내용 개체 틀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 조회를 통해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PowerPoint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직접 리서치가 표시됩니다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18" name="그림 17" descr="스마트 조회 기능을 보여 주는 그림 3개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사무용 가구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문구에서 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사무용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스마트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조회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Microsoft Office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아닌 문구의 맥락에 맞는 결과가 표시되는 것을 볼 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D2472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재미 삼아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단계의 </a:t>
            </a:r>
            <a:r>
              <a:rPr lang="en-US" altLang="ko-KR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클릭하여 스마트 조회를 다시 시도해 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{108678F1-7703-47D2-A8B9-55B7280D5375}tf10001108_win32</Template>
  <TotalTime>54</TotalTime>
  <Words>492</Words>
  <Application>Microsoft Office PowerPoint</Application>
  <PresentationFormat>와이드스크린</PresentationFormat>
  <Paragraphs>72</Paragraphs>
  <Slides>10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WelcomeDoc</vt:lpstr>
      <vt:lpstr>PowerPoint 시작</vt:lpstr>
      <vt:lpstr>PowerPoint 프레젠테이션</vt:lpstr>
      <vt:lpstr>PowerPoint 프레젠테이션</vt:lpstr>
      <vt:lpstr>PowerPoint Designer를 사용하는 방법</vt:lpstr>
      <vt:lpstr>모핑</vt:lpstr>
      <vt:lpstr>모핑 설정하기</vt:lpstr>
      <vt:lpstr>실시간으로 공동 작업</vt:lpstr>
      <vt:lpstr>입력 상자 기능을 완벽하게 활용하기</vt:lpstr>
      <vt:lpstr>슬라이드를 종료하지 않고 탐색</vt:lpstr>
      <vt:lpstr>PowerPoint에 대한 추가 질문이 있으신가요?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i7C-402</dc:creator>
  <cp:keywords/>
  <cp:lastModifiedBy>i7C-402</cp:lastModifiedBy>
  <cp:revision>2</cp:revision>
  <dcterms:created xsi:type="dcterms:W3CDTF">2024-02-20T07:49:35Z</dcterms:created>
  <dcterms:modified xsi:type="dcterms:W3CDTF">2024-02-20T08:44:33Z</dcterms:modified>
  <cp:version/>
</cp:coreProperties>
</file>