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566B-C9FB-F768-05FC-3F1CFA0B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6D478-1618-2DFE-E79D-13166DE2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B4D9-27E7-A075-38ED-6867F8E5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053A4-66F5-D226-DA67-BAA7BC80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CDB8-6088-9839-2497-8A76BA4B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48E2-049B-98C5-2F71-63DD2B4E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0B066-B7EA-D880-4836-1C6700ED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845E3-9193-6214-DAED-802DF2B7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B4CF-F965-020F-5C66-3C116C2C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631D-DD84-9151-11B2-E3F8260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419C-8F8C-09F8-C2A6-466F7883B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3ADD-56AC-5168-98FF-0AA4CACE4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8BFB-9C5B-DA3E-4502-8A26DEAF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44D4-E74B-34EF-3271-DD2007C9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916C-2585-AC8D-D06D-21AA5A97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0F3-7DAA-A29C-4077-1163B61A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4E41-BE2E-FD08-89C2-B14C4056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ACAB-DD8A-51A8-965F-14DF088F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1AB21-FA9F-C26A-4EA1-FDB9832C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0EA9-FD71-9193-2002-47BE264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9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22F-E27D-EA9B-BE14-128FA8B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1CF2-CB37-E458-FFD2-ACB40741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4851-D702-692E-97E6-B8A8277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BE3F-66BE-9034-C68A-329A520B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5C7B-73D3-C441-C506-13CAAC9A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2264-2472-2C97-028A-691B2427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38F9-DF3F-9B8E-938C-CCD502D98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3892F-30FD-6D22-FB5F-A3BB0581C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8959-0FDD-4A03-0F22-87CF09A5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8D366-1282-2A33-81E6-3309BD44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CABC-02F0-7D7F-C9C1-8FC60D77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06FA-1CDE-752E-FED0-E027BFFB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37296-7FE9-B48C-D47A-5B09F3EB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9CFA1-CDAD-1CEC-4F1C-4757512C1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378A9-BF9A-013F-5D2C-69941F499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F7394-5F60-29A6-8C23-9DC4831C5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DFD27-F944-F38F-98C7-5B3A46EE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36402-A238-ABB3-5F00-80572E39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BC4DC-2544-E4DA-A487-31AAAC32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79A5-46A0-892C-5A5A-B673AB3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CE0E-5F9B-0812-C70B-CDCB7D11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50D1E-1928-9637-4B89-A0124BCA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D5A30-D5E2-4B62-8C91-EE80616A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2441F-2C94-2625-0BD2-386AD982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46DB6-EC7E-D576-E53C-99ABDD67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49FF7-00CC-4190-E742-8AB654DD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DB4A-8E38-52F4-A9F3-801F96E0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2739-3217-578D-CA83-9F0D3210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6AAE3-0E7F-4CF5-A38B-904426B36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50CC8-B1AC-7C48-B4CC-65AD73E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CC95-66B3-D630-680E-5869ABED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1D87-8603-84E2-4744-2BE12814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9606-50AD-24B9-0654-577C1D1B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04400-17E2-88CE-5BF3-C810F1648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F79C9-D039-F6B6-2EB5-FF23DDB4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73DDF-3C68-3A83-E21B-17B3BD8C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EF30D-86AF-F22A-2CE8-378C085A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F72C-12B4-B125-4F7A-E5F166D4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81062-BCB7-0054-CF41-82EABE4B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FFD30-3D67-627B-51AF-2F00ABA6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B540-6691-B1EC-0470-98122240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21BE1-37C0-1846-BC85-AB6D977D17F5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CA68-7B20-CBCB-38DE-DF2A0307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4DE9-AD40-FAD6-19BC-DE5C5F921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CDA1E-539E-8743-9924-FA5B601DD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D12C25-847C-FFBC-BAF7-8994DA370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97864"/>
              </p:ext>
            </p:extLst>
          </p:nvPr>
        </p:nvGraphicFramePr>
        <p:xfrm>
          <a:off x="3264486" y="663395"/>
          <a:ext cx="566302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676">
                  <a:extLst>
                    <a:ext uri="{9D8B030D-6E8A-4147-A177-3AD203B41FA5}">
                      <a16:colId xmlns:a16="http://schemas.microsoft.com/office/drawing/2014/main" val="1658341216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497825293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17167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Review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8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742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CC05A6-5FAD-16DA-7307-F14DDA214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85301"/>
              </p:ext>
            </p:extLst>
          </p:nvPr>
        </p:nvGraphicFramePr>
        <p:xfrm>
          <a:off x="858911" y="2255257"/>
          <a:ext cx="37753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676">
                  <a:extLst>
                    <a:ext uri="{9D8B030D-6E8A-4147-A177-3AD203B41FA5}">
                      <a16:colId xmlns:a16="http://schemas.microsoft.com/office/drawing/2014/main" val="1658341216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49782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8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742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DF3EA7-C7C8-ED0F-0F97-F3562B0D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26617"/>
              </p:ext>
            </p:extLst>
          </p:nvPr>
        </p:nvGraphicFramePr>
        <p:xfrm>
          <a:off x="7855764" y="2255257"/>
          <a:ext cx="377535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87676">
                  <a:extLst>
                    <a:ext uri="{9D8B030D-6E8A-4147-A177-3AD203B41FA5}">
                      <a16:colId xmlns:a16="http://schemas.microsoft.com/office/drawing/2014/main" val="1658341216"/>
                    </a:ext>
                  </a:extLst>
                </a:gridCol>
                <a:gridCol w="1887676">
                  <a:extLst>
                    <a:ext uri="{9D8B030D-6E8A-4147-A177-3AD203B41FA5}">
                      <a16:colId xmlns:a16="http://schemas.microsoft.com/office/drawing/2014/main" val="249782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8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742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F0199B-4FBE-8F69-6A2E-3FBCF469D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63892"/>
              </p:ext>
            </p:extLst>
          </p:nvPr>
        </p:nvGraphicFramePr>
        <p:xfrm>
          <a:off x="4208324" y="4231899"/>
          <a:ext cx="377535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8451">
                  <a:extLst>
                    <a:ext uri="{9D8B030D-6E8A-4147-A177-3AD203B41FA5}">
                      <a16:colId xmlns:a16="http://schemas.microsoft.com/office/drawing/2014/main" val="1658341216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2497825293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799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8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8573"/>
                  </a:ext>
                </a:extLst>
              </a:tr>
            </a:tbl>
          </a:graphicData>
        </a:graphic>
      </p:graphicFrame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0CB7D60-704F-E74F-FB3B-5450FC4A198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927514" y="1219655"/>
            <a:ext cx="815926" cy="1035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C29061C-D508-BD37-675D-9BEF148DDAAC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746588" y="1219655"/>
            <a:ext cx="517899" cy="1035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073522B-3E18-8FAC-112E-88C191A7430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989232" y="2125131"/>
            <a:ext cx="864122" cy="3349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173EE71-5E22-A201-7845-46B2AF5E946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487659" y="1976118"/>
            <a:ext cx="864122" cy="3647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EA75EC4-0C5D-E4FD-539B-12DE5242373D}"/>
              </a:ext>
            </a:extLst>
          </p:cNvPr>
          <p:cNvSpPr/>
          <p:nvPr/>
        </p:nvSpPr>
        <p:spPr>
          <a:xfrm>
            <a:off x="393895" y="309489"/>
            <a:ext cx="844062" cy="91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66B3D-B0C2-EE40-637A-63B6CEB7DCF8}"/>
              </a:ext>
            </a:extLst>
          </p:cNvPr>
          <p:cNvSpPr txBox="1"/>
          <p:nvPr/>
        </p:nvSpPr>
        <p:spPr>
          <a:xfrm>
            <a:off x="3037058" y="78656"/>
            <a:ext cx="697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Vectorization on Two Text Columns</a:t>
            </a:r>
          </a:p>
        </p:txBody>
      </p:sp>
    </p:spTree>
    <p:extLst>
      <p:ext uri="{BB962C8B-B14F-4D97-AF65-F5344CB8AC3E}">
        <p14:creationId xmlns:p14="http://schemas.microsoft.com/office/powerpoint/2010/main" val="2655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6B217A-F4AE-49AA-BC76-AB5CA36A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4459"/>
              </p:ext>
            </p:extLst>
          </p:nvPr>
        </p:nvGraphicFramePr>
        <p:xfrm>
          <a:off x="705469" y="2501900"/>
          <a:ext cx="377535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8451">
                  <a:extLst>
                    <a:ext uri="{9D8B030D-6E8A-4147-A177-3AD203B41FA5}">
                      <a16:colId xmlns:a16="http://schemas.microsoft.com/office/drawing/2014/main" val="1658341216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2497825293"/>
                    </a:ext>
                  </a:extLst>
                </a:gridCol>
                <a:gridCol w="1258451">
                  <a:extLst>
                    <a:ext uri="{9D8B030D-6E8A-4147-A177-3AD203B41FA5}">
                      <a16:colId xmlns:a16="http://schemas.microsoft.com/office/drawing/2014/main" val="185799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68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7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5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4857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A266DC4-2C01-018B-A930-934F38309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02223"/>
              </p:ext>
            </p:extLst>
          </p:nvPr>
        </p:nvGraphicFramePr>
        <p:xfrm>
          <a:off x="5548923" y="2501900"/>
          <a:ext cx="51425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646">
                  <a:extLst>
                    <a:ext uri="{9D8B030D-6E8A-4147-A177-3AD203B41FA5}">
                      <a16:colId xmlns:a16="http://schemas.microsoft.com/office/drawing/2014/main" val="3569386975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1435786375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2481185376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2001542710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976035195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3632056735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1827746712"/>
                    </a:ext>
                  </a:extLst>
                </a:gridCol>
              </a:tblGrid>
              <a:tr h="356447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93640"/>
                  </a:ext>
                </a:extLst>
              </a:tr>
              <a:tr h="3564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5522"/>
                  </a:ext>
                </a:extLst>
              </a:tr>
              <a:tr h="3564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204811"/>
                  </a:ext>
                </a:extLst>
              </a:tr>
              <a:tr h="3564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51522"/>
                  </a:ext>
                </a:extLst>
              </a:tr>
              <a:tr h="3564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57209"/>
                  </a:ext>
                </a:extLst>
              </a:tr>
            </a:tbl>
          </a:graphicData>
        </a:graphic>
      </p:graphicFrame>
      <p:sp>
        <p:nvSpPr>
          <p:cNvPr id="8" name="Right Arrow 7">
            <a:extLst>
              <a:ext uri="{FF2B5EF4-FFF2-40B4-BE49-F238E27FC236}">
                <a16:creationId xmlns:a16="http://schemas.microsoft.com/office/drawing/2014/main" id="{822AE530-B6CC-6AEE-55D9-D5C7FCF72282}"/>
              </a:ext>
            </a:extLst>
          </p:cNvPr>
          <p:cNvSpPr/>
          <p:nvPr/>
        </p:nvSpPr>
        <p:spPr>
          <a:xfrm>
            <a:off x="4575388" y="3238011"/>
            <a:ext cx="878969" cy="3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37E9D-A9E1-3716-38DF-B01946D7ED8C}"/>
              </a:ext>
            </a:extLst>
          </p:cNvPr>
          <p:cNvSpPr txBox="1"/>
          <p:nvPr/>
        </p:nvSpPr>
        <p:spPr>
          <a:xfrm>
            <a:off x="2607212" y="1336431"/>
            <a:ext cx="69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perform your TF-IDF vectorization. You can use the Type/Index categorical columns as further features (for example, one-hot encode them and include them in the final vector for the document)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8F9A64-9D05-DE98-1E8D-8661434A42DD}"/>
              </a:ext>
            </a:extLst>
          </p:cNvPr>
          <p:cNvSpPr/>
          <p:nvPr/>
        </p:nvSpPr>
        <p:spPr>
          <a:xfrm>
            <a:off x="393895" y="309489"/>
            <a:ext cx="844062" cy="910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209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125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Chen</dc:creator>
  <cp:lastModifiedBy>Yu Chen</cp:lastModifiedBy>
  <cp:revision>1</cp:revision>
  <dcterms:created xsi:type="dcterms:W3CDTF">2022-04-19T01:45:00Z</dcterms:created>
  <dcterms:modified xsi:type="dcterms:W3CDTF">2022-04-19T15:16:32Z</dcterms:modified>
</cp:coreProperties>
</file>