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16559213" cy="50399950"/>
  <p:notesSz cx="6858000" cy="9144000"/>
  <p:defaultTextStyle>
    <a:defPPr>
      <a:defRPr lang="ko-KR"/>
    </a:defPPr>
    <a:lvl1pPr marL="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1pPr>
    <a:lvl2pPr marL="42766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2pPr>
    <a:lvl3pPr marL="85533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3pPr>
    <a:lvl4pPr marL="1282995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4pPr>
    <a:lvl5pPr marL="1710660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5pPr>
    <a:lvl6pPr marL="213832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6pPr>
    <a:lvl7pPr marL="256598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7pPr>
    <a:lvl8pPr marL="2993654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8pPr>
    <a:lvl9pPr marL="3421319" algn="l" defTabSz="855330" rtl="0" eaLnBrk="1" latinLnBrk="1" hangingPunct="1">
      <a:defRPr sz="16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ad7480e7405c00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33CC"/>
    <a:srgbClr val="FDFDFD"/>
    <a:srgbClr val="FF6699"/>
    <a:srgbClr val="FF9999"/>
    <a:srgbClr val="1F4E79"/>
    <a:srgbClr val="146B8A"/>
    <a:srgbClr val="ACCEFB"/>
    <a:srgbClr val="BBCCDF"/>
    <a:srgbClr val="9B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2E4FC-1B2E-451B-9F09-04ED2B6D6D57}" v="133" dt="2022-05-17T11:23:49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339" autoAdjust="0"/>
    <p:restoredTop sz="94508" autoAdjust="0"/>
  </p:normalViewPr>
  <p:slideViewPr>
    <p:cSldViewPr snapToGrid="0">
      <p:cViewPr>
        <p:scale>
          <a:sx n="33" d="100"/>
          <a:sy n="33" d="100"/>
        </p:scale>
        <p:origin x="3240" y="-5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6D96D-F98B-4AC0-8CE9-E7937A0D504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1143000"/>
            <a:ext cx="101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2216-DA26-4A73-B5B9-185450AE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2588" y="1143000"/>
            <a:ext cx="10128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02216-DA26-4A73-B5B9-185450AE07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0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8248329"/>
            <a:ext cx="14075331" cy="17546649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26471644"/>
            <a:ext cx="12419410" cy="12168318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2683331"/>
            <a:ext cx="3570580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2683331"/>
            <a:ext cx="10504751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12565002"/>
            <a:ext cx="14282321" cy="20964976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33728315"/>
            <a:ext cx="14282321" cy="11024985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13416653"/>
            <a:ext cx="7037666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2683342"/>
            <a:ext cx="14282321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12354992"/>
            <a:ext cx="70053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18409982"/>
            <a:ext cx="70053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12354992"/>
            <a:ext cx="7039822" cy="6054990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18409982"/>
            <a:ext cx="7039822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7256671"/>
            <a:ext cx="8383102" cy="35816631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359997"/>
            <a:ext cx="5340777" cy="11759988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7256671"/>
            <a:ext cx="8383102" cy="35816631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15119985"/>
            <a:ext cx="5340777" cy="2801164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2683342"/>
            <a:ext cx="14282321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13416653"/>
            <a:ext cx="14282321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29E0-66BD-4C03-9E97-FDC549E28DE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46713298"/>
            <a:ext cx="5588734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46713298"/>
            <a:ext cx="372582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F848-C02E-4D53-9B66-6D4FDDFFE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55887" rtl="0" eaLnBrk="1" latinLnBrk="1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1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1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007" y="379737"/>
            <a:ext cx="103711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Busan science high school</a:t>
            </a:r>
          </a:p>
          <a:p>
            <a:pPr algn="ctr"/>
            <a:r>
              <a:rPr lang="en-US" altLang="ko-KR" sz="60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2023 Ocean ICT Festival</a:t>
            </a:r>
          </a:p>
          <a:p>
            <a:pPr algn="ctr"/>
            <a:r>
              <a:rPr lang="en-US" altLang="ko-KR" sz="60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2023 BOIF</a:t>
            </a:r>
            <a:endParaRPr lang="ko-KR" altLang="en-US" sz="6000" b="1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352800"/>
            <a:ext cx="16559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27574" y="2645547"/>
            <a:ext cx="267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영상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QR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3827" y="785900"/>
            <a:ext cx="127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 </a:t>
            </a:r>
          </a:p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44</a:t>
            </a:r>
            <a:endParaRPr lang="ko-KR" altLang="en-US" sz="5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209531-36F2-B35C-F10F-BDC083ACFD08}"/>
              </a:ext>
            </a:extLst>
          </p:cNvPr>
          <p:cNvSpPr/>
          <p:nvPr/>
        </p:nvSpPr>
        <p:spPr>
          <a:xfrm>
            <a:off x="13843001" y="761437"/>
            <a:ext cx="1845320" cy="17543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EB4E0-CABD-5973-B391-C8FAC2CEB4CF}"/>
              </a:ext>
            </a:extLst>
          </p:cNvPr>
          <p:cNvSpPr txBox="1"/>
          <p:nvPr/>
        </p:nvSpPr>
        <p:spPr>
          <a:xfrm>
            <a:off x="14014450" y="1203673"/>
            <a:ext cx="1502421" cy="86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QR </a:t>
            </a:r>
            <a:r>
              <a:rPr lang="ko-KR" altLang="en-US" b="1" dirty="0"/>
              <a:t>코드 영역</a:t>
            </a:r>
            <a:endParaRPr lang="en-US" altLang="ko-KR" b="1" dirty="0"/>
          </a:p>
          <a:p>
            <a:pPr algn="ctr"/>
            <a:r>
              <a:rPr lang="en-US" altLang="ko-KR" dirty="0"/>
              <a:t>QR</a:t>
            </a:r>
            <a:r>
              <a:rPr lang="ko-KR" altLang="en-US" dirty="0"/>
              <a:t> 삽입 후 </a:t>
            </a:r>
            <a:endParaRPr lang="en-US" altLang="ko-KR" dirty="0"/>
          </a:p>
          <a:p>
            <a:pPr algn="ctr"/>
            <a:r>
              <a:rPr lang="ko-KR" altLang="en-US" dirty="0"/>
              <a:t>테두리 삭제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EFF10C5-1BBE-B2E2-2ED4-3A5269677472}"/>
              </a:ext>
            </a:extLst>
          </p:cNvPr>
          <p:cNvSpPr/>
          <p:nvPr/>
        </p:nvSpPr>
        <p:spPr>
          <a:xfrm>
            <a:off x="16730662" y="0"/>
            <a:ext cx="497795" cy="3352799"/>
          </a:xfrm>
          <a:prstGeom prst="rightBrace">
            <a:avLst>
              <a:gd name="adj1" fmla="val 21292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EE561-7390-7994-E4B3-0792C5CE82BC}"/>
              </a:ext>
            </a:extLst>
          </p:cNvPr>
          <p:cNvSpPr txBox="1"/>
          <p:nvPr/>
        </p:nvSpPr>
        <p:spPr>
          <a:xfrm>
            <a:off x="17399906" y="1500646"/>
            <a:ext cx="376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 번호</a:t>
            </a:r>
            <a:r>
              <a:rPr lang="en-US" altLang="ko-KR" sz="2000" dirty="0"/>
              <a:t>, QR </a:t>
            </a:r>
            <a:r>
              <a:rPr lang="ko-KR" altLang="en-US" sz="2000" dirty="0"/>
              <a:t>영역 외 변경 불가능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E2163C-A456-7319-29B8-FD1EC959DCEE}"/>
              </a:ext>
            </a:extLst>
          </p:cNvPr>
          <p:cNvCxnSpPr/>
          <p:nvPr/>
        </p:nvCxnSpPr>
        <p:spPr>
          <a:xfrm>
            <a:off x="17183100" y="3350739"/>
            <a:ext cx="0" cy="1297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83BE1A-776B-AD51-72A6-F51548C7377E}"/>
              </a:ext>
            </a:extLst>
          </p:cNvPr>
          <p:cNvSpPr txBox="1"/>
          <p:nvPr/>
        </p:nvSpPr>
        <p:spPr>
          <a:xfrm>
            <a:off x="17417987" y="3350739"/>
            <a:ext cx="376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배경색</a:t>
            </a:r>
            <a:r>
              <a:rPr lang="en-US" altLang="ko-KR" sz="2000" dirty="0"/>
              <a:t>, </a:t>
            </a:r>
            <a:r>
              <a:rPr lang="ko-KR" altLang="en-US" sz="2000" dirty="0"/>
              <a:t>디자인 모든 것이 자유</a:t>
            </a:r>
            <a:endParaRPr lang="en-US" altLang="ko-KR" sz="2000" dirty="0"/>
          </a:p>
          <a:p>
            <a:r>
              <a:rPr lang="ko-KR" altLang="en-US" sz="2000" dirty="0"/>
              <a:t>사용 가능 글꼴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나눔 </a:t>
            </a:r>
            <a:r>
              <a:rPr lang="en-US" altLang="ko-KR" sz="2000" dirty="0"/>
              <a:t>OOO, </a:t>
            </a:r>
            <a:r>
              <a:rPr lang="ko-KR" altLang="en-US" sz="2000" dirty="0"/>
              <a:t>맑은 고딕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 </a:t>
            </a:r>
            <a:r>
              <a:rPr lang="ko-KR" altLang="en-US" sz="2000" dirty="0" err="1"/>
              <a:t>함초롬돋움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33AB8-8718-DCBB-A019-F85915398FDE}"/>
              </a:ext>
            </a:extLst>
          </p:cNvPr>
          <p:cNvSpPr txBox="1"/>
          <p:nvPr/>
        </p:nvSpPr>
        <p:spPr>
          <a:xfrm>
            <a:off x="3331775" y="3529712"/>
            <a:ext cx="891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해양 쓰레기 추적 및 실시간 시각화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673171-A6F0-BED1-4E3D-F15924599F1C}"/>
              </a:ext>
            </a:extLst>
          </p:cNvPr>
          <p:cNvSpPr/>
          <p:nvPr/>
        </p:nvSpPr>
        <p:spPr>
          <a:xfrm>
            <a:off x="11131370" y="4239203"/>
            <a:ext cx="5084001" cy="8699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dirty="0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바다를 깨끗하게 유지해보자</a:t>
            </a:r>
            <a:r>
              <a:rPr lang="en-US" altLang="ko-KR" sz="3000" dirty="0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!</a:t>
            </a:r>
            <a:endParaRPr lang="ko-KR" altLang="en-US" sz="3000" dirty="0">
              <a:solidFill>
                <a:schemeClr val="tx1"/>
              </a:solidFill>
              <a:latin typeface="나눔손글씨 펜 OTF" panose="03040600000000000000" pitchFamily="66" charset="-127"/>
              <a:ea typeface="나눔손글씨 펜 OTF" panose="03040600000000000000" pitchFamily="66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29C7F5-71AF-770F-AE27-54A831FBBE52}"/>
              </a:ext>
            </a:extLst>
          </p:cNvPr>
          <p:cNvSpPr/>
          <p:nvPr/>
        </p:nvSpPr>
        <p:spPr>
          <a:xfrm>
            <a:off x="10096500" y="4827070"/>
            <a:ext cx="6185447" cy="8699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      3211 </a:t>
            </a:r>
            <a:r>
              <a:rPr lang="ko-KR" altLang="en-US" sz="3600" b="1" dirty="0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박연오 </a:t>
            </a:r>
            <a:r>
              <a:rPr lang="en-US" altLang="ko-KR" sz="3600" b="1" dirty="0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3302 </a:t>
            </a:r>
            <a:r>
              <a:rPr lang="ko-KR" altLang="en-US" sz="3600" b="1" dirty="0" err="1">
                <a:solidFill>
                  <a:schemeClr val="tx1"/>
                </a:solidFill>
                <a:latin typeface="나눔손글씨 펜 OTF" panose="03040600000000000000" pitchFamily="66" charset="-127"/>
                <a:ea typeface="나눔손글씨 펜 OTF" panose="03040600000000000000" pitchFamily="66" charset="-127"/>
              </a:rPr>
              <a:t>서선민</a:t>
            </a:r>
            <a:endParaRPr lang="ko-KR" altLang="en-US" sz="3600" b="1" dirty="0">
              <a:solidFill>
                <a:schemeClr val="tx1"/>
              </a:solidFill>
              <a:latin typeface="나눔손글씨 펜 OTF" panose="03040600000000000000" pitchFamily="66" charset="-127"/>
              <a:ea typeface="나눔손글씨 펜 OTF" panose="03040600000000000000" pitchFamily="66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84249860-2E51-BCB3-310F-A00200A1BA12}"/>
              </a:ext>
            </a:extLst>
          </p:cNvPr>
          <p:cNvSpPr/>
          <p:nvPr/>
        </p:nvSpPr>
        <p:spPr>
          <a:xfrm>
            <a:off x="327318" y="6395144"/>
            <a:ext cx="15904576" cy="2722017"/>
          </a:xfrm>
          <a:prstGeom prst="flowChartAlternateProcess">
            <a:avLst/>
          </a:prstGeom>
          <a:solidFill>
            <a:schemeClr val="bg1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여러 뉴스 기사들을 보던 중 태평양에 형성된 남한 면적 약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16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배 크기의 플라스틱 쓰레기 섬의 구성 중 일부가 일본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중국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한국 등에서 배출된 것으로 확인되었다는 사실을 알게 되었다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쓰레기의 발원지를 분석한 결과 일본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34%,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중국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32%,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남북한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10%,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미국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7%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등 다양한 국가에서 쓰레기가 배출되었다는 것을 알 수 있다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이에 전세계 해류 데이터를 실시간으로 불러와 지도에 시각화하고 각 지역의 쓰레기 이동 경로 및 그 비율을 도출하는 프로그램을 제작하여 해양쓰레기 제거에 도움이 될 수 있는 프로그램을 제작하려 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3792027F-0E66-39A5-84E1-8940C740A64E}"/>
              </a:ext>
            </a:extLst>
          </p:cNvPr>
          <p:cNvSpPr/>
          <p:nvPr/>
        </p:nvSpPr>
        <p:spPr>
          <a:xfrm>
            <a:off x="760413" y="5891826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동기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DDDD8FB2-5F06-27F9-E6AD-0D729387F0BB}"/>
              </a:ext>
            </a:extLst>
          </p:cNvPr>
          <p:cNvSpPr/>
          <p:nvPr/>
        </p:nvSpPr>
        <p:spPr>
          <a:xfrm>
            <a:off x="327318" y="10947264"/>
            <a:ext cx="15904576" cy="2355080"/>
          </a:xfrm>
          <a:prstGeom prst="flowChartAlternateProcess">
            <a:avLst/>
          </a:prstGeom>
          <a:solidFill>
            <a:schemeClr val="bg1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&lt;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정보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&gt;</a:t>
            </a:r>
          </a:p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기상청과 나사 등을 통해 기상 정보가 담긴 </a:t>
            </a:r>
            <a:r>
              <a:rPr lang="en-US" altLang="ko-KR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파일을 수집한 이후 </a:t>
            </a:r>
            <a:r>
              <a:rPr lang="ko-KR" altLang="en-US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파이썬의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netCDF4, matplotlib, </a:t>
            </a:r>
            <a:r>
              <a:rPr lang="en-US" altLang="ko-KR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numpy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등의 모듈을 사용하여 파일에 담긴 데이터를 분석하고 이를 활용하여 전세계 해류 데이터를 </a:t>
            </a:r>
            <a:r>
              <a:rPr lang="ko-KR" altLang="en-US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시각화한다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이후 시각화한 데이터를 통해 각 지역의 쓰레기 이동 경로와 그 근원지를 파악할 수 있도록 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endParaRPr lang="en-US" altLang="ko-KR" sz="24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&lt;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지구과학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&gt;</a:t>
            </a:r>
          </a:p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지구과학의 해류의 이동 및 각 지역에서의 크기와 세기 등의 정보를 바탕으로 하여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해류의 이동 경로를 계산하고 각 크기를 바탕으로 하여 해양 쓰레기의 예상 이동 경로 및 양을 도출할 수 있도록 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5B0D5FE3-10FA-9A65-A23E-268ECF2E7BD9}"/>
              </a:ext>
            </a:extLst>
          </p:cNvPr>
          <p:cNvSpPr/>
          <p:nvPr/>
        </p:nvSpPr>
        <p:spPr>
          <a:xfrm>
            <a:off x="760413" y="9608360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융합분야 및 설계</a:t>
            </a:r>
            <a:r>
              <a:rPr lang="en-US" altLang="ko-KR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</a:t>
            </a:r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계획</a:t>
            </a:r>
            <a:r>
              <a:rPr lang="en-US" altLang="ko-KR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)</a:t>
            </a:r>
            <a:endParaRPr lang="ko-KR" altLang="en-US" sz="30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FF9FB789-AACF-7B6B-643D-138F5D91E8F1}"/>
              </a:ext>
            </a:extLst>
          </p:cNvPr>
          <p:cNvSpPr/>
          <p:nvPr/>
        </p:nvSpPr>
        <p:spPr>
          <a:xfrm>
            <a:off x="590914" y="16688885"/>
            <a:ext cx="15377384" cy="2355080"/>
          </a:xfrm>
          <a:prstGeom prst="flowChartAlternateProcess">
            <a:avLst/>
          </a:prstGeom>
          <a:solidFill>
            <a:schemeClr val="bg1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&lt;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해류 데이터를 통해 해류 시각화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&gt;</a:t>
            </a:r>
            <a:endParaRPr lang="ko-KR" altLang="en-US" sz="24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지정한 </a:t>
            </a:r>
            <a:r>
              <a:rPr lang="en-US" altLang="ko-KR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url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을 통해 원하는 데이터를 담은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  <a:r>
              <a:rPr lang="en-US" altLang="ko-KR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형식의 파일을 불러온다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파일에 저장된 각 지역의 좌표와 그 좌표마다 지정된 해류의 속도 및 방향 데이터를 읽어온다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불러온 데이터를 통해 해류의 속도와 방향 데이터와 함께 생성할 셀의 중심 좌표를 설정한다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시간대별 데이터를 불러온 후 이를 화살표로 연결하여 방향을 표시한다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데이터를 지도에 나타내기 위해 도 단위로 바꿔준다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6.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최종 데이터를 통해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matplotlib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모듈을 통해 지도로 출력한다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endParaRPr lang="en-US" altLang="ko-KR" sz="24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&lt;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해류 데이터를 바탕으로 한 해양쓰레기 근원지 파악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&gt;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조사한 해양 </a:t>
            </a:r>
            <a:r>
              <a:rPr lang="ko-KR" altLang="en-US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쓰레기섬의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좌표를 저장한다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해당 좌표와 겹친 해류를 파악한다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해류의 크기와 흐름을 통해 해류의 이동 경로를 확인하고 각 지점에서의 크기와 최종 </a:t>
            </a:r>
            <a:endParaRPr lang="en-US" altLang="ko-KR" sz="24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도달 위치까지의 크기를 확인하여 이를 바탕으로 근원지 및 그 비율을 계산하여 출력한다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  <a:p>
            <a:pPr algn="just"/>
            <a:endParaRPr lang="en-US" altLang="ko-KR" sz="2400" dirty="0">
              <a:solidFill>
                <a:schemeClr val="tx1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180673C3-88CC-C3EA-85AB-389D90669702}"/>
              </a:ext>
            </a:extLst>
          </p:cNvPr>
          <p:cNvSpPr/>
          <p:nvPr/>
        </p:nvSpPr>
        <p:spPr>
          <a:xfrm>
            <a:off x="760413" y="14400283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프로그램의 원리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B27C6B42-2E67-36BA-B23B-109464C25855}"/>
              </a:ext>
            </a:extLst>
          </p:cNvPr>
          <p:cNvSpPr/>
          <p:nvPr/>
        </p:nvSpPr>
        <p:spPr>
          <a:xfrm>
            <a:off x="760413" y="20545495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작성 코드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CD2708-0DEF-7A78-FA70-A543A236A54C}"/>
              </a:ext>
            </a:extLst>
          </p:cNvPr>
          <p:cNvSpPr txBox="1"/>
          <p:nvPr/>
        </p:nvSpPr>
        <p:spPr>
          <a:xfrm>
            <a:off x="760413" y="29652748"/>
            <a:ext cx="15038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파이썬의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Matplotlib,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Numpy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, netCDF4, datetime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등의 모듈을 사용하여 프로그램 코드를 작성하였다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.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확장자 형식의 파일을 활용하기 위한 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netCDF4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모듈을 통해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파일들을 불러오도록 하였으며 행렬이나 일반적인 대규모 다차원 배열을 처리할 때 사용하는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Numpy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모듈과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Numpy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모듈을 활용한 </a:t>
            </a:r>
            <a:r>
              <a:rPr lang="ko-KR" altLang="en-US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플로팅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라이브러리인 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Matplotlib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모듈을 통해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파일들을 통해 불러온 데이터를 가공하고 가공을 통해 도출된 결과물을 </a:t>
            </a:r>
            <a:r>
              <a:rPr lang="en-US" altLang="ko-KR" sz="2400" dirty="0" err="1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pyplot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을 통해 출력하도록 제작하였다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  <a:endParaRPr lang="ko-KR" altLang="en-US" sz="2400" dirty="0"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9AE6DF58-3DAF-1549-940A-65E9AC463BE6}"/>
              </a:ext>
            </a:extLst>
          </p:cNvPr>
          <p:cNvSpPr/>
          <p:nvPr/>
        </p:nvSpPr>
        <p:spPr>
          <a:xfrm>
            <a:off x="760413" y="31972356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실행 화면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BDD6E1E1-E97D-8BD9-D81D-4E845C4BC419}"/>
              </a:ext>
            </a:extLst>
          </p:cNvPr>
          <p:cNvSpPr/>
          <p:nvPr/>
        </p:nvSpPr>
        <p:spPr>
          <a:xfrm>
            <a:off x="590914" y="42457646"/>
            <a:ext cx="15377384" cy="2355080"/>
          </a:xfrm>
          <a:prstGeom prst="flowChartAlternateProcess">
            <a:avLst/>
          </a:prstGeom>
          <a:solidFill>
            <a:schemeClr val="bg1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처음 의도했던 것과 달리 개발 과정이 순탄치 않아서 힘든 시간이 되었던 것 같고 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  <a:r>
              <a:rPr lang="en-US" altLang="ko-KR" sz="2400" dirty="0" err="1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nc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확장 형식의 파일을 다루는 과정에서 가장 많은 문제를 맞닥뜨렸던 것 같다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프로그램을 안정화하고 완성하지 못한 것 같아 아쉬웠지만 이후 이를 확장시킨 프로그램을 제작하여 현재의 문제점들을 해결하고 싶다</a:t>
            </a:r>
            <a:r>
              <a:rPr lang="en-US" altLang="ko-KR" sz="24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B73D1E09-B855-D17E-E0C8-C2EC54A568EC}"/>
              </a:ext>
            </a:extLst>
          </p:cNvPr>
          <p:cNvSpPr/>
          <p:nvPr/>
        </p:nvSpPr>
        <p:spPr>
          <a:xfrm>
            <a:off x="760413" y="42012560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느낀 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29702F-6C98-15F9-2CBD-15B1716FA5E6}"/>
              </a:ext>
            </a:extLst>
          </p:cNvPr>
          <p:cNvGrpSpPr/>
          <p:nvPr/>
        </p:nvGrpSpPr>
        <p:grpSpPr>
          <a:xfrm>
            <a:off x="1238131" y="21630857"/>
            <a:ext cx="14082951" cy="7428911"/>
            <a:chOff x="4499429" y="27700987"/>
            <a:chExt cx="11017442" cy="499916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F635431-234A-E69C-A130-E8683CEF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429" y="27706847"/>
              <a:ext cx="5142358" cy="499330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BC6E45C-F22B-9274-128C-7F7D22475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4057" y="27700987"/>
              <a:ext cx="5322814" cy="4957522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E5B35A34-B0A9-64D2-35C5-ECA935A32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161" y="32958426"/>
            <a:ext cx="7394890" cy="5716254"/>
          </a:xfrm>
          <a:prstGeom prst="rect">
            <a:avLst/>
          </a:prstGeom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4BF26E35-BD3E-E860-4C54-F2C3E4782E76}"/>
              </a:ext>
            </a:extLst>
          </p:cNvPr>
          <p:cNvSpPr/>
          <p:nvPr/>
        </p:nvSpPr>
        <p:spPr>
          <a:xfrm>
            <a:off x="760413" y="39203249"/>
            <a:ext cx="3739016" cy="4950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아쉬운 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DD577-F368-44E2-BA25-75ED860628AD}"/>
              </a:ext>
            </a:extLst>
          </p:cNvPr>
          <p:cNvSpPr txBox="1"/>
          <p:nvPr/>
        </p:nvSpPr>
        <p:spPr>
          <a:xfrm>
            <a:off x="760413" y="40243954"/>
            <a:ext cx="15038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전세계 해류 데이터를 바탕을 하여 이를 시각화하고 쓰레기의 근원지를 예측하여 각 지역별 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%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로 출력하는 것이 목표였으나 개발 중 문제로 인해 출력이 잘 되지 않거나 잘못된 결과를 출력하는 경우가 많이 발생하게 되었다</a:t>
            </a:r>
            <a:r>
              <a:rPr lang="en-US" altLang="ko-KR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.</a:t>
            </a:r>
            <a:r>
              <a:rPr lang="ko-KR" altLang="en-US" sz="2400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E63B382-783B-CF86-9ECF-1611104E3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5" y="47509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c51c20-b1b2-463c-a7d3-79624cab94f4">
      <Terms xmlns="http://schemas.microsoft.com/office/infopath/2007/PartnerControls"/>
    </lcf76f155ced4ddcb4097134ff3c332f>
    <TaxCatchAll xmlns="a42bec5d-b2ff-45ee-9d1e-44edb1e137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41FFBF7BE3D024CB78215977D7C2756" ma:contentTypeVersion="15" ma:contentTypeDescription="새 문서를 만듭니다." ma:contentTypeScope="" ma:versionID="e9e61c01a193ee834547412b97fddcab">
  <xsd:schema xmlns:xsd="http://www.w3.org/2001/XMLSchema" xmlns:xs="http://www.w3.org/2001/XMLSchema" xmlns:p="http://schemas.microsoft.com/office/2006/metadata/properties" xmlns:ns2="5cc51c20-b1b2-463c-a7d3-79624cab94f4" xmlns:ns3="a42bec5d-b2ff-45ee-9d1e-44edb1e137ca" targetNamespace="http://schemas.microsoft.com/office/2006/metadata/properties" ma:root="true" ma:fieldsID="9172f935b1a89e012e5fb90d8efa44b2" ns2:_="" ns3:_="">
    <xsd:import namespace="5cc51c20-b1b2-463c-a7d3-79624cab94f4"/>
    <xsd:import namespace="a42bec5d-b2ff-45ee-9d1e-44edb1e13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51c20-b1b2-463c-a7d3-79624cab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a4929de1-483a-487d-97fb-edfa50ab70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bec5d-b2ff-45ee-9d1e-44edb1e137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1ecc531-76a7-4ba9-a0ae-7248cac28936}" ma:internalName="TaxCatchAll" ma:showField="CatchAllData" ma:web="a42bec5d-b2ff-45ee-9d1e-44edb1e137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2AB3D2-322B-43F7-AD96-EB38E9544E67}">
  <ds:schemaRefs>
    <ds:schemaRef ds:uri="http://schemas.microsoft.com/office/2006/metadata/properties"/>
    <ds:schemaRef ds:uri="http://schemas.microsoft.com/office/infopath/2007/PartnerControls"/>
    <ds:schemaRef ds:uri="51ef4920-0472-4df6-bb25-1fccd3bda089"/>
    <ds:schemaRef ds:uri="e9ad442e-1b38-4dc9-b69a-c58a2aa4d22e"/>
  </ds:schemaRefs>
</ds:datastoreItem>
</file>

<file path=customXml/itemProps2.xml><?xml version="1.0" encoding="utf-8"?>
<ds:datastoreItem xmlns:ds="http://schemas.openxmlformats.org/officeDocument/2006/customXml" ds:itemID="{C50FF8CA-3522-414B-A021-D6AE81DAC5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8A9E8-73AF-47D0-B0AA-7584E51B3DF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538</Words>
  <Application>Microsoft Office PowerPoint</Application>
  <PresentationFormat>사용자 지정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나눔바른펜OTF</vt:lpstr>
      <vt:lpstr>나눔손글씨 펜 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박연오</cp:lastModifiedBy>
  <cp:revision>59</cp:revision>
  <dcterms:created xsi:type="dcterms:W3CDTF">2018-08-13T10:55:26Z</dcterms:created>
  <dcterms:modified xsi:type="dcterms:W3CDTF">2023-08-16T23:32:04Z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0x010100841FFBF7BE3D024CB78215977D7C2756</vt:lpwstr>
  </property>
</Properties>
</file>