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6"/>
  </p:notesMasterIdLst>
  <p:sldIdLst>
    <p:sldId id="256" r:id="rId5"/>
  </p:sldIdLst>
  <p:sldSz cx="16559213" cy="50399950"/>
  <p:notesSz cx="6858000" cy="9144000"/>
  <p:defaultTextStyle>
    <a:defPPr>
      <a:defRPr lang="ko-KR"/>
    </a:defPPr>
    <a:lvl1pPr marL="0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1pPr>
    <a:lvl2pPr marL="427665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2pPr>
    <a:lvl3pPr marL="855330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3pPr>
    <a:lvl4pPr marL="1282995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4pPr>
    <a:lvl5pPr marL="1710660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5pPr>
    <a:lvl6pPr marL="2138324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6pPr>
    <a:lvl7pPr marL="2565989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7pPr>
    <a:lvl8pPr marL="2993654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8pPr>
    <a:lvl9pPr marL="3421319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EFB"/>
    <a:srgbClr val="33CCFF"/>
    <a:srgbClr val="0033CC"/>
    <a:srgbClr val="FDFDFD"/>
    <a:srgbClr val="FF6699"/>
    <a:srgbClr val="FF9999"/>
    <a:srgbClr val="1F4E79"/>
    <a:srgbClr val="146B8A"/>
    <a:srgbClr val="BBCCDF"/>
    <a:srgbClr val="9BB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73370-4282-57F7-A88E-ABF4078C4A23}" v="1" dt="2024-07-16T13:56:38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정윤" userId="S::clash0624@o365.pen.go.kr::a9426c08-e7ca-4800-af6e-6124d1161d75" providerId="AD" clId="Web-{39B8696B-870B-4815-8590-3D2B34DCBCCC}"/>
    <pc:docChg chg="modSld">
      <pc:chgData name="김정윤" userId="S::clash0624@o365.pen.go.kr::a9426c08-e7ca-4800-af6e-6124d1161d75" providerId="AD" clId="Web-{39B8696B-870B-4815-8590-3D2B34DCBCCC}" dt="2023-08-12T12:18:32.271" v="2" actId="1076"/>
      <pc:docMkLst>
        <pc:docMk/>
      </pc:docMkLst>
      <pc:sldChg chg="modSp">
        <pc:chgData name="김정윤" userId="S::clash0624@o365.pen.go.kr::a9426c08-e7ca-4800-af6e-6124d1161d75" providerId="AD" clId="Web-{39B8696B-870B-4815-8590-3D2B34DCBCCC}" dt="2023-08-12T12:18:32.271" v="2" actId="1076"/>
        <pc:sldMkLst>
          <pc:docMk/>
          <pc:sldMk cId="817788705" sldId="256"/>
        </pc:sldMkLst>
        <pc:spChg chg="mod">
          <ac:chgData name="김정윤" userId="S::clash0624@o365.pen.go.kr::a9426c08-e7ca-4800-af6e-6124d1161d75" providerId="AD" clId="Web-{39B8696B-870B-4815-8590-3D2B34DCBCCC}" dt="2023-08-12T12:18:23.786" v="0" actId="1076"/>
          <ac:spMkLst>
            <pc:docMk/>
            <pc:sldMk cId="817788705" sldId="256"/>
            <ac:spMk id="2" creationId="{144BCA96-7F84-DAC6-032F-E4769FA02210}"/>
          </ac:spMkLst>
        </pc:spChg>
        <pc:picChg chg="mod">
          <ac:chgData name="김정윤" userId="S::clash0624@o365.pen.go.kr::a9426c08-e7ca-4800-af6e-6124d1161d75" providerId="AD" clId="Web-{39B8696B-870B-4815-8590-3D2B34DCBCCC}" dt="2023-08-12T12:18:32.271" v="2" actId="1076"/>
          <ac:picMkLst>
            <pc:docMk/>
            <pc:sldMk cId="817788705" sldId="256"/>
            <ac:picMk id="13" creationId="{CBE5C202-E09F-73BD-D44C-168FF818C1CD}"/>
          </ac:picMkLst>
        </pc:picChg>
      </pc:sldChg>
    </pc:docChg>
  </pc:docChgLst>
  <pc:docChgLst>
    <pc:chgData name="하정묵" userId="S::sonamu631@o365.pen.go.kr::c4fdfd5d-6ed9-4f3e-a275-8646a5ddbcbb" providerId="AD" clId="Web-{8F784F5F-1C73-4E56-8655-AD1D37AC0EF5}"/>
    <pc:docChg chg="modSld">
      <pc:chgData name="하정묵" userId="S::sonamu631@o365.pen.go.kr::c4fdfd5d-6ed9-4f3e-a275-8646a5ddbcbb" providerId="AD" clId="Web-{8F784F5F-1C73-4E56-8655-AD1D37AC0EF5}" dt="2023-08-11T13:08:52.174" v="92" actId="1076"/>
      <pc:docMkLst>
        <pc:docMk/>
      </pc:docMkLst>
      <pc:sldChg chg="addSp modSp">
        <pc:chgData name="하정묵" userId="S::sonamu631@o365.pen.go.kr::c4fdfd5d-6ed9-4f3e-a275-8646a5ddbcbb" providerId="AD" clId="Web-{8F784F5F-1C73-4E56-8655-AD1D37AC0EF5}" dt="2023-08-11T13:08:52.174" v="92" actId="1076"/>
        <pc:sldMkLst>
          <pc:docMk/>
          <pc:sldMk cId="817788705" sldId="256"/>
        </pc:sldMkLst>
        <pc:spChg chg="add mod">
          <ac:chgData name="하정묵" userId="S::sonamu631@o365.pen.go.kr::c4fdfd5d-6ed9-4f3e-a275-8646a5ddbcbb" providerId="AD" clId="Web-{8F784F5F-1C73-4E56-8655-AD1D37AC0EF5}" dt="2023-08-11T13:05:38.854" v="82" actId="14100"/>
          <ac:spMkLst>
            <pc:docMk/>
            <pc:sldMk cId="817788705" sldId="256"/>
            <ac:spMk id="2" creationId="{144BCA96-7F84-DAC6-032F-E4769FA02210}"/>
          </ac:spMkLst>
        </pc:spChg>
        <pc:spChg chg="mod">
          <ac:chgData name="하정묵" userId="S::sonamu631@o365.pen.go.kr::c4fdfd5d-6ed9-4f3e-a275-8646a5ddbcbb" providerId="AD" clId="Web-{8F784F5F-1C73-4E56-8655-AD1D37AC0EF5}" dt="2023-08-11T13:08:52.174" v="92" actId="1076"/>
          <ac:spMkLst>
            <pc:docMk/>
            <pc:sldMk cId="817788705" sldId="256"/>
            <ac:spMk id="12" creationId="{3C1EE561-7390-7994-E4B3-0792C5CE82BC}"/>
          </ac:spMkLst>
        </pc:spChg>
        <pc:spChg chg="mod">
          <ac:chgData name="하정묵" userId="S::sonamu631@o365.pen.go.kr::c4fdfd5d-6ed9-4f3e-a275-8646a5ddbcbb" providerId="AD" clId="Web-{8F784F5F-1C73-4E56-8655-AD1D37AC0EF5}" dt="2023-08-11T12:59:17.336" v="3" actId="20577"/>
          <ac:spMkLst>
            <pc:docMk/>
            <pc:sldMk cId="817788705" sldId="256"/>
            <ac:spMk id="17" creationId="{00000000-0000-0000-0000-000000000000}"/>
          </ac:spMkLst>
        </pc:spChg>
        <pc:picChg chg="add mod ord">
          <ac:chgData name="하정묵" userId="S::sonamu631@o365.pen.go.kr::c4fdfd5d-6ed9-4f3e-a275-8646a5ddbcbb" providerId="AD" clId="Web-{8F784F5F-1C73-4E56-8655-AD1D37AC0EF5}" dt="2023-08-11T13:05:56.058" v="84" actId="14100"/>
          <ac:picMkLst>
            <pc:docMk/>
            <pc:sldMk cId="817788705" sldId="256"/>
            <ac:picMk id="10" creationId="{B0ACAF10-DF93-BA83-52B4-12E7ECB249FB}"/>
          </ac:picMkLst>
        </pc:picChg>
        <pc:picChg chg="add mod">
          <ac:chgData name="하정묵" userId="S::sonamu631@o365.pen.go.kr::c4fdfd5d-6ed9-4f3e-a275-8646a5ddbcbb" providerId="AD" clId="Web-{8F784F5F-1C73-4E56-8655-AD1D37AC0EF5}" dt="2023-08-11T13:07:41.953" v="91" actId="1076"/>
          <ac:picMkLst>
            <pc:docMk/>
            <pc:sldMk cId="817788705" sldId="256"/>
            <ac:picMk id="13" creationId="{CBE5C202-E09F-73BD-D44C-168FF818C1CD}"/>
          </ac:picMkLst>
        </pc:picChg>
      </pc:sldChg>
    </pc:docChg>
  </pc:docChgLst>
  <pc:docChgLst>
    <pc:chgData name="게스트 사용자" userId="S::urn:spo:anon#4b51e34b1b32d0b226899e80e4d7e5b3df652f9706dc483a7cd16bd48ea25a61::" providerId="AD" clId="Web-{11B73370-4282-57F7-A88E-ABF4078C4A23}"/>
    <pc:docChg chg="modSld">
      <pc:chgData name="게스트 사용자" userId="S::urn:spo:anon#4b51e34b1b32d0b226899e80e4d7e5b3df652f9706dc483a7cd16bd48ea25a61::" providerId="AD" clId="Web-{11B73370-4282-57F7-A88E-ABF4078C4A23}" dt="2024-07-16T13:56:38.021" v="0"/>
      <pc:docMkLst>
        <pc:docMk/>
      </pc:docMkLst>
      <pc:sldChg chg="delSp">
        <pc:chgData name="게스트 사용자" userId="S::urn:spo:anon#4b51e34b1b32d0b226899e80e4d7e5b3df652f9706dc483a7cd16bd48ea25a61::" providerId="AD" clId="Web-{11B73370-4282-57F7-A88E-ABF4078C4A23}" dt="2024-07-16T13:56:38.021" v="0"/>
        <pc:sldMkLst>
          <pc:docMk/>
          <pc:sldMk cId="817788705" sldId="256"/>
        </pc:sldMkLst>
        <pc:picChg chg="del">
          <ac:chgData name="게스트 사용자" userId="S::urn:spo:anon#4b51e34b1b32d0b226899e80e4d7e5b3df652f9706dc483a7cd16bd48ea25a61::" providerId="AD" clId="Web-{11B73370-4282-57F7-A88E-ABF4078C4A23}" dt="2024-07-16T13:56:38.021" v="0"/>
          <ac:picMkLst>
            <pc:docMk/>
            <pc:sldMk cId="817788705" sldId="256"/>
            <ac:picMk id="1026" creationId="{3C3DC0E6-0230-5128-AF0D-6700BB37F6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6D96D-F98B-4AC0-8CE9-E7937A0D504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1143000"/>
            <a:ext cx="101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02216-DA26-4A73-B5B9-185450AE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2588" y="1143000"/>
            <a:ext cx="10128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02216-DA26-4A73-B5B9-185450AE07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0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41" y="8248329"/>
            <a:ext cx="14075331" cy="17546649"/>
          </a:xfrm>
        </p:spPr>
        <p:txBody>
          <a:bodyPr anchor="b"/>
          <a:lstStyle>
            <a:lvl1pPr algn="ctr"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26471644"/>
            <a:ext cx="12419410" cy="12168318"/>
          </a:xfrm>
        </p:spPr>
        <p:txBody>
          <a:bodyPr/>
          <a:lstStyle>
            <a:lvl1pPr marL="0" indent="0" algn="ctr">
              <a:buNone/>
              <a:defRPr sz="4346"/>
            </a:lvl1pPr>
            <a:lvl2pPr marL="827943" indent="0" algn="ctr">
              <a:buNone/>
              <a:defRPr sz="3622"/>
            </a:lvl2pPr>
            <a:lvl3pPr marL="1655887" indent="0" algn="ctr">
              <a:buNone/>
              <a:defRPr sz="3260"/>
            </a:lvl3pPr>
            <a:lvl4pPr marL="2483830" indent="0" algn="ctr">
              <a:buNone/>
              <a:defRPr sz="2897"/>
            </a:lvl4pPr>
            <a:lvl5pPr marL="3311774" indent="0" algn="ctr">
              <a:buNone/>
              <a:defRPr sz="2897"/>
            </a:lvl5pPr>
            <a:lvl6pPr marL="4139717" indent="0" algn="ctr">
              <a:buNone/>
              <a:defRPr sz="2897"/>
            </a:lvl6pPr>
            <a:lvl7pPr marL="4967661" indent="0" algn="ctr">
              <a:buNone/>
              <a:defRPr sz="2897"/>
            </a:lvl7pPr>
            <a:lvl8pPr marL="5795604" indent="0" algn="ctr">
              <a:buNone/>
              <a:defRPr sz="2897"/>
            </a:lvl8pPr>
            <a:lvl9pPr marL="6623548" indent="0" algn="ctr">
              <a:buNone/>
              <a:defRPr sz="2897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0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8" y="2683331"/>
            <a:ext cx="3570580" cy="42711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7" y="2683331"/>
            <a:ext cx="10504751" cy="42711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2" y="12565002"/>
            <a:ext cx="14282321" cy="20964976"/>
          </a:xfrm>
        </p:spPr>
        <p:txBody>
          <a:bodyPr anchor="b"/>
          <a:lstStyle>
            <a:lvl1pPr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2" y="33728315"/>
            <a:ext cx="14282321" cy="11024985"/>
          </a:xfrm>
        </p:spPr>
        <p:txBody>
          <a:bodyPr/>
          <a:lstStyle>
            <a:lvl1pPr marL="0" indent="0">
              <a:buNone/>
              <a:defRPr sz="4346">
                <a:solidFill>
                  <a:schemeClr val="tx1"/>
                </a:solidFill>
              </a:defRPr>
            </a:lvl1pPr>
            <a:lvl2pPr marL="827943" indent="0">
              <a:buNone/>
              <a:defRPr sz="3622">
                <a:solidFill>
                  <a:schemeClr val="tx1">
                    <a:tint val="75000"/>
                  </a:schemeClr>
                </a:solidFill>
              </a:defRPr>
            </a:lvl2pPr>
            <a:lvl3pPr marL="1655887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3pPr>
            <a:lvl4pPr marL="2483830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4pPr>
            <a:lvl5pPr marL="331177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5pPr>
            <a:lvl6pPr marL="4139717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6pPr>
            <a:lvl7pPr marL="4967661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7pPr>
            <a:lvl8pPr marL="579560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8pPr>
            <a:lvl9pPr marL="6623548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13416653"/>
            <a:ext cx="7037666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13416653"/>
            <a:ext cx="7037666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9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2683342"/>
            <a:ext cx="14282321" cy="97416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5" y="12354992"/>
            <a:ext cx="7005322" cy="6054990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5" y="18409982"/>
            <a:ext cx="7005322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3" y="12354992"/>
            <a:ext cx="7039822" cy="6054990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3" y="18409982"/>
            <a:ext cx="7039822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6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8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3359997"/>
            <a:ext cx="5340777" cy="11759988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7256671"/>
            <a:ext cx="8383102" cy="35816631"/>
          </a:xfrm>
        </p:spPr>
        <p:txBody>
          <a:bodyPr/>
          <a:lstStyle>
            <a:lvl1pPr>
              <a:defRPr sz="5795"/>
            </a:lvl1pPr>
            <a:lvl2pPr>
              <a:defRPr sz="5071"/>
            </a:lvl2pPr>
            <a:lvl3pPr>
              <a:defRPr sz="4346"/>
            </a:lvl3pPr>
            <a:lvl4pPr>
              <a:defRPr sz="3622"/>
            </a:lvl4pPr>
            <a:lvl5pPr>
              <a:defRPr sz="3622"/>
            </a:lvl5pPr>
            <a:lvl6pPr>
              <a:defRPr sz="3622"/>
            </a:lvl6pPr>
            <a:lvl7pPr>
              <a:defRPr sz="3622"/>
            </a:lvl7pPr>
            <a:lvl8pPr>
              <a:defRPr sz="3622"/>
            </a:lvl8pPr>
            <a:lvl9pPr>
              <a:defRPr sz="362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15119985"/>
            <a:ext cx="5340777" cy="28011643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3359997"/>
            <a:ext cx="5340777" cy="11759988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7256671"/>
            <a:ext cx="8383102" cy="35816631"/>
          </a:xfrm>
        </p:spPr>
        <p:txBody>
          <a:bodyPr anchor="t"/>
          <a:lstStyle>
            <a:lvl1pPr marL="0" indent="0">
              <a:buNone/>
              <a:defRPr sz="5795"/>
            </a:lvl1pPr>
            <a:lvl2pPr marL="827943" indent="0">
              <a:buNone/>
              <a:defRPr sz="5071"/>
            </a:lvl2pPr>
            <a:lvl3pPr marL="1655887" indent="0">
              <a:buNone/>
              <a:defRPr sz="4346"/>
            </a:lvl3pPr>
            <a:lvl4pPr marL="2483830" indent="0">
              <a:buNone/>
              <a:defRPr sz="3622"/>
            </a:lvl4pPr>
            <a:lvl5pPr marL="3311774" indent="0">
              <a:buNone/>
              <a:defRPr sz="3622"/>
            </a:lvl5pPr>
            <a:lvl6pPr marL="4139717" indent="0">
              <a:buNone/>
              <a:defRPr sz="3622"/>
            </a:lvl6pPr>
            <a:lvl7pPr marL="4967661" indent="0">
              <a:buNone/>
              <a:defRPr sz="3622"/>
            </a:lvl7pPr>
            <a:lvl8pPr marL="5795604" indent="0">
              <a:buNone/>
              <a:defRPr sz="3622"/>
            </a:lvl8pPr>
            <a:lvl9pPr marL="6623548" indent="0">
              <a:buNone/>
              <a:defRPr sz="3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15119985"/>
            <a:ext cx="5340777" cy="28011643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2683342"/>
            <a:ext cx="14282321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13416653"/>
            <a:ext cx="14282321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46713298"/>
            <a:ext cx="3725823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29E0-66BD-4C03-9E97-FDC549E28DEE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46713298"/>
            <a:ext cx="5588734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46713298"/>
            <a:ext cx="3725823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4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55887" rtl="0" eaLnBrk="1" latinLnBrk="1" hangingPunct="1">
        <a:lnSpc>
          <a:spcPct val="90000"/>
        </a:lnSpc>
        <a:spcBef>
          <a:spcPct val="0"/>
        </a:spcBef>
        <a:buNone/>
        <a:defRPr sz="7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72" indent="-413972" algn="l" defTabSz="1655887" rtl="0" eaLnBrk="1" latinLnBrk="1" hangingPunct="1">
        <a:lnSpc>
          <a:spcPct val="90000"/>
        </a:lnSpc>
        <a:spcBef>
          <a:spcPts val="1811"/>
        </a:spcBef>
        <a:buFont typeface="Arial" panose="020B0604020202020204" pitchFamily="34" charset="0"/>
        <a:buChar char="•"/>
        <a:defRPr sz="5071" kern="1200">
          <a:solidFill>
            <a:schemeClr val="tx1"/>
          </a:solidFill>
          <a:latin typeface="+mn-lt"/>
          <a:ea typeface="+mn-ea"/>
          <a:cs typeface="+mn-cs"/>
        </a:defRPr>
      </a:lvl1pPr>
      <a:lvl2pPr marL="1241915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2pPr>
      <a:lvl3pPr marL="2069859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22" kern="1200">
          <a:solidFill>
            <a:schemeClr val="tx1"/>
          </a:solidFill>
          <a:latin typeface="+mn-lt"/>
          <a:ea typeface="+mn-ea"/>
          <a:cs typeface="+mn-cs"/>
        </a:defRPr>
      </a:lvl3pPr>
      <a:lvl4pPr marL="2897802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725746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553689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5381633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6209576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7037520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655887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3pPr>
      <a:lvl4pPr marL="2483830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311774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139717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4967661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5795604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6623548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3720" y="379730"/>
            <a:ext cx="10371455" cy="25546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Busan science high school</a:t>
            </a:r>
          </a:p>
          <a:p>
            <a:pPr algn="ctr"/>
            <a:r>
              <a:rPr lang="en-US" altLang="ko-KR" sz="6000" b="1">
                <a:solidFill>
                  <a:srgbClr val="0033CC"/>
                </a:solidFill>
                <a:latin typeface="맑은 고딕"/>
                <a:ea typeface="맑은 고딕"/>
                <a:cs typeface="함초롬돋움" panose="020B0604000101010101" pitchFamily="50" charset="-127"/>
              </a:rPr>
              <a:t>2023 Ocean ICT Festival</a:t>
            </a:r>
          </a:p>
          <a:p>
            <a:pPr algn="ctr"/>
            <a:r>
              <a:rPr lang="en-US" altLang="ko-KR" sz="6000" b="1">
                <a:solidFill>
                  <a:srgbClr val="0033CC"/>
                </a:solidFill>
                <a:latin typeface="맑은 고딕"/>
                <a:ea typeface="맑은 고딕"/>
                <a:cs typeface="함초롬돋움" panose="020B0604000101010101" pitchFamily="50" charset="-127"/>
              </a:rPr>
              <a:t>2023 BOIF</a:t>
            </a:r>
            <a:endParaRPr lang="ko-KR" altLang="en-US" sz="6000" b="1">
              <a:solidFill>
                <a:srgbClr val="0033CC"/>
              </a:solidFill>
              <a:latin typeface="맑은 고딕"/>
              <a:ea typeface="맑은 고딕"/>
              <a:cs typeface="함초롬돋움" panose="020B0604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3352800"/>
            <a:ext cx="16559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427710" y="2645410"/>
            <a:ext cx="267589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Youtube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영상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QR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44195" y="6597015"/>
            <a:ext cx="15800705" cy="353021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4400" b="1">
                <a:latin typeface="+mj-ea"/>
                <a:ea typeface="+mj-ea"/>
                <a:cs typeface="함초롬돋움" panose="020B0604000101010101" pitchFamily="50" charset="-127"/>
              </a:rPr>
              <a:t>주제 선정 동기</a:t>
            </a:r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어린이들은 물놀이를 즐기는 동안 시간이 빠르게 흐르는 경향이 있기 때문에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자신의 체온 변화나 피로감을 제대로 인식하지 못할 수 있다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이로 인해 물속에서 오랫동안 머물러 </a:t>
            </a:r>
            <a:r>
              <a:rPr lang="ko-KR" altLang="en-US" sz="4400" b="0" i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저체온증이나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 감기 등의 건강 문제가 발생할 수 있다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이러한 문제점을 해결하기 위해선 부모와 같은 보호자가 지속적으로 관리해야 하지만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일상적인 생활에서 이를 실시간으로 부모들이 확인하는 것은 쉽지 않을 수 있다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.  ‘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일정시간 이상 물놀이 시 경고하는 프로그램’ 주제는 이러한 동기에 기반하여 선정되었다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이 프로그램은 센서를 통해 어린이들이 일정시간 이상 물놀이를 하는 것을 감지하고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빛을 내서 경고함으로 물 밖으로 나와 쉬는 시간을 가지도록 유도한다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이로써 어린이들은 </a:t>
            </a:r>
            <a:r>
              <a:rPr lang="ko-KR" altLang="en-US" sz="4400" b="0" i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저체온에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 의한 건강 문제를 예방하고 휴식을 취하며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부모나 보호자는 이를 보조하는 역할만 해도 된다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en-US" altLang="ko-KR" sz="440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ko-KR" altLang="en-US" sz="4400" b="1">
                <a:solidFill>
                  <a:srgbClr val="000000"/>
                </a:solidFill>
                <a:latin typeface="+mj-ea"/>
                <a:ea typeface="+mj-ea"/>
              </a:rPr>
              <a:t>융합분야</a:t>
            </a:r>
            <a:endParaRPr lang="en-US" altLang="ko-KR" sz="4400" b="1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sz="4400" b="0" i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en-US" altLang="ko-KR" sz="440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sz="4400" b="0" i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en-US" altLang="ko-KR" sz="440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sz="4400" b="0" i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en-US" altLang="ko-KR" sz="440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sz="4400" b="0" i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en-US" altLang="ko-KR" sz="4400">
              <a:solidFill>
                <a:srgbClr val="000000"/>
              </a:solidFill>
              <a:latin typeface="+mj-ea"/>
              <a:ea typeface="+mj-ea"/>
            </a:endParaRPr>
          </a:p>
          <a:p>
            <a:endParaRPr lang="ko-KR" altLang="en-US" sz="4400" b="0" i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rtl="0" fontAlgn="base"/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4400" b="1">
                <a:latin typeface="+mj-ea"/>
                <a:ea typeface="+mj-ea"/>
                <a:cs typeface="함초롬돋움" panose="020B0604000101010101" pitchFamily="50" charset="-127"/>
              </a:rPr>
              <a:t>코드소개</a:t>
            </a:r>
            <a:endParaRPr lang="en-US" altLang="ko-KR" sz="4400" b="1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맑은 고딕"/>
              <a:ea typeface="맑은 고딕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440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4400" b="1">
                <a:latin typeface="+mj-ea"/>
                <a:ea typeface="+mj-ea"/>
                <a:cs typeface="함초롬돋움" panose="020B0604000101010101" pitchFamily="50" charset="-127"/>
              </a:rPr>
              <a:t>기대효과</a:t>
            </a:r>
            <a:endParaRPr lang="en-US" altLang="ko-KR" sz="4400" b="1"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64110" y="786130"/>
            <a:ext cx="127889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 </a:t>
            </a:r>
          </a:p>
          <a:p>
            <a:pPr algn="ctr"/>
            <a:r>
              <a:rPr lang="en-US" altLang="ko-KR" sz="5400" b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06</a:t>
            </a:r>
            <a:endParaRPr lang="ko-KR" altLang="en-US" sz="5400" b="1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562230-3B2E-6499-55F9-4433BF148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" y="437515"/>
            <a:ext cx="2439035" cy="24390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209531-36F2-B35C-F10F-BDC083ACFD08}"/>
              </a:ext>
            </a:extLst>
          </p:cNvPr>
          <p:cNvSpPr/>
          <p:nvPr/>
        </p:nvSpPr>
        <p:spPr>
          <a:xfrm>
            <a:off x="13843000" y="761365"/>
            <a:ext cx="1845310" cy="17545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EB4E0-CABD-5973-B391-C8FAC2CEB4CF}"/>
              </a:ext>
            </a:extLst>
          </p:cNvPr>
          <p:cNvSpPr txBox="1"/>
          <p:nvPr/>
        </p:nvSpPr>
        <p:spPr>
          <a:xfrm>
            <a:off x="14014450" y="1203960"/>
            <a:ext cx="1502410" cy="86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QR </a:t>
            </a:r>
            <a:r>
              <a:rPr lang="ko-KR" altLang="en-US" b="1"/>
              <a:t>코드 영역</a:t>
            </a:r>
            <a:endParaRPr lang="en-US" altLang="ko-KR" b="1"/>
          </a:p>
          <a:p>
            <a:pPr algn="ctr"/>
            <a:r>
              <a:rPr lang="en-US" altLang="ko-KR"/>
              <a:t>QR</a:t>
            </a:r>
            <a:r>
              <a:rPr lang="ko-KR" altLang="en-US"/>
              <a:t> 삽입 후 </a:t>
            </a:r>
            <a:endParaRPr lang="en-US" altLang="ko-KR"/>
          </a:p>
          <a:p>
            <a:pPr algn="ctr"/>
            <a:r>
              <a:rPr lang="ko-KR" altLang="en-US"/>
              <a:t>테두리 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CBEBB-8029-26A2-B6B9-5B5A98424A19}"/>
              </a:ext>
            </a:extLst>
          </p:cNvPr>
          <p:cNvSpPr/>
          <p:nvPr/>
        </p:nvSpPr>
        <p:spPr>
          <a:xfrm>
            <a:off x="297815" y="3598545"/>
            <a:ext cx="16047085" cy="1092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4800">
                <a:solidFill>
                  <a:schemeClr val="tx1"/>
                </a:solidFill>
                <a:ea typeface="맑은 고딕"/>
                <a:cs typeface="Calibri"/>
              </a:rPr>
              <a:t>일정 시간 이상 물놀이 시 경고하는 프로그램 제작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7B4D6E-AAE7-7B25-51AC-233F4BF7FAFB}"/>
              </a:ext>
            </a:extLst>
          </p:cNvPr>
          <p:cNvSpPr/>
          <p:nvPr/>
        </p:nvSpPr>
        <p:spPr>
          <a:xfrm>
            <a:off x="8743950" y="4984750"/>
            <a:ext cx="7600950" cy="1092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4800">
                <a:solidFill>
                  <a:schemeClr val="tx1"/>
                </a:solidFill>
                <a:latin typeface="Malgun Gothic"/>
                <a:ea typeface="맑은 고딕"/>
                <a:cs typeface="Calibri"/>
              </a:rPr>
              <a:t>2509 </a:t>
            </a:r>
            <a:r>
              <a:rPr lang="ko-KR" altLang="en-US" sz="4800" err="1">
                <a:solidFill>
                  <a:schemeClr val="tx1"/>
                </a:solidFill>
                <a:latin typeface="Malgun Gothic"/>
                <a:ea typeface="맑은 고딕"/>
                <a:cs typeface="Calibri"/>
              </a:rPr>
              <a:t>부재웅</a:t>
            </a:r>
            <a:r>
              <a:rPr lang="ko-KR" altLang="en-US" sz="4800">
                <a:solidFill>
                  <a:schemeClr val="tx1"/>
                </a:solidFill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4800">
                <a:solidFill>
                  <a:schemeClr val="tx1"/>
                </a:solidFill>
                <a:latin typeface="Malgun Gothic"/>
                <a:ea typeface="맑은 고딕"/>
                <a:cs typeface="Calibri"/>
              </a:rPr>
              <a:t>2519 </a:t>
            </a:r>
            <a:r>
              <a:rPr lang="ko-KR" altLang="en-US" sz="4800" err="1">
                <a:solidFill>
                  <a:schemeClr val="tx1"/>
                </a:solidFill>
                <a:latin typeface="Malgun Gothic"/>
                <a:ea typeface="맑은 고딕"/>
                <a:cs typeface="Calibri"/>
              </a:rPr>
              <a:t>하정묵</a:t>
            </a:r>
            <a:endParaRPr lang="en-US" altLang="ko-KR" sz="4800">
              <a:solidFill>
                <a:schemeClr val="tx1"/>
              </a:solidFill>
              <a:latin typeface="Malgun Gothic"/>
              <a:ea typeface="맑은 고딕"/>
              <a:cs typeface="Calibri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EFF10C5-1BBE-B2E2-2ED4-3A5269677472}"/>
              </a:ext>
            </a:extLst>
          </p:cNvPr>
          <p:cNvSpPr/>
          <p:nvPr/>
        </p:nvSpPr>
        <p:spPr>
          <a:xfrm>
            <a:off x="16730345" y="0"/>
            <a:ext cx="497840" cy="3352800"/>
          </a:xfrm>
          <a:prstGeom prst="rightBrace">
            <a:avLst>
              <a:gd name="adj1" fmla="val 212928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EE561-7390-7994-E4B3-0792C5CE82BC}"/>
              </a:ext>
            </a:extLst>
          </p:cNvPr>
          <p:cNvSpPr txBox="1"/>
          <p:nvPr/>
        </p:nvSpPr>
        <p:spPr>
          <a:xfrm>
            <a:off x="17426305" y="1474470"/>
            <a:ext cx="376491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팀 번호</a:t>
            </a:r>
            <a:r>
              <a:rPr lang="en-US" altLang="ko-KR" sz="2000"/>
              <a:t>, QR </a:t>
            </a:r>
            <a:r>
              <a:rPr lang="ko-KR" altLang="en-US" sz="2000"/>
              <a:t>영역 외 변경 불가능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E2163C-A456-7319-29B8-FD1EC959DCEE}"/>
              </a:ext>
            </a:extLst>
          </p:cNvPr>
          <p:cNvCxnSpPr/>
          <p:nvPr/>
        </p:nvCxnSpPr>
        <p:spPr>
          <a:xfrm>
            <a:off x="17183100" y="3350895"/>
            <a:ext cx="0" cy="1297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83BE1A-776B-AD51-72A6-F51548C7377E}"/>
              </a:ext>
            </a:extLst>
          </p:cNvPr>
          <p:cNvSpPr txBox="1"/>
          <p:nvPr/>
        </p:nvSpPr>
        <p:spPr>
          <a:xfrm>
            <a:off x="17418050" y="3350895"/>
            <a:ext cx="3764915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배경색</a:t>
            </a:r>
            <a:r>
              <a:rPr lang="en-US" altLang="ko-KR" sz="2000"/>
              <a:t>, </a:t>
            </a:r>
            <a:r>
              <a:rPr lang="ko-KR" altLang="en-US" sz="2000"/>
              <a:t>디자인 모든 것이 자유</a:t>
            </a:r>
            <a:endParaRPr lang="en-US" altLang="ko-KR" sz="2000"/>
          </a:p>
          <a:p>
            <a:r>
              <a:rPr lang="ko-KR" altLang="en-US" sz="2000"/>
              <a:t>사용 가능 글꼴</a:t>
            </a:r>
            <a:r>
              <a:rPr lang="en-US" altLang="ko-KR" sz="2000"/>
              <a:t>: </a:t>
            </a:r>
          </a:p>
          <a:p>
            <a:r>
              <a:rPr lang="en-US" altLang="ko-KR" sz="2000"/>
              <a:t>  - </a:t>
            </a:r>
            <a:r>
              <a:rPr lang="ko-KR" altLang="en-US" sz="2000"/>
              <a:t>나눔 </a:t>
            </a:r>
            <a:r>
              <a:rPr lang="en-US" altLang="ko-KR" sz="2000"/>
              <a:t>OOO, </a:t>
            </a:r>
            <a:r>
              <a:rPr lang="ko-KR" altLang="en-US" sz="2000"/>
              <a:t>맑은 고딕</a:t>
            </a:r>
            <a:r>
              <a:rPr lang="en-US" altLang="ko-KR" sz="2000"/>
              <a:t>, </a:t>
            </a:r>
          </a:p>
          <a:p>
            <a:r>
              <a:rPr lang="en-US" altLang="ko-KR" sz="2000"/>
              <a:t>     </a:t>
            </a:r>
            <a:r>
              <a:rPr lang="ko-KR" altLang="en-US" sz="2000" err="1"/>
              <a:t>함초롬돋움</a:t>
            </a:r>
            <a:endParaRPr lang="en-US" altLang="ko-KR" sz="20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4ECCC1-A238-4D35-660D-C4F64989A1A3}"/>
              </a:ext>
            </a:extLst>
          </p:cNvPr>
          <p:cNvSpPr/>
          <p:nvPr/>
        </p:nvSpPr>
        <p:spPr>
          <a:xfrm>
            <a:off x="639445" y="17523460"/>
            <a:ext cx="3060065" cy="2520315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>
                <a:solidFill>
                  <a:schemeClr val="tx1"/>
                </a:solidFill>
              </a:rPr>
              <a:t>정보과학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A99ACE-C527-83AA-4378-E5504DBB213B}"/>
              </a:ext>
            </a:extLst>
          </p:cNvPr>
          <p:cNvSpPr/>
          <p:nvPr/>
        </p:nvSpPr>
        <p:spPr>
          <a:xfrm>
            <a:off x="639445" y="20469860"/>
            <a:ext cx="3060065" cy="2520315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>
                <a:solidFill>
                  <a:schemeClr val="tx1"/>
                </a:solidFill>
              </a:rPr>
              <a:t>공학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857F773-8AE9-F017-CC52-C6770A4901DA}"/>
              </a:ext>
            </a:extLst>
          </p:cNvPr>
          <p:cNvSpPr/>
          <p:nvPr/>
        </p:nvSpPr>
        <p:spPr>
          <a:xfrm>
            <a:off x="5904865" y="17523460"/>
            <a:ext cx="10440035" cy="2520315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센서를 통해 받아들인 물에 들어가 있는 시간 정보를 이용하여 데이터 분석 기술을 활용해 물놀이 시간이 일정 시간 이상인지를 판단할 수 있다</a:t>
            </a:r>
            <a:r>
              <a:rPr lang="en-US" altLang="ko-KR" sz="2400">
                <a:solidFill>
                  <a:schemeClr val="tx1"/>
                </a:solidFill>
              </a:rPr>
              <a:t>. </a:t>
            </a:r>
            <a:r>
              <a:rPr lang="ko-KR" altLang="en-US" sz="2400">
                <a:solidFill>
                  <a:schemeClr val="tx1"/>
                </a:solidFill>
              </a:rPr>
              <a:t>일정 시간 이상 물놀이 시 경고하기 위해 컴퓨터나 스마트폰 애플리케이션을 통해 사용자에게 알림 메시지를 전송하거나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빛이나 소리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진동을 발생시켜 사용자에게 알릴 수 있다</a:t>
            </a:r>
            <a:r>
              <a:rPr lang="en-US" altLang="ko-KR" sz="2400">
                <a:solidFill>
                  <a:schemeClr val="tx1"/>
                </a:solidFill>
              </a:rPr>
              <a:t>. 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60B6385-5E55-63F5-FBB4-A63331E64C0F}"/>
              </a:ext>
            </a:extLst>
          </p:cNvPr>
          <p:cNvSpPr/>
          <p:nvPr/>
        </p:nvSpPr>
        <p:spPr>
          <a:xfrm>
            <a:off x="5904865" y="20469860"/>
            <a:ext cx="10440035" cy="2520315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물 감지 센서를 이용해 물에 들어간 시간 정보를 보낸다</a:t>
            </a:r>
            <a:r>
              <a:rPr lang="en-US" altLang="ko-KR" sz="2400">
                <a:solidFill>
                  <a:schemeClr val="tx1"/>
                </a:solidFill>
              </a:rPr>
              <a:t>. 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AE4422F-0578-33E4-43FE-212283B42082}"/>
              </a:ext>
            </a:extLst>
          </p:cNvPr>
          <p:cNvSpPr/>
          <p:nvPr/>
        </p:nvSpPr>
        <p:spPr>
          <a:xfrm>
            <a:off x="4034155" y="18147030"/>
            <a:ext cx="1571625" cy="127317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14F7442-DA2E-9B92-D95F-9E7BF9752E88}"/>
              </a:ext>
            </a:extLst>
          </p:cNvPr>
          <p:cNvSpPr/>
          <p:nvPr/>
        </p:nvSpPr>
        <p:spPr>
          <a:xfrm>
            <a:off x="4034155" y="21093430"/>
            <a:ext cx="1571625" cy="127317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88875E8-04CA-F4AB-5450-28A0C47BDDE7}"/>
              </a:ext>
            </a:extLst>
          </p:cNvPr>
          <p:cNvSpPr/>
          <p:nvPr/>
        </p:nvSpPr>
        <p:spPr>
          <a:xfrm>
            <a:off x="584835" y="42412285"/>
            <a:ext cx="15685770" cy="265620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>
                <a:solidFill>
                  <a:schemeClr val="tx1"/>
                </a:solidFill>
              </a:rPr>
              <a:t>어린이의 건강과 안전 유지</a:t>
            </a:r>
            <a:r>
              <a:rPr lang="en-US" altLang="ko-KR" sz="2800">
                <a:solidFill>
                  <a:schemeClr val="tx1"/>
                </a:solidFill>
              </a:rPr>
              <a:t>: </a:t>
            </a:r>
            <a:r>
              <a:rPr lang="ko-KR" altLang="en-US" sz="2800">
                <a:solidFill>
                  <a:schemeClr val="tx1"/>
                </a:solidFill>
              </a:rPr>
              <a:t>물놀이 후 경고를 보고 적절한 휴식시간을 통해 </a:t>
            </a:r>
            <a:r>
              <a:rPr lang="ko-KR" altLang="en-US" sz="2800" err="1">
                <a:solidFill>
                  <a:schemeClr val="tx1"/>
                </a:solidFill>
              </a:rPr>
              <a:t>저체온증이나</a:t>
            </a:r>
            <a:r>
              <a:rPr lang="ko-KR" altLang="en-US" sz="2800">
                <a:solidFill>
                  <a:schemeClr val="tx1"/>
                </a:solidFill>
              </a:rPr>
              <a:t> 감기를 예방할 수 있다</a:t>
            </a:r>
            <a:r>
              <a:rPr lang="en-US" altLang="ko-KR" sz="2800">
                <a:solidFill>
                  <a:schemeClr val="tx1"/>
                </a:solidFill>
              </a:rPr>
              <a:t>. 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C55BEFD-4152-6CC3-7008-883EDD9AEF28}"/>
              </a:ext>
            </a:extLst>
          </p:cNvPr>
          <p:cNvSpPr/>
          <p:nvPr/>
        </p:nvSpPr>
        <p:spPr>
          <a:xfrm>
            <a:off x="584835" y="45460920"/>
            <a:ext cx="15685770" cy="265620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>
                <a:solidFill>
                  <a:schemeClr val="tx1"/>
                </a:solidFill>
              </a:rPr>
              <a:t>보호자의 안심과 편의 제공</a:t>
            </a:r>
            <a:r>
              <a:rPr lang="en-US" altLang="ko-KR" sz="2800">
                <a:solidFill>
                  <a:schemeClr val="tx1"/>
                </a:solidFill>
              </a:rPr>
              <a:t>: </a:t>
            </a:r>
            <a:r>
              <a:rPr lang="ko-KR" altLang="en-US" sz="2800">
                <a:solidFill>
                  <a:schemeClr val="tx1"/>
                </a:solidFill>
              </a:rPr>
              <a:t>어린이들의 물놀이를 실시간으로 체크하고 관리하는 데에 편의성을 제공하고</a:t>
            </a:r>
            <a:r>
              <a:rPr lang="en-US" altLang="ko-KR" sz="2800">
                <a:solidFill>
                  <a:schemeClr val="tx1"/>
                </a:solidFill>
              </a:rPr>
              <a:t>, </a:t>
            </a:r>
            <a:r>
              <a:rPr lang="ko-KR" altLang="en-US" sz="2800">
                <a:solidFill>
                  <a:schemeClr val="tx1"/>
                </a:solidFill>
              </a:rPr>
              <a:t>모니터링과 관리의 부담을 줄일 수 있어서 더욱 안심하고 어린이들이 물놀이를 즐기도록 할 수 있다</a:t>
            </a:r>
            <a:r>
              <a:rPr lang="en-US" altLang="ko-KR" sz="2800">
                <a:solidFill>
                  <a:schemeClr val="tx1"/>
                </a:solidFill>
              </a:rPr>
              <a:t>. </a:t>
            </a:r>
          </a:p>
          <a:p>
            <a:endParaRPr lang="ko-KR" altLang="en-US" sz="280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ACAF10-DF93-BA83-52B4-12E7ECB2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45" y="24995505"/>
            <a:ext cx="15376525" cy="15065375"/>
          </a:xfrm>
          <a:prstGeom prst="rect">
            <a:avLst/>
          </a:prstGeom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591820" y="25197435"/>
            <a:ext cx="15394305" cy="14617700"/>
          </a:xfrm>
          <a:prstGeom prst="rect">
            <a:avLst/>
          </a:prstGeom>
          <a:noFill/>
          <a:ln w="0" cap="flat" cmpd="sng">
            <a:solidFill>
              <a:srgbClr val="4472C4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ea typeface="맑은 고딕" charset="0"/>
              </a:rPr>
              <a:t>import time in_sec = input("</a:t>
            </a:r>
            <a:r>
              <a:rPr lang="ko-KR" altLang="en-US" sz="3200">
                <a:ea typeface="맑은 고딕" charset="0"/>
              </a:rPr>
              <a:t>시간을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입력하세요</a:t>
            </a:r>
            <a:r>
              <a:rPr lang="en-US" altLang="ko-KR" sz="3200">
                <a:ea typeface="맑은 고딕" charset="0"/>
              </a:rPr>
              <a:t>.(</a:t>
            </a:r>
            <a:r>
              <a:rPr lang="ko-KR" altLang="en-US" sz="3200">
                <a:ea typeface="맑은 고딕" charset="0"/>
              </a:rPr>
              <a:t>초</a:t>
            </a:r>
            <a:r>
              <a:rPr lang="en-US" altLang="ko-KR" sz="3200">
                <a:ea typeface="맑은 고딕" charset="0"/>
              </a:rPr>
              <a:t>):")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#</a:t>
            </a:r>
            <a:r>
              <a:rPr lang="ko-KR" altLang="en-US" sz="3200">
                <a:ea typeface="맑은 고딕" charset="0"/>
              </a:rPr>
              <a:t>물놀이를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할때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경고하기까지의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시간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설정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sec = int(in_sec)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timer = 0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#</a:t>
            </a:r>
            <a:r>
              <a:rPr lang="ko-KR" altLang="en-US" sz="3200">
                <a:ea typeface="맑은 고딕" charset="0"/>
              </a:rPr>
              <a:t>타이머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여부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light = 0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#</a:t>
            </a:r>
            <a:r>
              <a:rPr lang="ko-KR" altLang="en-US" sz="3200">
                <a:ea typeface="맑은 고딕" charset="0"/>
              </a:rPr>
              <a:t>붉은</a:t>
            </a:r>
            <a:r>
              <a:rPr lang="en-US" altLang="ko-KR" sz="3200">
                <a:ea typeface="맑은 고딕" charset="0"/>
              </a:rPr>
              <a:t> LED </a:t>
            </a:r>
            <a:r>
              <a:rPr lang="ko-KR" altLang="en-US" sz="3200">
                <a:ea typeface="맑은 고딕" charset="0"/>
              </a:rPr>
              <a:t>전등의</a:t>
            </a:r>
            <a:r>
              <a:rPr lang="en-US" altLang="ko-KR" sz="3200">
                <a:ea typeface="맑은 고딕" charset="0"/>
              </a:rPr>
              <a:t> ON OFF </a:t>
            </a:r>
            <a:r>
              <a:rPr lang="ko-KR" altLang="en-US" sz="3200">
                <a:ea typeface="맑은 고딕" charset="0"/>
              </a:rPr>
              <a:t>여부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변수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ea typeface="맑은 고딕" charset="0"/>
              </a:rPr>
              <a:t>while (timer == 0):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water = int(input('</a:t>
            </a:r>
            <a:r>
              <a:rPr lang="ko-KR" altLang="en-US" sz="3200">
                <a:ea typeface="맑은 고딕" charset="0"/>
              </a:rPr>
              <a:t>물에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닿았는가</a:t>
            </a:r>
            <a:r>
              <a:rPr lang="en-US" altLang="ko-KR" sz="3200">
                <a:ea typeface="맑은 고딕" charset="0"/>
              </a:rPr>
              <a:t>?: '))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#</a:t>
            </a:r>
            <a:r>
              <a:rPr lang="ko-KR" altLang="en-US" sz="3200">
                <a:ea typeface="맑은 고딕" charset="0"/>
              </a:rPr>
              <a:t>물에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닿았으면</a:t>
            </a:r>
            <a:r>
              <a:rPr lang="en-US" altLang="ko-KR" sz="3200">
                <a:ea typeface="맑은 고딕" charset="0"/>
              </a:rPr>
              <a:t> 1, </a:t>
            </a:r>
            <a:r>
              <a:rPr lang="ko-KR" altLang="en-US" sz="3200">
                <a:ea typeface="맑은 고딕" charset="0"/>
              </a:rPr>
              <a:t>닿지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않았으면</a:t>
            </a:r>
            <a:r>
              <a:rPr lang="en-US" altLang="ko-KR" sz="3200">
                <a:ea typeface="맑은 고딕" charset="0"/>
              </a:rPr>
              <a:t> 0 </a:t>
            </a:r>
            <a:endParaRPr lang="ko-KR" altLang="en-US" sz="3200">
              <a:ea typeface="맑은 고딕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ea typeface="맑은 고딕" charset="0"/>
              </a:rPr>
              <a:t>    if (water == 1):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     timer = 1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elif (water != 1):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     timer = 0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     print ('</a:t>
            </a:r>
            <a:r>
              <a:rPr lang="ko-KR" altLang="en-US" sz="3200">
                <a:ea typeface="맑은 고딕" charset="0"/>
              </a:rPr>
              <a:t>물에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닿지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않았습니다</a:t>
            </a:r>
            <a:r>
              <a:rPr lang="en-US" altLang="ko-KR" sz="3200">
                <a:ea typeface="맑은 고딕" charset="0"/>
              </a:rPr>
              <a:t>.')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#</a:t>
            </a:r>
            <a:r>
              <a:rPr lang="ko-KR" altLang="en-US" sz="3200">
                <a:ea typeface="맑은 고딕" charset="0"/>
              </a:rPr>
              <a:t>물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여부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판단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#</a:t>
            </a:r>
            <a:r>
              <a:rPr lang="ko-KR" altLang="en-US" sz="3200">
                <a:ea typeface="맑은 고딕" charset="0"/>
              </a:rPr>
              <a:t>물에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닿지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않았을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시</a:t>
            </a:r>
            <a:r>
              <a:rPr lang="en-US" altLang="ko-KR" sz="3200">
                <a:ea typeface="맑은 고딕" charset="0"/>
              </a:rPr>
              <a:t>, </a:t>
            </a:r>
            <a:r>
              <a:rPr lang="ko-KR" altLang="en-US" sz="3200">
                <a:ea typeface="맑은 고딕" charset="0"/>
              </a:rPr>
              <a:t>다시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닿을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때까지</a:t>
            </a:r>
            <a:r>
              <a:rPr lang="en-US" altLang="ko-KR" sz="3200">
                <a:ea typeface="맑은 고딕" charset="0"/>
              </a:rPr>
              <a:t> while</a:t>
            </a:r>
            <a:r>
              <a:rPr lang="ko-KR" altLang="en-US" sz="3200">
                <a:ea typeface="맑은 고딕" charset="0"/>
              </a:rPr>
              <a:t>문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반복</a:t>
            </a:r>
            <a:r>
              <a:rPr lang="en-US" altLang="ko-KR" sz="3200">
                <a:ea typeface="맑은 고딕" charset="0"/>
              </a:rPr>
              <a:t> while (timer == 1):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#while</a:t>
            </a:r>
            <a:r>
              <a:rPr lang="ko-KR" altLang="en-US" sz="3200">
                <a:ea typeface="맑은 고딕" charset="0"/>
              </a:rPr>
              <a:t>은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반복문으로</a:t>
            </a:r>
            <a:r>
              <a:rPr lang="en-US" altLang="ko-KR" sz="3200">
                <a:ea typeface="맑은 고딕" charset="0"/>
              </a:rPr>
              <a:t> sec</a:t>
            </a:r>
            <a:r>
              <a:rPr lang="ko-KR" altLang="en-US" sz="3200">
                <a:ea typeface="맑은 고딕" charset="0"/>
              </a:rPr>
              <a:t>가</a:t>
            </a:r>
            <a:r>
              <a:rPr lang="en-US" altLang="ko-KR" sz="3200">
                <a:ea typeface="맑은 고딕" charset="0"/>
              </a:rPr>
              <a:t> 0</a:t>
            </a:r>
            <a:r>
              <a:rPr lang="ko-KR" altLang="en-US" sz="3200">
                <a:ea typeface="맑은 고딕" charset="0"/>
              </a:rPr>
              <a:t>이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되면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반복을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멈춤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#</a:t>
            </a:r>
            <a:r>
              <a:rPr lang="ko-KR" altLang="en-US" sz="3200">
                <a:ea typeface="맑은 고딕" charset="0"/>
              </a:rPr>
              <a:t>물에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닿았을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시에만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타이머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작동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print(sec)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while (sec != 0 ):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sec = sec-1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#sec</a:t>
            </a:r>
            <a:r>
              <a:rPr lang="ko-KR" altLang="en-US" sz="3200">
                <a:ea typeface="맑은 고딕" charset="0"/>
              </a:rPr>
              <a:t>변수의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값을</a:t>
            </a:r>
            <a:r>
              <a:rPr lang="en-US" altLang="ko-KR" sz="3200">
                <a:ea typeface="맑은 고딕" charset="0"/>
              </a:rPr>
              <a:t> 1</a:t>
            </a:r>
            <a:r>
              <a:rPr lang="ko-KR" altLang="en-US" sz="3200">
                <a:ea typeface="맑은 고딕" charset="0"/>
              </a:rPr>
              <a:t>씩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내림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time.sleep(1)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print(sec)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if (sec == 0):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 #sec </a:t>
            </a:r>
            <a:r>
              <a:rPr lang="ko-KR" altLang="en-US" sz="3200">
                <a:ea typeface="맑은 고딕" charset="0"/>
              </a:rPr>
              <a:t>변수가</a:t>
            </a:r>
            <a:r>
              <a:rPr lang="en-US" altLang="ko-KR" sz="3200">
                <a:ea typeface="맑은 고딕" charset="0"/>
              </a:rPr>
              <a:t> 0</a:t>
            </a:r>
            <a:r>
              <a:rPr lang="ko-KR" altLang="en-US" sz="3200">
                <a:ea typeface="맑은 고딕" charset="0"/>
              </a:rPr>
              <a:t>일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때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print("</a:t>
            </a:r>
            <a:r>
              <a:rPr lang="ko-KR" altLang="en-US" sz="3200">
                <a:ea typeface="맑은 고딕" charset="0"/>
              </a:rPr>
              <a:t>타이머</a:t>
            </a:r>
            <a:r>
              <a:rPr lang="en-US" altLang="ko-KR" sz="3200">
                <a:ea typeface="맑은 고딕" charset="0"/>
              </a:rPr>
              <a:t> </a:t>
            </a:r>
            <a:r>
              <a:rPr lang="ko-KR" altLang="en-US" sz="3200">
                <a:ea typeface="맑은 고딕" charset="0"/>
              </a:rPr>
              <a:t>종료</a:t>
            </a:r>
            <a:r>
              <a:rPr lang="en-US" altLang="ko-KR" sz="3200">
                <a:ea typeface="맑은 고딕" charset="0"/>
              </a:rPr>
              <a:t>")  </a:t>
            </a:r>
            <a:br>
              <a:rPr lang="en-US" altLang="ko-KR" sz="3200"/>
            </a:br>
            <a:r>
              <a:rPr lang="en-US" altLang="ko-KR" sz="3200">
                <a:ea typeface="맑은 고딕" charset="0"/>
              </a:rPr>
              <a:t>    timer = 0</a:t>
            </a:r>
            <a:br>
              <a:rPr lang="en-US" altLang="ko-KR" sz="1650"/>
            </a:br>
            <a:r>
              <a:rPr lang="en-US" altLang="ko-KR" sz="1650">
                <a:ea typeface="맑은 고딕" charset="0"/>
              </a:rPr>
              <a:t> </a:t>
            </a:r>
            <a:endParaRPr lang="ko-KR" altLang="en-US" sz="1650"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E5C202-E09F-73BD-D44C-168FF818C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520" y="35340290"/>
            <a:ext cx="7681595" cy="472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41FFBF7BE3D024CB78215977D7C2756" ma:contentTypeVersion="15" ma:contentTypeDescription="새 문서를 만듭니다." ma:contentTypeScope="" ma:versionID="e9e61c01a193ee834547412b97fddcab">
  <xsd:schema xmlns:xsd="http://www.w3.org/2001/XMLSchema" xmlns:xs="http://www.w3.org/2001/XMLSchema" xmlns:p="http://schemas.microsoft.com/office/2006/metadata/properties" xmlns:ns2="5cc51c20-b1b2-463c-a7d3-79624cab94f4" xmlns:ns3="a42bec5d-b2ff-45ee-9d1e-44edb1e137ca" targetNamespace="http://schemas.microsoft.com/office/2006/metadata/properties" ma:root="true" ma:fieldsID="9172f935b1a89e012e5fb90d8efa44b2" ns2:_="" ns3:_="">
    <xsd:import namespace="5cc51c20-b1b2-463c-a7d3-79624cab94f4"/>
    <xsd:import namespace="a42bec5d-b2ff-45ee-9d1e-44edb1e13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51c20-b1b2-463c-a7d3-79624cab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이미지 태그" ma:readOnly="false" ma:fieldId="{5cf76f15-5ced-4ddc-b409-7134ff3c332f}" ma:taxonomyMulti="true" ma:sspId="a4929de1-483a-487d-97fb-edfa50ab70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bec5d-b2ff-45ee-9d1e-44edb1e137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1ecc531-76a7-4ba9-a0ae-7248cac28936}" ma:internalName="TaxCatchAll" ma:showField="CatchAllData" ma:web="a42bec5d-b2ff-45ee-9d1e-44edb1e137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42bec5d-b2ff-45ee-9d1e-44edb1e137ca">
      <UserInfo>
        <DisplayName>2023 부산과학고 1학년(21기) 구성원</DisplayName>
        <AccountId>15</AccountId>
        <AccountType/>
      </UserInfo>
      <UserInfo>
        <DisplayName>부산과학고 20기(2022년 입학) 알림방 구성원</DisplayName>
        <AccountId>16</AccountId>
        <AccountType/>
      </UserInfo>
      <UserInfo>
        <DisplayName>2023학년도 부산과학고 3학년(19기) 구성원</DisplayName>
        <AccountId>17</AccountId>
        <AccountType/>
      </UserInfo>
    </SharedWithUsers>
    <lcf76f155ced4ddcb4097134ff3c332f xmlns="5cc51c20-b1b2-463c-a7d3-79624cab94f4">
      <Terms xmlns="http://schemas.microsoft.com/office/infopath/2007/PartnerControls"/>
    </lcf76f155ced4ddcb4097134ff3c332f>
    <TaxCatchAll xmlns="a42bec5d-b2ff-45ee-9d1e-44edb1e137ca" xsi:nil="true"/>
  </documentManagement>
</p:properties>
</file>

<file path=customXml/itemProps1.xml><?xml version="1.0" encoding="utf-8"?>
<ds:datastoreItem xmlns:ds="http://schemas.openxmlformats.org/officeDocument/2006/customXml" ds:itemID="{C50FF8CA-3522-414B-A021-D6AE81DAC5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E5E41E-DF9A-4033-BD37-C9AEEF093A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51c20-b1b2-463c-a7d3-79624cab94f4"/>
    <ds:schemaRef ds:uri="a42bec5d-b2ff-45ee-9d1e-44edb1e13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2AB3D2-322B-43F7-AD96-EB38E9544E67}">
  <ds:schemaRefs>
    <ds:schemaRef ds:uri="5cc51c20-b1b2-463c-a7d3-79624cab94f4"/>
    <ds:schemaRef ds:uri="a42bec5d-b2ff-45ee-9d1e-44edb1e137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</Pages>
  <Words>0</Words>
  <Characters>0</Characters>
  <Application>Microsoft Office PowerPoint</Application>
  <DocSecurity>0</DocSecurity>
  <PresentationFormat>사용자 지정</PresentationFormat>
  <Lines>0</Lines>
  <Paragraphs>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Polaris Office</cp:lastModifiedBy>
  <cp:revision>4</cp:revision>
  <dcterms:modified xsi:type="dcterms:W3CDTF">2024-07-16T13:56:38Z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0x010100841FFBF7BE3D024CB78215977D7C2756</vt:lpwstr>
  </property>
  <property fmtid="{D5CDD505-2E9C-101B-9397-08002B2CF9AE}" pid="3" name="MediaServiceImageTags">
    <vt:lpwstr/>
  </property>
</Properties>
</file>