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Lst>
  <p:notesMasterIdLst>
    <p:notesMasterId r:id="rId6"/>
  </p:notesMasterIdLst>
  <p:sldIdLst>
    <p:sldId id="256" r:id="rId5"/>
  </p:sldIdLst>
  <p:sldSz cx="16559213" cy="5039995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ad7480e7405c00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0033CC"/>
    <a:srgbClr val="FDFDFD"/>
    <a:srgbClr val="FF6699"/>
    <a:srgbClr val="FF9999"/>
    <a:srgbClr val="1F4E79"/>
    <a:srgbClr val="146B8A"/>
    <a:srgbClr val="ACCEFB"/>
    <a:srgbClr val="BBCCDF"/>
    <a:srgbClr val="9BB8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C525CA-EAF7-229E-580B-879745F3BBB5}" v="2" dt="2024-07-16T12:45:02.035"/>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장혜은" userId="S::he1124@o365.pen.go.kr::9eba80e2-fa61-4230-8134-c56823ead9a2" providerId="AD" clId="Web-{4793690E-6A9F-47EA-9015-8177C0175767}"/>
    <pc:docChg chg="modSld">
      <pc:chgData name="장혜은" userId="S::he1124@o365.pen.go.kr::9eba80e2-fa61-4230-8134-c56823ead9a2" providerId="AD" clId="Web-{4793690E-6A9F-47EA-9015-8177C0175767}" dt="2023-08-16T08:14:39.561" v="61" actId="1076"/>
      <pc:docMkLst>
        <pc:docMk/>
      </pc:docMkLst>
      <pc:sldChg chg="modSp">
        <pc:chgData name="장혜은" userId="S::he1124@o365.pen.go.kr::9eba80e2-fa61-4230-8134-c56823ead9a2" providerId="AD" clId="Web-{4793690E-6A9F-47EA-9015-8177C0175767}" dt="2023-08-16T08:14:39.561" v="61" actId="1076"/>
        <pc:sldMkLst>
          <pc:docMk/>
          <pc:sldMk cId="817788705" sldId="256"/>
        </pc:sldMkLst>
        <pc:spChg chg="mod">
          <ac:chgData name="장혜은" userId="S::he1124@o365.pen.go.kr::9eba80e2-fa61-4230-8134-c56823ead9a2" providerId="AD" clId="Web-{4793690E-6A9F-47EA-9015-8177C0175767}" dt="2023-08-16T08:14:02.200" v="1" actId="20577"/>
          <ac:spMkLst>
            <pc:docMk/>
            <pc:sldMk cId="817788705" sldId="256"/>
            <ac:spMk id="15" creationId="{00000000-0000-0000-0000-000000000000}"/>
          </ac:spMkLst>
        </pc:spChg>
        <pc:spChg chg="mod">
          <ac:chgData name="장혜은" userId="S::he1124@o365.pen.go.kr::9eba80e2-fa61-4230-8134-c56823ead9a2" providerId="AD" clId="Web-{4793690E-6A9F-47EA-9015-8177C0175767}" dt="2023-08-16T08:14:37.826" v="32" actId="1076"/>
          <ac:spMkLst>
            <pc:docMk/>
            <pc:sldMk cId="817788705" sldId="256"/>
            <ac:spMk id="19" creationId="{ED10E9A1-4B72-4C90-25BD-0DEE6AB61E73}"/>
          </ac:spMkLst>
        </pc:spChg>
        <pc:spChg chg="mod">
          <ac:chgData name="장혜은" userId="S::he1124@o365.pen.go.kr::9eba80e2-fa61-4230-8134-c56823ead9a2" providerId="AD" clId="Web-{4793690E-6A9F-47EA-9015-8177C0175767}" dt="2023-08-16T08:14:38.061" v="36" actId="1076"/>
          <ac:spMkLst>
            <pc:docMk/>
            <pc:sldMk cId="817788705" sldId="256"/>
            <ac:spMk id="21" creationId="{55C2E5AB-47A8-36B1-E47A-D418258116DE}"/>
          </ac:spMkLst>
        </pc:spChg>
        <pc:spChg chg="mod">
          <ac:chgData name="장혜은" userId="S::he1124@o365.pen.go.kr::9eba80e2-fa61-4230-8134-c56823ead9a2" providerId="AD" clId="Web-{4793690E-6A9F-47EA-9015-8177C0175767}" dt="2023-08-16T08:14:38.248" v="39" actId="1076"/>
          <ac:spMkLst>
            <pc:docMk/>
            <pc:sldMk cId="817788705" sldId="256"/>
            <ac:spMk id="22" creationId="{671F574A-3290-B0E5-0FDE-7E1C6B165CAB}"/>
          </ac:spMkLst>
        </pc:spChg>
        <pc:spChg chg="mod">
          <ac:chgData name="장혜은" userId="S::he1124@o365.pen.go.kr::9eba80e2-fa61-4230-8134-c56823ead9a2" providerId="AD" clId="Web-{4793690E-6A9F-47EA-9015-8177C0175767}" dt="2023-08-16T08:14:38.373" v="41" actId="1076"/>
          <ac:spMkLst>
            <pc:docMk/>
            <pc:sldMk cId="817788705" sldId="256"/>
            <ac:spMk id="25" creationId="{748CE803-1E9E-EEE3-EFCB-778247E3E13C}"/>
          </ac:spMkLst>
        </pc:spChg>
        <pc:spChg chg="mod">
          <ac:chgData name="장혜은" userId="S::he1124@o365.pen.go.kr::9eba80e2-fa61-4230-8134-c56823ead9a2" providerId="AD" clId="Web-{4793690E-6A9F-47EA-9015-8177C0175767}" dt="2023-08-16T08:14:38.498" v="43" actId="1076"/>
          <ac:spMkLst>
            <pc:docMk/>
            <pc:sldMk cId="817788705" sldId="256"/>
            <ac:spMk id="59" creationId="{2DD5E962-BC69-A698-8903-BEE917A0246A}"/>
          </ac:spMkLst>
        </pc:spChg>
        <pc:spChg chg="mod">
          <ac:chgData name="장혜은" userId="S::he1124@o365.pen.go.kr::9eba80e2-fa61-4230-8134-c56823ead9a2" providerId="AD" clId="Web-{4793690E-6A9F-47EA-9015-8177C0175767}" dt="2023-08-16T08:14:38.670" v="46" actId="1076"/>
          <ac:spMkLst>
            <pc:docMk/>
            <pc:sldMk cId="817788705" sldId="256"/>
            <ac:spMk id="88" creationId="{563B5D38-FA5E-9BA8-C3FF-C994965470EA}"/>
          </ac:spMkLst>
        </pc:spChg>
        <pc:spChg chg="mod">
          <ac:chgData name="장혜은" userId="S::he1124@o365.pen.go.kr::9eba80e2-fa61-4230-8134-c56823ead9a2" providerId="AD" clId="Web-{4793690E-6A9F-47EA-9015-8177C0175767}" dt="2023-08-16T08:14:38.779" v="48" actId="1076"/>
          <ac:spMkLst>
            <pc:docMk/>
            <pc:sldMk cId="817788705" sldId="256"/>
            <ac:spMk id="99" creationId="{4E24A5D1-BA42-4949-F0A3-DFC4F9E7EB7D}"/>
          </ac:spMkLst>
        </pc:spChg>
        <pc:spChg chg="mod">
          <ac:chgData name="장혜은" userId="S::he1124@o365.pen.go.kr::9eba80e2-fa61-4230-8134-c56823ead9a2" providerId="AD" clId="Web-{4793690E-6A9F-47EA-9015-8177C0175767}" dt="2023-08-16T08:14:38.889" v="50" actId="1076"/>
          <ac:spMkLst>
            <pc:docMk/>
            <pc:sldMk cId="817788705" sldId="256"/>
            <ac:spMk id="140" creationId="{BE2E70F7-27DA-3D83-8E3C-144C8ED21ADD}"/>
          </ac:spMkLst>
        </pc:spChg>
        <pc:spChg chg="mod">
          <ac:chgData name="장혜은" userId="S::he1124@o365.pen.go.kr::9eba80e2-fa61-4230-8134-c56823ead9a2" providerId="AD" clId="Web-{4793690E-6A9F-47EA-9015-8177C0175767}" dt="2023-08-16T08:14:39.014" v="52" actId="1076"/>
          <ac:spMkLst>
            <pc:docMk/>
            <pc:sldMk cId="817788705" sldId="256"/>
            <ac:spMk id="169" creationId="{A4212555-7FEB-9E56-DE8D-7EADAD92C42D}"/>
          </ac:spMkLst>
        </pc:spChg>
        <pc:spChg chg="mod">
          <ac:chgData name="장혜은" userId="S::he1124@o365.pen.go.kr::9eba80e2-fa61-4230-8134-c56823ead9a2" providerId="AD" clId="Web-{4793690E-6A9F-47EA-9015-8177C0175767}" dt="2023-08-16T08:14:39.061" v="53" actId="1076"/>
          <ac:spMkLst>
            <pc:docMk/>
            <pc:sldMk cId="817788705" sldId="256"/>
            <ac:spMk id="180" creationId="{E979DD32-F5AF-A7AA-5FFC-C2365368A1FF}"/>
          </ac:spMkLst>
        </pc:spChg>
        <pc:spChg chg="mod">
          <ac:chgData name="장혜은" userId="S::he1124@o365.pen.go.kr::9eba80e2-fa61-4230-8134-c56823ead9a2" providerId="AD" clId="Web-{4793690E-6A9F-47EA-9015-8177C0175767}" dt="2023-08-16T08:14:39.139" v="54" actId="1076"/>
          <ac:spMkLst>
            <pc:docMk/>
            <pc:sldMk cId="817788705" sldId="256"/>
            <ac:spMk id="181" creationId="{0CDED235-87FA-D8EE-7376-4F2F844D70A4}"/>
          </ac:spMkLst>
        </pc:spChg>
        <pc:spChg chg="mod">
          <ac:chgData name="장혜은" userId="S::he1124@o365.pen.go.kr::9eba80e2-fa61-4230-8134-c56823ead9a2" providerId="AD" clId="Web-{4793690E-6A9F-47EA-9015-8177C0175767}" dt="2023-08-16T08:14:39.217" v="55" actId="1076"/>
          <ac:spMkLst>
            <pc:docMk/>
            <pc:sldMk cId="817788705" sldId="256"/>
            <ac:spMk id="219" creationId="{8E7EFA84-230C-776E-8ADC-7B36A6D36A3D}"/>
          </ac:spMkLst>
        </pc:spChg>
        <pc:spChg chg="mod">
          <ac:chgData name="장혜은" userId="S::he1124@o365.pen.go.kr::9eba80e2-fa61-4230-8134-c56823ead9a2" providerId="AD" clId="Web-{4793690E-6A9F-47EA-9015-8177C0175767}" dt="2023-08-16T08:14:39.326" v="57" actId="1076"/>
          <ac:spMkLst>
            <pc:docMk/>
            <pc:sldMk cId="817788705" sldId="256"/>
            <ac:spMk id="230" creationId="{C3B5E410-0B6A-4917-6170-0F87D5C3AA93}"/>
          </ac:spMkLst>
        </pc:spChg>
        <pc:spChg chg="mod">
          <ac:chgData name="장혜은" userId="S::he1124@o365.pen.go.kr::9eba80e2-fa61-4230-8134-c56823ead9a2" providerId="AD" clId="Web-{4793690E-6A9F-47EA-9015-8177C0175767}" dt="2023-08-16T08:14:39.451" v="59" actId="1076"/>
          <ac:spMkLst>
            <pc:docMk/>
            <pc:sldMk cId="817788705" sldId="256"/>
            <ac:spMk id="254" creationId="{0133D4CD-DCA0-A8D1-5222-BAD3CD46E79A}"/>
          </ac:spMkLst>
        </pc:spChg>
        <pc:spChg chg="mod">
          <ac:chgData name="장혜은" userId="S::he1124@o365.pen.go.kr::9eba80e2-fa61-4230-8134-c56823ead9a2" providerId="AD" clId="Web-{4793690E-6A9F-47EA-9015-8177C0175767}" dt="2023-08-16T08:14:39.561" v="61" actId="1076"/>
          <ac:spMkLst>
            <pc:docMk/>
            <pc:sldMk cId="817788705" sldId="256"/>
            <ac:spMk id="340" creationId="{9F4ED24D-A85F-A1B3-6768-F7F0A992F781}"/>
          </ac:spMkLst>
        </pc:spChg>
        <pc:cxnChg chg="mod">
          <ac:chgData name="장혜은" userId="S::he1124@o365.pen.go.kr::9eba80e2-fa61-4230-8134-c56823ead9a2" providerId="AD" clId="Web-{4793690E-6A9F-47EA-9015-8177C0175767}" dt="2023-08-16T08:14:37.998" v="35" actId="1076"/>
          <ac:cxnSpMkLst>
            <pc:docMk/>
            <pc:sldMk cId="817788705" sldId="256"/>
            <ac:cxnSpMk id="27" creationId="{80D659DC-BED0-D32F-C80B-98863539791F}"/>
          </ac:cxnSpMkLst>
        </pc:cxnChg>
        <pc:cxnChg chg="mod">
          <ac:chgData name="장혜은" userId="S::he1124@o365.pen.go.kr::9eba80e2-fa61-4230-8134-c56823ead9a2" providerId="AD" clId="Web-{4793690E-6A9F-47EA-9015-8177C0175767}" dt="2023-08-16T08:14:37.951" v="34" actId="1076"/>
          <ac:cxnSpMkLst>
            <pc:docMk/>
            <pc:sldMk cId="817788705" sldId="256"/>
            <ac:cxnSpMk id="30" creationId="{53861E68-6DDB-BF1E-D879-7BF6CBB89EFA}"/>
          </ac:cxnSpMkLst>
        </pc:cxnChg>
        <pc:cxnChg chg="mod">
          <ac:chgData name="장혜은" userId="S::he1124@o365.pen.go.kr::9eba80e2-fa61-4230-8134-c56823ead9a2" providerId="AD" clId="Web-{4793690E-6A9F-47EA-9015-8177C0175767}" dt="2023-08-16T08:14:38.436" v="42" actId="1076"/>
          <ac:cxnSpMkLst>
            <pc:docMk/>
            <pc:sldMk cId="817788705" sldId="256"/>
            <ac:cxnSpMk id="37" creationId="{4F14DDEB-777F-7000-9581-5A54FABE7BFD}"/>
          </ac:cxnSpMkLst>
        </pc:cxnChg>
        <pc:cxnChg chg="mod">
          <ac:chgData name="장혜은" userId="S::he1124@o365.pen.go.kr::9eba80e2-fa61-4230-8134-c56823ead9a2" providerId="AD" clId="Web-{4793690E-6A9F-47EA-9015-8177C0175767}" dt="2023-08-16T08:14:38.607" v="45" actId="1076"/>
          <ac:cxnSpMkLst>
            <pc:docMk/>
            <pc:sldMk cId="817788705" sldId="256"/>
            <ac:cxnSpMk id="64" creationId="{11F9B1A6-EB63-774E-68B9-45BD7B607890}"/>
          </ac:cxnSpMkLst>
        </pc:cxnChg>
        <pc:cxnChg chg="mod">
          <ac:chgData name="장혜은" userId="S::he1124@o365.pen.go.kr::9eba80e2-fa61-4230-8134-c56823ead9a2" providerId="AD" clId="Web-{4793690E-6A9F-47EA-9015-8177C0175767}" dt="2023-08-16T08:14:38.186" v="38" actId="1076"/>
          <ac:cxnSpMkLst>
            <pc:docMk/>
            <pc:sldMk cId="817788705" sldId="256"/>
            <ac:cxnSpMk id="80" creationId="{0F06698D-E264-EBF4-C836-45A6562B2C75}"/>
          </ac:cxnSpMkLst>
        </pc:cxnChg>
        <pc:cxnChg chg="mod">
          <ac:chgData name="장혜은" userId="S::he1124@o365.pen.go.kr::9eba80e2-fa61-4230-8134-c56823ead9a2" providerId="AD" clId="Web-{4793690E-6A9F-47EA-9015-8177C0175767}" dt="2023-08-16T08:14:38.717" v="47" actId="1076"/>
          <ac:cxnSpMkLst>
            <pc:docMk/>
            <pc:sldMk cId="817788705" sldId="256"/>
            <ac:cxnSpMk id="104" creationId="{7FF11DC2-58A8-726D-E12B-FB9213014AE9}"/>
          </ac:cxnSpMkLst>
        </pc:cxnChg>
        <pc:cxnChg chg="mod">
          <ac:chgData name="장혜은" userId="S::he1124@o365.pen.go.kr::9eba80e2-fa61-4230-8134-c56823ead9a2" providerId="AD" clId="Web-{4793690E-6A9F-47EA-9015-8177C0175767}" dt="2023-08-16T08:14:38.842" v="49" actId="1076"/>
          <ac:cxnSpMkLst>
            <pc:docMk/>
            <pc:sldMk cId="817788705" sldId="256"/>
            <ac:cxnSpMk id="126" creationId="{5635B3A6-1F78-B8F4-F067-10A78B83CD4D}"/>
          </ac:cxnSpMkLst>
        </pc:cxnChg>
        <pc:cxnChg chg="mod">
          <ac:chgData name="장혜은" userId="S::he1124@o365.pen.go.kr::9eba80e2-fa61-4230-8134-c56823ead9a2" providerId="AD" clId="Web-{4793690E-6A9F-47EA-9015-8177C0175767}" dt="2023-08-16T08:14:38.311" v="40" actId="1076"/>
          <ac:cxnSpMkLst>
            <pc:docMk/>
            <pc:sldMk cId="817788705" sldId="256"/>
            <ac:cxnSpMk id="142" creationId="{E525364B-EAD1-1725-D97A-DD429A8E1243}"/>
          </ac:cxnSpMkLst>
        </pc:cxnChg>
        <pc:cxnChg chg="mod">
          <ac:chgData name="장혜은" userId="S::he1124@o365.pen.go.kr::9eba80e2-fa61-4230-8134-c56823ead9a2" providerId="AD" clId="Web-{4793690E-6A9F-47EA-9015-8177C0175767}" dt="2023-08-16T08:14:38.123" v="37" actId="1076"/>
          <ac:cxnSpMkLst>
            <pc:docMk/>
            <pc:sldMk cId="817788705" sldId="256"/>
            <ac:cxnSpMk id="173" creationId="{5A8B17B2-95A5-6E0F-9596-17CF8976CB59}"/>
          </ac:cxnSpMkLst>
        </pc:cxnChg>
        <pc:cxnChg chg="mod">
          <ac:chgData name="장혜은" userId="S::he1124@o365.pen.go.kr::9eba80e2-fa61-4230-8134-c56823ead9a2" providerId="AD" clId="Web-{4793690E-6A9F-47EA-9015-8177C0175767}" dt="2023-08-16T08:14:37.889" v="33" actId="1076"/>
          <ac:cxnSpMkLst>
            <pc:docMk/>
            <pc:sldMk cId="817788705" sldId="256"/>
            <ac:cxnSpMk id="196" creationId="{3D7978AE-8B93-932A-DE38-0DECDB1C7890}"/>
          </ac:cxnSpMkLst>
        </pc:cxnChg>
        <pc:cxnChg chg="mod">
          <ac:chgData name="장혜은" userId="S::he1124@o365.pen.go.kr::9eba80e2-fa61-4230-8134-c56823ead9a2" providerId="AD" clId="Web-{4793690E-6A9F-47EA-9015-8177C0175767}" dt="2023-08-16T08:14:39.264" v="56" actId="1076"/>
          <ac:cxnSpMkLst>
            <pc:docMk/>
            <pc:sldMk cId="817788705" sldId="256"/>
            <ac:cxnSpMk id="226" creationId="{1F127DBE-A486-5F51-2B81-A3607FAE4125}"/>
          </ac:cxnSpMkLst>
        </pc:cxnChg>
        <pc:cxnChg chg="mod">
          <ac:chgData name="장혜은" userId="S::he1124@o365.pen.go.kr::9eba80e2-fa61-4230-8134-c56823ead9a2" providerId="AD" clId="Web-{4793690E-6A9F-47EA-9015-8177C0175767}" dt="2023-08-16T08:14:38.545" v="44" actId="1076"/>
          <ac:cxnSpMkLst>
            <pc:docMk/>
            <pc:sldMk cId="817788705" sldId="256"/>
            <ac:cxnSpMk id="260" creationId="{AD317FDC-F5B3-C84D-8553-0965132FBBE0}"/>
          </ac:cxnSpMkLst>
        </pc:cxnChg>
        <pc:cxnChg chg="mod">
          <ac:chgData name="장혜은" userId="S::he1124@o365.pen.go.kr::9eba80e2-fa61-4230-8134-c56823ead9a2" providerId="AD" clId="Web-{4793690E-6A9F-47EA-9015-8177C0175767}" dt="2023-08-16T08:14:39.498" v="60" actId="1076"/>
          <ac:cxnSpMkLst>
            <pc:docMk/>
            <pc:sldMk cId="817788705" sldId="256"/>
            <ac:cxnSpMk id="324" creationId="{757DF911-25C1-10DB-F007-B9EAE5445330}"/>
          </ac:cxnSpMkLst>
        </pc:cxnChg>
        <pc:cxnChg chg="mod">
          <ac:chgData name="장혜은" userId="S::he1124@o365.pen.go.kr::9eba80e2-fa61-4230-8134-c56823ead9a2" providerId="AD" clId="Web-{4793690E-6A9F-47EA-9015-8177C0175767}" dt="2023-08-16T08:14:38.951" v="51" actId="1076"/>
          <ac:cxnSpMkLst>
            <pc:docMk/>
            <pc:sldMk cId="817788705" sldId="256"/>
            <ac:cxnSpMk id="354" creationId="{1E8B4805-E657-F87B-D7DC-B05F3B001AAE}"/>
          </ac:cxnSpMkLst>
        </pc:cxnChg>
        <pc:cxnChg chg="mod">
          <ac:chgData name="장혜은" userId="S::he1124@o365.pen.go.kr::9eba80e2-fa61-4230-8134-c56823ead9a2" providerId="AD" clId="Web-{4793690E-6A9F-47EA-9015-8177C0175767}" dt="2023-08-16T08:14:39.389" v="58" actId="1076"/>
          <ac:cxnSpMkLst>
            <pc:docMk/>
            <pc:sldMk cId="817788705" sldId="256"/>
            <ac:cxnSpMk id="471" creationId="{F3186580-143F-915F-B40D-99428618BAD4}"/>
          </ac:cxnSpMkLst>
        </pc:cxnChg>
      </pc:sldChg>
    </pc:docChg>
  </pc:docChgLst>
  <pc:docChgLst>
    <pc:chgData name="장혜은" userId="S::he1124@o365.pen.go.kr::9eba80e2-fa61-4230-8134-c56823ead9a2" providerId="AD" clId="Web-{A6728631-90D1-461E-BC3D-7B96D7BB2514}"/>
    <pc:docChg chg="addSld delSld modSld">
      <pc:chgData name="장혜은" userId="S::he1124@o365.pen.go.kr::9eba80e2-fa61-4230-8134-c56823ead9a2" providerId="AD" clId="Web-{A6728631-90D1-461E-BC3D-7B96D7BB2514}" dt="2023-08-16T08:32:33.707" v="47" actId="1076"/>
      <pc:docMkLst>
        <pc:docMk/>
      </pc:docMkLst>
      <pc:sldChg chg="addSp modSp">
        <pc:chgData name="장혜은" userId="S::he1124@o365.pen.go.kr::9eba80e2-fa61-4230-8134-c56823ead9a2" providerId="AD" clId="Web-{A6728631-90D1-461E-BC3D-7B96D7BB2514}" dt="2023-08-16T08:32:33.707" v="47" actId="1076"/>
        <pc:sldMkLst>
          <pc:docMk/>
          <pc:sldMk cId="817788705" sldId="256"/>
        </pc:sldMkLst>
        <pc:spChg chg="mod">
          <ac:chgData name="장혜은" userId="S::he1124@o365.pen.go.kr::9eba80e2-fa61-4230-8134-c56823ead9a2" providerId="AD" clId="Web-{A6728631-90D1-461E-BC3D-7B96D7BB2514}" dt="2023-08-16T08:29:53.297" v="11" actId="1076"/>
          <ac:spMkLst>
            <pc:docMk/>
            <pc:sldMk cId="817788705" sldId="256"/>
            <ac:spMk id="32" creationId="{0FBF3E9F-0CDF-3329-12FF-0993588A1ADB}"/>
          </ac:spMkLst>
        </pc:spChg>
        <pc:picChg chg="add mod">
          <ac:chgData name="장혜은" userId="S::he1124@o365.pen.go.kr::9eba80e2-fa61-4230-8134-c56823ead9a2" providerId="AD" clId="Web-{A6728631-90D1-461E-BC3D-7B96D7BB2514}" dt="2023-08-16T08:31:02.924" v="30" actId="1076"/>
          <ac:picMkLst>
            <pc:docMk/>
            <pc:sldMk cId="817788705" sldId="256"/>
            <ac:picMk id="10" creationId="{C9ABAB53-485C-6C48-623E-7C5AA5032CEC}"/>
          </ac:picMkLst>
        </pc:picChg>
        <pc:picChg chg="add mod">
          <ac:chgData name="장혜은" userId="S::he1124@o365.pen.go.kr::9eba80e2-fa61-4230-8134-c56823ead9a2" providerId="AD" clId="Web-{A6728631-90D1-461E-BC3D-7B96D7BB2514}" dt="2023-08-16T08:31:00.174" v="29" actId="1076"/>
          <ac:picMkLst>
            <pc:docMk/>
            <pc:sldMk cId="817788705" sldId="256"/>
            <ac:picMk id="11" creationId="{F189BFD9-46D4-9203-E17B-38D43D3EF27A}"/>
          </ac:picMkLst>
        </pc:picChg>
        <pc:picChg chg="add mod">
          <ac:chgData name="장혜은" userId="S::he1124@o365.pen.go.kr::9eba80e2-fa61-4230-8134-c56823ead9a2" providerId="AD" clId="Web-{A6728631-90D1-461E-BC3D-7B96D7BB2514}" dt="2023-08-16T08:32:33.707" v="47" actId="1076"/>
          <ac:picMkLst>
            <pc:docMk/>
            <pc:sldMk cId="817788705" sldId="256"/>
            <ac:picMk id="12" creationId="{095F7C3D-434B-B073-8207-88A769E89785}"/>
          </ac:picMkLst>
        </pc:picChg>
        <pc:picChg chg="mod">
          <ac:chgData name="장혜은" userId="S::he1124@o365.pen.go.kr::9eba80e2-fa61-4230-8134-c56823ead9a2" providerId="AD" clId="Web-{A6728631-90D1-461E-BC3D-7B96D7BB2514}" dt="2023-08-16T08:29:17.968" v="5" actId="1076"/>
          <ac:picMkLst>
            <pc:docMk/>
            <pc:sldMk cId="817788705" sldId="256"/>
            <ac:picMk id="34" creationId="{C5082D81-E6E3-8F75-4507-50EE9F37B7A2}"/>
          </ac:picMkLst>
        </pc:picChg>
        <pc:picChg chg="mod">
          <ac:chgData name="장혜은" userId="S::he1124@o365.pen.go.kr::9eba80e2-fa61-4230-8134-c56823ead9a2" providerId="AD" clId="Web-{A6728631-90D1-461E-BC3D-7B96D7BB2514}" dt="2023-08-16T08:29:22.453" v="7" actId="1076"/>
          <ac:picMkLst>
            <pc:docMk/>
            <pc:sldMk cId="817788705" sldId="256"/>
            <ac:picMk id="35" creationId="{CD4F3529-8985-0F95-4F83-92EE642E57DE}"/>
          </ac:picMkLst>
        </pc:picChg>
        <pc:picChg chg="mod">
          <ac:chgData name="장혜은" userId="S::he1124@o365.pen.go.kr::9eba80e2-fa61-4230-8134-c56823ead9a2" providerId="AD" clId="Web-{A6728631-90D1-461E-BC3D-7B96D7BB2514}" dt="2023-08-16T08:29:26.984" v="9" actId="1076"/>
          <ac:picMkLst>
            <pc:docMk/>
            <pc:sldMk cId="817788705" sldId="256"/>
            <ac:picMk id="38" creationId="{F2201144-9DAC-79A9-6E48-B55D113F7A0F}"/>
          </ac:picMkLst>
        </pc:picChg>
        <pc:picChg chg="mod">
          <ac:chgData name="장혜은" userId="S::he1124@o365.pen.go.kr::9eba80e2-fa61-4230-8134-c56823ead9a2" providerId="AD" clId="Web-{A6728631-90D1-461E-BC3D-7B96D7BB2514}" dt="2023-08-16T08:30:00.422" v="14" actId="1076"/>
          <ac:picMkLst>
            <pc:docMk/>
            <pc:sldMk cId="817788705" sldId="256"/>
            <ac:picMk id="40" creationId="{A06CB76A-2A3E-A60A-466E-037B333FA172}"/>
          </ac:picMkLst>
        </pc:picChg>
        <pc:picChg chg="mod">
          <ac:chgData name="장혜은" userId="S::he1124@o365.pen.go.kr::9eba80e2-fa61-4230-8134-c56823ead9a2" providerId="AD" clId="Web-{A6728631-90D1-461E-BC3D-7B96D7BB2514}" dt="2023-08-16T08:30:02.719" v="15" actId="1076"/>
          <ac:picMkLst>
            <pc:docMk/>
            <pc:sldMk cId="817788705" sldId="256"/>
            <ac:picMk id="42" creationId="{48277118-4487-42F4-804F-FCB88AB477D8}"/>
          </ac:picMkLst>
        </pc:picChg>
        <pc:picChg chg="mod">
          <ac:chgData name="장혜은" userId="S::he1124@o365.pen.go.kr::9eba80e2-fa61-4230-8134-c56823ead9a2" providerId="AD" clId="Web-{A6728631-90D1-461E-BC3D-7B96D7BB2514}" dt="2023-08-16T08:30:10.516" v="18" actId="1076"/>
          <ac:picMkLst>
            <pc:docMk/>
            <pc:sldMk cId="817788705" sldId="256"/>
            <ac:picMk id="44" creationId="{E839BD22-94C7-0C09-F8A6-E6833BFA510D}"/>
          </ac:picMkLst>
        </pc:picChg>
        <pc:picChg chg="mod">
          <ac:chgData name="장혜은" userId="S::he1124@o365.pen.go.kr::9eba80e2-fa61-4230-8134-c56823ead9a2" providerId="AD" clId="Web-{A6728631-90D1-461E-BC3D-7B96D7BB2514}" dt="2023-08-16T08:30:08.079" v="17" actId="1076"/>
          <ac:picMkLst>
            <pc:docMk/>
            <pc:sldMk cId="817788705" sldId="256"/>
            <ac:picMk id="46" creationId="{0C9062B3-8D6B-F4B1-BD19-168F3AA5D1DD}"/>
          </ac:picMkLst>
        </pc:picChg>
        <pc:picChg chg="mod">
          <ac:chgData name="장혜은" userId="S::he1124@o365.pen.go.kr::9eba80e2-fa61-4230-8134-c56823ead9a2" providerId="AD" clId="Web-{A6728631-90D1-461E-BC3D-7B96D7BB2514}" dt="2023-08-16T08:29:55.766" v="12" actId="1076"/>
          <ac:picMkLst>
            <pc:docMk/>
            <pc:sldMk cId="817788705" sldId="256"/>
            <ac:picMk id="52" creationId="{8A839A34-46E2-DB32-1CB1-41DF8C7BB89B}"/>
          </ac:picMkLst>
        </pc:picChg>
      </pc:sldChg>
      <pc:sldChg chg="add del replId">
        <pc:chgData name="장혜은" userId="S::he1124@o365.pen.go.kr::9eba80e2-fa61-4230-8134-c56823ead9a2" providerId="AD" clId="Web-{A6728631-90D1-461E-BC3D-7B96D7BB2514}" dt="2023-08-16T08:31:55.363" v="42"/>
        <pc:sldMkLst>
          <pc:docMk/>
          <pc:sldMk cId="3124470411" sldId="257"/>
        </pc:sldMkLst>
      </pc:sldChg>
      <pc:sldChg chg="add del replId">
        <pc:chgData name="장혜은" userId="S::he1124@o365.pen.go.kr::9eba80e2-fa61-4230-8134-c56823ead9a2" providerId="AD" clId="Web-{A6728631-90D1-461E-BC3D-7B96D7BB2514}" dt="2023-08-16T08:31:53.644" v="41"/>
        <pc:sldMkLst>
          <pc:docMk/>
          <pc:sldMk cId="3957723301" sldId="258"/>
        </pc:sldMkLst>
      </pc:sldChg>
      <pc:sldChg chg="add del replId">
        <pc:chgData name="장혜은" userId="S::he1124@o365.pen.go.kr::9eba80e2-fa61-4230-8134-c56823ead9a2" providerId="AD" clId="Web-{A6728631-90D1-461E-BC3D-7B96D7BB2514}" dt="2023-08-16T08:31:52.972" v="40"/>
        <pc:sldMkLst>
          <pc:docMk/>
          <pc:sldMk cId="216182391" sldId="259"/>
        </pc:sldMkLst>
      </pc:sldChg>
      <pc:sldChg chg="add del replId">
        <pc:chgData name="장혜은" userId="S::he1124@o365.pen.go.kr::9eba80e2-fa61-4230-8134-c56823ead9a2" providerId="AD" clId="Web-{A6728631-90D1-461E-BC3D-7B96D7BB2514}" dt="2023-08-16T08:31:52.300" v="39"/>
        <pc:sldMkLst>
          <pc:docMk/>
          <pc:sldMk cId="68732011" sldId="260"/>
        </pc:sldMkLst>
      </pc:sldChg>
      <pc:sldChg chg="add del replId">
        <pc:chgData name="장혜은" userId="S::he1124@o365.pen.go.kr::9eba80e2-fa61-4230-8134-c56823ead9a2" providerId="AD" clId="Web-{A6728631-90D1-461E-BC3D-7B96D7BB2514}" dt="2023-08-16T08:31:51.769" v="38"/>
        <pc:sldMkLst>
          <pc:docMk/>
          <pc:sldMk cId="3672944736" sldId="261"/>
        </pc:sldMkLst>
      </pc:sldChg>
      <pc:sldChg chg="add del replId">
        <pc:chgData name="장혜은" userId="S::he1124@o365.pen.go.kr::9eba80e2-fa61-4230-8134-c56823ead9a2" providerId="AD" clId="Web-{A6728631-90D1-461E-BC3D-7B96D7BB2514}" dt="2023-08-16T08:31:50.644" v="37"/>
        <pc:sldMkLst>
          <pc:docMk/>
          <pc:sldMk cId="1149676276" sldId="262"/>
        </pc:sldMkLst>
      </pc:sldChg>
    </pc:docChg>
  </pc:docChgLst>
  <pc:docChgLst>
    <pc:chgData name="김용민" userId="S::yongmin0124@o365.pen.go.kr::e2c4d113-a29e-44ab-b4d2-38d3733ae3e0" providerId="AD" clId="Web-{106E7FAE-D311-47B4-B76A-46520A385DFF}"/>
    <pc:docChg chg="modSld">
      <pc:chgData name="김용민" userId="S::yongmin0124@o365.pen.go.kr::e2c4d113-a29e-44ab-b4d2-38d3733ae3e0" providerId="AD" clId="Web-{106E7FAE-D311-47B4-B76A-46520A385DFF}" dt="2023-08-21T02:20:50.599" v="2" actId="14100"/>
      <pc:docMkLst>
        <pc:docMk/>
      </pc:docMkLst>
      <pc:sldChg chg="modSp">
        <pc:chgData name="김용민" userId="S::yongmin0124@o365.pen.go.kr::e2c4d113-a29e-44ab-b4d2-38d3733ae3e0" providerId="AD" clId="Web-{106E7FAE-D311-47B4-B76A-46520A385DFF}" dt="2023-08-21T02:20:50.599" v="2" actId="14100"/>
        <pc:sldMkLst>
          <pc:docMk/>
          <pc:sldMk cId="817788705" sldId="256"/>
        </pc:sldMkLst>
        <pc:spChg chg="mod">
          <ac:chgData name="김용민" userId="S::yongmin0124@o365.pen.go.kr::e2c4d113-a29e-44ab-b4d2-38d3733ae3e0" providerId="AD" clId="Web-{106E7FAE-D311-47B4-B76A-46520A385DFF}" dt="2023-08-21T02:20:46.521" v="1" actId="1076"/>
          <ac:spMkLst>
            <pc:docMk/>
            <pc:sldMk cId="817788705" sldId="256"/>
            <ac:spMk id="230" creationId="{C3B5E410-0B6A-4917-6170-0F87D5C3AA93}"/>
          </ac:spMkLst>
        </pc:spChg>
        <pc:cxnChg chg="mod">
          <ac:chgData name="김용민" userId="S::yongmin0124@o365.pen.go.kr::e2c4d113-a29e-44ab-b4d2-38d3733ae3e0" providerId="AD" clId="Web-{106E7FAE-D311-47B4-B76A-46520A385DFF}" dt="2023-08-21T02:20:50.599" v="2" actId="14100"/>
          <ac:cxnSpMkLst>
            <pc:docMk/>
            <pc:sldMk cId="817788705" sldId="256"/>
            <ac:cxnSpMk id="226" creationId="{1F127DBE-A486-5F51-2B81-A3607FAE4125}"/>
          </ac:cxnSpMkLst>
        </pc:cxnChg>
      </pc:sldChg>
    </pc:docChg>
  </pc:docChgLst>
  <pc:docChgLst>
    <pc:chgData name="장혜은" userId="S::he1124@o365.pen.go.kr::9eba80e2-fa61-4230-8134-c56823ead9a2" providerId="AD" clId="Web-{06EBD166-57DD-4A18-8F1C-53C56813E3CF}"/>
    <pc:docChg chg="modSld">
      <pc:chgData name="장혜은" userId="S::he1124@o365.pen.go.kr::9eba80e2-fa61-4230-8134-c56823ead9a2" providerId="AD" clId="Web-{06EBD166-57DD-4A18-8F1C-53C56813E3CF}" dt="2023-08-16T08:39:20.289" v="27" actId="1076"/>
      <pc:docMkLst>
        <pc:docMk/>
      </pc:docMkLst>
      <pc:sldChg chg="modSp">
        <pc:chgData name="장혜은" userId="S::he1124@o365.pen.go.kr::9eba80e2-fa61-4230-8134-c56823ead9a2" providerId="AD" clId="Web-{06EBD166-57DD-4A18-8F1C-53C56813E3CF}" dt="2023-08-16T08:39:20.289" v="27" actId="1076"/>
        <pc:sldMkLst>
          <pc:docMk/>
          <pc:sldMk cId="817788705" sldId="256"/>
        </pc:sldMkLst>
        <pc:spChg chg="mod">
          <ac:chgData name="장혜은" userId="S::he1124@o365.pen.go.kr::9eba80e2-fa61-4230-8134-c56823ead9a2" providerId="AD" clId="Web-{06EBD166-57DD-4A18-8F1C-53C56813E3CF}" dt="2023-08-16T08:38:32.973" v="15" actId="1076"/>
          <ac:spMkLst>
            <pc:docMk/>
            <pc:sldMk cId="817788705" sldId="256"/>
            <ac:spMk id="32" creationId="{0FBF3E9F-0CDF-3329-12FF-0993588A1ADB}"/>
          </ac:spMkLst>
        </pc:spChg>
        <pc:spChg chg="mod">
          <ac:chgData name="장혜은" userId="S::he1124@o365.pen.go.kr::9eba80e2-fa61-4230-8134-c56823ead9a2" providerId="AD" clId="Web-{06EBD166-57DD-4A18-8F1C-53C56813E3CF}" dt="2023-08-16T08:39:11.804" v="25" actId="1076"/>
          <ac:spMkLst>
            <pc:docMk/>
            <pc:sldMk cId="817788705" sldId="256"/>
            <ac:spMk id="47" creationId="{D8E9D842-0E00-DCEF-B3F4-6BB35BEF9433}"/>
          </ac:spMkLst>
        </pc:spChg>
        <pc:picChg chg="mod">
          <ac:chgData name="장혜은" userId="S::he1124@o365.pen.go.kr::9eba80e2-fa61-4230-8134-c56823ead9a2" providerId="AD" clId="Web-{06EBD166-57DD-4A18-8F1C-53C56813E3CF}" dt="2023-08-16T08:39:16.288" v="26" actId="1076"/>
          <ac:picMkLst>
            <pc:docMk/>
            <pc:sldMk cId="817788705" sldId="256"/>
            <ac:picMk id="10" creationId="{C9ABAB53-485C-6C48-623E-7C5AA5032CEC}"/>
          </ac:picMkLst>
        </pc:picChg>
        <pc:picChg chg="mod">
          <ac:chgData name="장혜은" userId="S::he1124@o365.pen.go.kr::9eba80e2-fa61-4230-8134-c56823ead9a2" providerId="AD" clId="Web-{06EBD166-57DD-4A18-8F1C-53C56813E3CF}" dt="2023-08-16T08:39:05.506" v="24" actId="1076"/>
          <ac:picMkLst>
            <pc:docMk/>
            <pc:sldMk cId="817788705" sldId="256"/>
            <ac:picMk id="11" creationId="{F189BFD9-46D4-9203-E17B-38D43D3EF27A}"/>
          </ac:picMkLst>
        </pc:picChg>
        <pc:picChg chg="mod">
          <ac:chgData name="장혜은" userId="S::he1124@o365.pen.go.kr::9eba80e2-fa61-4230-8134-c56823ead9a2" providerId="AD" clId="Web-{06EBD166-57DD-4A18-8F1C-53C56813E3CF}" dt="2023-08-16T08:39:20.289" v="27" actId="1076"/>
          <ac:picMkLst>
            <pc:docMk/>
            <pc:sldMk cId="817788705" sldId="256"/>
            <ac:picMk id="12" creationId="{095F7C3D-434B-B073-8207-88A769E89785}"/>
          </ac:picMkLst>
        </pc:picChg>
        <pc:picChg chg="mod">
          <ac:chgData name="장혜은" userId="S::he1124@o365.pen.go.kr::9eba80e2-fa61-4230-8134-c56823ead9a2" providerId="AD" clId="Web-{06EBD166-57DD-4A18-8F1C-53C56813E3CF}" dt="2023-08-16T08:38:27.879" v="14" actId="1076"/>
          <ac:picMkLst>
            <pc:docMk/>
            <pc:sldMk cId="817788705" sldId="256"/>
            <ac:picMk id="52" creationId="{8A839A34-46E2-DB32-1CB1-41DF8C7BB89B}"/>
          </ac:picMkLst>
        </pc:picChg>
      </pc:sldChg>
    </pc:docChg>
  </pc:docChgLst>
  <pc:docChgLst>
    <pc:chgData name="게스트 사용자" userId="S::urn:spo:anon#d62104a40a4dea5f1ba411447c3f0ad83bacd9da84d1e7dea81a779a30b32fa1::" providerId="AD" clId="Web-{22C525CA-EAF7-229E-580B-879745F3BBB5}"/>
    <pc:docChg chg="addSld delSld">
      <pc:chgData name="게스트 사용자" userId="S::urn:spo:anon#d62104a40a4dea5f1ba411447c3f0ad83bacd9da84d1e7dea81a779a30b32fa1::" providerId="AD" clId="Web-{22C525CA-EAF7-229E-580B-879745F3BBB5}" dt="2024-07-16T12:45:02.035" v="1"/>
      <pc:docMkLst>
        <pc:docMk/>
      </pc:docMkLst>
      <pc:sldChg chg="new del">
        <pc:chgData name="게스트 사용자" userId="S::urn:spo:anon#d62104a40a4dea5f1ba411447c3f0ad83bacd9da84d1e7dea81a779a30b32fa1::" providerId="AD" clId="Web-{22C525CA-EAF7-229E-580B-879745F3BBB5}" dt="2024-07-16T12:45:02.035" v="1"/>
        <pc:sldMkLst>
          <pc:docMk/>
          <pc:sldMk cId="12872953"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D6D96D-F98B-4AC0-8CE9-E7937A0D504B}" type="datetimeFigureOut">
              <a:rPr lang="ko-KR" altLang="en-US" smtClean="0"/>
              <a:t>2024-07-16</a:t>
            </a:fld>
            <a:endParaRPr lang="ko-KR" altLang="en-US"/>
          </a:p>
        </p:txBody>
      </p:sp>
      <p:sp>
        <p:nvSpPr>
          <p:cNvPr id="4" name="슬라이드 이미지 개체 틀 3"/>
          <p:cNvSpPr>
            <a:spLocks noGrp="1" noRot="1" noChangeAspect="1"/>
          </p:cNvSpPr>
          <p:nvPr>
            <p:ph type="sldImg" idx="2"/>
          </p:nvPr>
        </p:nvSpPr>
        <p:spPr>
          <a:xfrm>
            <a:off x="2922588" y="1143000"/>
            <a:ext cx="1012825"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802216-DA26-4A73-B5B9-185450AE0799}" type="slidenum">
              <a:rPr lang="ko-KR" altLang="en-US" smtClean="0"/>
              <a:t>‹#›</a:t>
            </a:fld>
            <a:endParaRPr lang="ko-KR" altLang="en-US"/>
          </a:p>
        </p:txBody>
      </p:sp>
    </p:spTree>
    <p:extLst>
      <p:ext uri="{BB962C8B-B14F-4D97-AF65-F5344CB8AC3E}">
        <p14:creationId xmlns:p14="http://schemas.microsoft.com/office/powerpoint/2010/main" val="34049789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922588" y="1143000"/>
            <a:ext cx="1012825" cy="3086100"/>
          </a:xfrm>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F9802216-DA26-4A73-B5B9-185450AE0799}" type="slidenum">
              <a:rPr lang="ko-KR" altLang="en-US" smtClean="0"/>
              <a:t>1</a:t>
            </a:fld>
            <a:endParaRPr lang="ko-KR" altLang="en-US"/>
          </a:p>
        </p:txBody>
      </p:sp>
    </p:spTree>
    <p:extLst>
      <p:ext uri="{BB962C8B-B14F-4D97-AF65-F5344CB8AC3E}">
        <p14:creationId xmlns:p14="http://schemas.microsoft.com/office/powerpoint/2010/main" val="2470507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2069902" y="8264254"/>
            <a:ext cx="12419410" cy="17546649"/>
          </a:xfrm>
        </p:spPr>
        <p:txBody>
          <a:bodyPr anchor="b">
            <a:normAutofit/>
          </a:bodyPr>
          <a:lstStyle>
            <a:lvl1pPr algn="ctr">
              <a:defRPr sz="8149"/>
            </a:lvl1pPr>
          </a:lstStyle>
          <a:p>
            <a:r>
              <a:rPr lang="ko-KR" altLang="en-US"/>
              <a:t>마스터 제목 스타일 편집</a:t>
            </a:r>
            <a:endParaRPr lang="en-US"/>
          </a:p>
        </p:txBody>
      </p:sp>
      <p:sp>
        <p:nvSpPr>
          <p:cNvPr id="3" name="Subtitle 2"/>
          <p:cNvSpPr>
            <a:spLocks noGrp="1"/>
          </p:cNvSpPr>
          <p:nvPr>
            <p:ph type="subTitle" idx="1"/>
          </p:nvPr>
        </p:nvSpPr>
        <p:spPr>
          <a:xfrm>
            <a:off x="2069902" y="26471644"/>
            <a:ext cx="12419410" cy="12168318"/>
          </a:xfrm>
        </p:spPr>
        <p:txBody>
          <a:bodyPr>
            <a:normAutofit/>
          </a:bodyPr>
          <a:lstStyle>
            <a:lvl1pPr marL="0" indent="0" algn="ctr">
              <a:buNone/>
              <a:defRPr sz="3260">
                <a:solidFill>
                  <a:schemeClr val="tx1">
                    <a:lumMod val="75000"/>
                    <a:lumOff val="25000"/>
                  </a:schemeClr>
                </a:solidFill>
              </a:defRPr>
            </a:lvl1pPr>
            <a:lvl2pPr marL="620969" indent="0" algn="ctr">
              <a:buNone/>
              <a:defRPr sz="3803"/>
            </a:lvl2pPr>
            <a:lvl3pPr marL="1241938" indent="0" algn="ctr">
              <a:buNone/>
              <a:defRPr sz="3260"/>
            </a:lvl3pPr>
            <a:lvl4pPr marL="1862907" indent="0" algn="ctr">
              <a:buNone/>
              <a:defRPr sz="2716"/>
            </a:lvl4pPr>
            <a:lvl5pPr marL="2483876" indent="0" algn="ctr">
              <a:buNone/>
              <a:defRPr sz="2716"/>
            </a:lvl5pPr>
            <a:lvl6pPr marL="3104845" indent="0" algn="ctr">
              <a:buNone/>
              <a:defRPr sz="2716"/>
            </a:lvl6pPr>
            <a:lvl7pPr marL="3725814" indent="0" algn="ctr">
              <a:buNone/>
              <a:defRPr sz="2716"/>
            </a:lvl7pPr>
            <a:lvl8pPr marL="4346783" indent="0" algn="ctr">
              <a:buNone/>
              <a:defRPr sz="2716"/>
            </a:lvl8pPr>
            <a:lvl9pPr marL="4967752" indent="0" algn="ctr">
              <a:buNone/>
              <a:defRPr sz="2716"/>
            </a:lvl9pPr>
          </a:lstStyle>
          <a:p>
            <a:r>
              <a:rPr lang="ko-KR" altLang="en-US"/>
              <a:t>클릭하여 마스터 부제목 스타일 편집</a:t>
            </a:r>
            <a:endParaRPr lang="en-US"/>
          </a:p>
        </p:txBody>
      </p:sp>
      <p:sp>
        <p:nvSpPr>
          <p:cNvPr id="4" name="Date Placeholder 3"/>
          <p:cNvSpPr>
            <a:spLocks noGrp="1"/>
          </p:cNvSpPr>
          <p:nvPr>
            <p:ph type="dt" sz="half" idx="10"/>
          </p:nvPr>
        </p:nvSpPr>
        <p:spPr/>
        <p:txBody>
          <a:bodyPr/>
          <a:lstStyle/>
          <a:p>
            <a:fld id="{035229E0-66BD-4C03-9E97-FDC549E28DEE}" type="datetimeFigureOut">
              <a:rPr lang="ko-KR" altLang="en-US" smtClean="0"/>
              <a:t>2024-07-16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685F848-C02E-4D53-9B66-6D4FDDFFEE9E}" type="slidenum">
              <a:rPr lang="ko-KR" altLang="en-US" smtClean="0"/>
              <a:t>‹#›</a:t>
            </a:fld>
            <a:endParaRPr lang="ko-KR" altLang="en-US"/>
          </a:p>
        </p:txBody>
      </p:sp>
    </p:spTree>
    <p:extLst>
      <p:ext uri="{BB962C8B-B14F-4D97-AF65-F5344CB8AC3E}">
        <p14:creationId xmlns:p14="http://schemas.microsoft.com/office/powerpoint/2010/main" val="1449962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035229E0-66BD-4C03-9E97-FDC549E28DEE}" type="datetimeFigureOut">
              <a:rPr lang="ko-KR" altLang="en-US" smtClean="0"/>
              <a:t>2024-07-16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685F848-C02E-4D53-9B66-6D4FDDFFEE9E}" type="slidenum">
              <a:rPr lang="ko-KR" altLang="en-US" smtClean="0"/>
              <a:t>‹#›</a:t>
            </a:fld>
            <a:endParaRPr lang="ko-KR" altLang="en-US"/>
          </a:p>
        </p:txBody>
      </p:sp>
    </p:spTree>
    <p:extLst>
      <p:ext uri="{BB962C8B-B14F-4D97-AF65-F5344CB8AC3E}">
        <p14:creationId xmlns:p14="http://schemas.microsoft.com/office/powerpoint/2010/main" val="966144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50187" y="2648327"/>
            <a:ext cx="3570580" cy="42711628"/>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1138446" y="2648331"/>
            <a:ext cx="10504751" cy="42711621"/>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035229E0-66BD-4C03-9E97-FDC549E28DEE}" type="datetimeFigureOut">
              <a:rPr lang="ko-KR" altLang="en-US" smtClean="0"/>
              <a:t>2024-07-16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685F848-C02E-4D53-9B66-6D4FDDFFEE9E}" type="slidenum">
              <a:rPr lang="ko-KR" altLang="en-US" smtClean="0"/>
              <a:t>‹#›</a:t>
            </a:fld>
            <a:endParaRPr lang="ko-KR" altLang="en-US"/>
          </a:p>
        </p:txBody>
      </p:sp>
    </p:spTree>
    <p:extLst>
      <p:ext uri="{BB962C8B-B14F-4D97-AF65-F5344CB8AC3E}">
        <p14:creationId xmlns:p14="http://schemas.microsoft.com/office/powerpoint/2010/main" val="944716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035229E0-66BD-4C03-9E97-FDC549E28DEE}" type="datetimeFigureOut">
              <a:rPr lang="ko-KR" altLang="en-US" smtClean="0"/>
              <a:t>2024-07-16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685F848-C02E-4D53-9B66-6D4FDDFFEE9E}" type="slidenum">
              <a:rPr lang="ko-KR" altLang="en-US" smtClean="0"/>
              <a:t>‹#›</a:t>
            </a:fld>
            <a:endParaRPr lang="ko-KR" altLang="en-US"/>
          </a:p>
        </p:txBody>
      </p:sp>
    </p:spTree>
    <p:extLst>
      <p:ext uri="{BB962C8B-B14F-4D97-AF65-F5344CB8AC3E}">
        <p14:creationId xmlns:p14="http://schemas.microsoft.com/office/powerpoint/2010/main" val="283701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1129821" y="12584723"/>
            <a:ext cx="14282321" cy="20953739"/>
          </a:xfrm>
        </p:spPr>
        <p:txBody>
          <a:bodyPr anchor="b">
            <a:normAutofit/>
          </a:bodyPr>
          <a:lstStyle>
            <a:lvl1pPr>
              <a:defRPr sz="8149" b="0"/>
            </a:lvl1pPr>
          </a:lstStyle>
          <a:p>
            <a:r>
              <a:rPr lang="ko-KR" altLang="en-US"/>
              <a:t>마스터 제목 스타일 편집</a:t>
            </a:r>
            <a:endParaRPr lang="en-US"/>
          </a:p>
        </p:txBody>
      </p:sp>
      <p:sp>
        <p:nvSpPr>
          <p:cNvPr id="3" name="Text Placeholder 2"/>
          <p:cNvSpPr>
            <a:spLocks noGrp="1"/>
          </p:cNvSpPr>
          <p:nvPr>
            <p:ph type="body" idx="1"/>
          </p:nvPr>
        </p:nvSpPr>
        <p:spPr>
          <a:xfrm>
            <a:off x="1129821" y="33457641"/>
            <a:ext cx="14282321" cy="11024985"/>
          </a:xfrm>
        </p:spPr>
        <p:txBody>
          <a:bodyPr anchor="t">
            <a:normAutofit/>
          </a:bodyPr>
          <a:lstStyle>
            <a:lvl1pPr marL="0" indent="0">
              <a:buNone/>
              <a:defRPr sz="3260">
                <a:solidFill>
                  <a:schemeClr val="tx1">
                    <a:lumMod val="75000"/>
                    <a:lumOff val="25000"/>
                  </a:schemeClr>
                </a:solidFill>
              </a:defRPr>
            </a:lvl1pPr>
            <a:lvl2pPr marL="620969" indent="0">
              <a:buNone/>
              <a:defRPr sz="2445">
                <a:solidFill>
                  <a:schemeClr val="tx1">
                    <a:tint val="75000"/>
                  </a:schemeClr>
                </a:solidFill>
              </a:defRPr>
            </a:lvl2pPr>
            <a:lvl3pPr marL="1241938" indent="0">
              <a:buNone/>
              <a:defRPr sz="2173">
                <a:solidFill>
                  <a:schemeClr val="tx1">
                    <a:tint val="75000"/>
                  </a:schemeClr>
                </a:solidFill>
              </a:defRPr>
            </a:lvl3pPr>
            <a:lvl4pPr marL="1862907" indent="0">
              <a:buNone/>
              <a:defRPr sz="1901">
                <a:solidFill>
                  <a:schemeClr val="tx1">
                    <a:tint val="75000"/>
                  </a:schemeClr>
                </a:solidFill>
              </a:defRPr>
            </a:lvl4pPr>
            <a:lvl5pPr marL="2483876" indent="0">
              <a:buNone/>
              <a:defRPr sz="1901">
                <a:solidFill>
                  <a:schemeClr val="tx1">
                    <a:tint val="75000"/>
                  </a:schemeClr>
                </a:solidFill>
              </a:defRPr>
            </a:lvl5pPr>
            <a:lvl6pPr marL="3104845" indent="0">
              <a:buNone/>
              <a:defRPr sz="1901">
                <a:solidFill>
                  <a:schemeClr val="tx1">
                    <a:tint val="75000"/>
                  </a:schemeClr>
                </a:solidFill>
              </a:defRPr>
            </a:lvl6pPr>
            <a:lvl7pPr marL="3725814" indent="0">
              <a:buNone/>
              <a:defRPr sz="1901">
                <a:solidFill>
                  <a:schemeClr val="tx1">
                    <a:tint val="75000"/>
                  </a:schemeClr>
                </a:solidFill>
              </a:defRPr>
            </a:lvl7pPr>
            <a:lvl8pPr marL="4346783" indent="0">
              <a:buNone/>
              <a:defRPr sz="1901">
                <a:solidFill>
                  <a:schemeClr val="tx1">
                    <a:tint val="75000"/>
                  </a:schemeClr>
                </a:solidFill>
              </a:defRPr>
            </a:lvl8pPr>
            <a:lvl9pPr marL="4967752" indent="0">
              <a:buNone/>
              <a:defRPr sz="1901">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035229E0-66BD-4C03-9E97-FDC549E28DEE}" type="datetimeFigureOut">
              <a:rPr lang="ko-KR" altLang="en-US" smtClean="0"/>
              <a:t>2024-07-16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685F848-C02E-4D53-9B66-6D4FDDFFEE9E}" type="slidenum">
              <a:rPr lang="ko-KR" altLang="en-US" smtClean="0"/>
              <a:t>‹#›</a:t>
            </a:fld>
            <a:endParaRPr lang="ko-KR" altLang="en-US"/>
          </a:p>
        </p:txBody>
      </p:sp>
    </p:spTree>
    <p:extLst>
      <p:ext uri="{BB962C8B-B14F-4D97-AF65-F5344CB8AC3E}">
        <p14:creationId xmlns:p14="http://schemas.microsoft.com/office/powerpoint/2010/main" val="1668929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1147854" y="13439990"/>
            <a:ext cx="7037666" cy="3197829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Content Placeholder 3"/>
          <p:cNvSpPr>
            <a:spLocks noGrp="1"/>
          </p:cNvSpPr>
          <p:nvPr>
            <p:ph sz="half" idx="2"/>
          </p:nvPr>
        </p:nvSpPr>
        <p:spPr>
          <a:xfrm>
            <a:off x="8383101" y="13439990"/>
            <a:ext cx="7037666" cy="3197829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Date Placeholder 4"/>
          <p:cNvSpPr>
            <a:spLocks noGrp="1"/>
          </p:cNvSpPr>
          <p:nvPr>
            <p:ph type="dt" sz="half" idx="10"/>
          </p:nvPr>
        </p:nvSpPr>
        <p:spPr/>
        <p:txBody>
          <a:bodyPr/>
          <a:lstStyle/>
          <a:p>
            <a:fld id="{035229E0-66BD-4C03-9E97-FDC549E28DEE}" type="datetimeFigureOut">
              <a:rPr lang="ko-KR" altLang="en-US" smtClean="0"/>
              <a:t>2024-07-16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F685F848-C02E-4D53-9B66-6D4FDDFFEE9E}" type="slidenum">
              <a:rPr lang="ko-KR" altLang="en-US" smtClean="0"/>
              <a:t>‹#›</a:t>
            </a:fld>
            <a:endParaRPr lang="ko-KR" altLang="en-US"/>
          </a:p>
        </p:txBody>
      </p:sp>
    </p:spTree>
    <p:extLst>
      <p:ext uri="{BB962C8B-B14F-4D97-AF65-F5344CB8AC3E}">
        <p14:creationId xmlns:p14="http://schemas.microsoft.com/office/powerpoint/2010/main" val="833971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비교">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7854" y="12360044"/>
            <a:ext cx="7003167" cy="6068123"/>
          </a:xfrm>
        </p:spPr>
        <p:txBody>
          <a:bodyPr anchor="b">
            <a:normAutofit/>
          </a:bodyPr>
          <a:lstStyle>
            <a:lvl1pPr marL="0" indent="0">
              <a:spcBef>
                <a:spcPts val="0"/>
              </a:spcBef>
              <a:buNone/>
              <a:defRPr sz="3260" b="1"/>
            </a:lvl1pPr>
            <a:lvl2pPr marL="620969" indent="0">
              <a:buNone/>
              <a:defRPr sz="2716" b="1"/>
            </a:lvl2pPr>
            <a:lvl3pPr marL="1241938" indent="0">
              <a:buNone/>
              <a:defRPr sz="2445" b="1"/>
            </a:lvl3pPr>
            <a:lvl4pPr marL="1862907" indent="0">
              <a:buNone/>
              <a:defRPr sz="2173" b="1"/>
            </a:lvl4pPr>
            <a:lvl5pPr marL="2483876" indent="0">
              <a:buNone/>
              <a:defRPr sz="2173" b="1"/>
            </a:lvl5pPr>
            <a:lvl6pPr marL="3104845" indent="0">
              <a:buNone/>
              <a:defRPr sz="2173" b="1"/>
            </a:lvl6pPr>
            <a:lvl7pPr marL="3725814" indent="0">
              <a:buNone/>
              <a:defRPr sz="2173" b="1"/>
            </a:lvl7pPr>
            <a:lvl8pPr marL="4346783" indent="0">
              <a:buNone/>
              <a:defRPr sz="2173" b="1"/>
            </a:lvl8pPr>
            <a:lvl9pPr marL="4967752" indent="0">
              <a:buNone/>
              <a:defRPr sz="2173"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1147854" y="18428174"/>
            <a:ext cx="7003167" cy="27048451"/>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Text Placeholder 4"/>
          <p:cNvSpPr>
            <a:spLocks noGrp="1"/>
          </p:cNvSpPr>
          <p:nvPr>
            <p:ph type="body" sz="quarter" idx="3"/>
          </p:nvPr>
        </p:nvSpPr>
        <p:spPr>
          <a:xfrm>
            <a:off x="8383102" y="12360047"/>
            <a:ext cx="7037667" cy="6068116"/>
          </a:xfrm>
        </p:spPr>
        <p:txBody>
          <a:bodyPr anchor="b"/>
          <a:lstStyle>
            <a:lvl1pPr marL="0" indent="0">
              <a:spcBef>
                <a:spcPts val="0"/>
              </a:spcBef>
              <a:buNone/>
              <a:defRPr sz="3260" b="1"/>
            </a:lvl1pPr>
            <a:lvl2pPr marL="620969" indent="0">
              <a:buNone/>
              <a:defRPr sz="2716" b="1"/>
            </a:lvl2pPr>
            <a:lvl3pPr marL="1241938" indent="0">
              <a:buNone/>
              <a:defRPr sz="2445" b="1"/>
            </a:lvl3pPr>
            <a:lvl4pPr marL="1862907" indent="0">
              <a:buNone/>
              <a:defRPr sz="2173" b="1"/>
            </a:lvl4pPr>
            <a:lvl5pPr marL="2483876" indent="0">
              <a:buNone/>
              <a:defRPr sz="2173" b="1"/>
            </a:lvl5pPr>
            <a:lvl6pPr marL="3104845" indent="0">
              <a:buNone/>
              <a:defRPr sz="2173" b="1"/>
            </a:lvl6pPr>
            <a:lvl7pPr marL="3725814" indent="0">
              <a:buNone/>
              <a:defRPr sz="2173" b="1"/>
            </a:lvl7pPr>
            <a:lvl8pPr marL="4346783" indent="0">
              <a:buNone/>
              <a:defRPr sz="2173" b="1"/>
            </a:lvl8pPr>
            <a:lvl9pPr marL="4967752" indent="0">
              <a:buNone/>
              <a:defRPr sz="2173"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8383102" y="18428174"/>
            <a:ext cx="7037667" cy="27048451"/>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Date Placeholder 6"/>
          <p:cNvSpPr>
            <a:spLocks noGrp="1"/>
          </p:cNvSpPr>
          <p:nvPr>
            <p:ph type="dt" sz="half" idx="10"/>
          </p:nvPr>
        </p:nvSpPr>
        <p:spPr/>
        <p:txBody>
          <a:bodyPr/>
          <a:lstStyle/>
          <a:p>
            <a:fld id="{035229E0-66BD-4C03-9E97-FDC549E28DEE}" type="datetimeFigureOut">
              <a:rPr lang="ko-KR" altLang="en-US" smtClean="0"/>
              <a:t>2024-07-16</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F685F848-C02E-4D53-9B66-6D4FDDFFEE9E}" type="slidenum">
              <a:rPr lang="ko-KR" altLang="en-US" smtClean="0"/>
              <a:t>‹#›</a:t>
            </a:fld>
            <a:endParaRPr lang="ko-KR" altLang="en-US"/>
          </a:p>
        </p:txBody>
      </p:sp>
      <p:sp>
        <p:nvSpPr>
          <p:cNvPr id="10" name="Title 9"/>
          <p:cNvSpPr>
            <a:spLocks noGrp="1"/>
          </p:cNvSpPr>
          <p:nvPr>
            <p:ph type="title"/>
          </p:nvPr>
        </p:nvSpPr>
        <p:spPr/>
        <p:txBody>
          <a:bodyPr/>
          <a:lstStyle/>
          <a:p>
            <a:r>
              <a:rPr lang="ko-KR" altLang="en-US"/>
              <a:t>마스터 제목 스타일 편집</a:t>
            </a:r>
            <a:endParaRPr lang="en-US"/>
          </a:p>
        </p:txBody>
      </p:sp>
    </p:spTree>
    <p:extLst>
      <p:ext uri="{BB962C8B-B14F-4D97-AF65-F5344CB8AC3E}">
        <p14:creationId xmlns:p14="http://schemas.microsoft.com/office/powerpoint/2010/main" val="3334670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제목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35229E0-66BD-4C03-9E97-FDC549E28DEE}" type="datetimeFigureOut">
              <a:rPr lang="ko-KR" altLang="en-US" smtClean="0"/>
              <a:t>2024-07-16</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F685F848-C02E-4D53-9B66-6D4FDDFFEE9E}" type="slidenum">
              <a:rPr lang="ko-KR" altLang="en-US" smtClean="0"/>
              <a:t>‹#›</a:t>
            </a:fld>
            <a:endParaRPr lang="ko-KR" altLang="en-US"/>
          </a:p>
        </p:txBody>
      </p:sp>
      <p:sp>
        <p:nvSpPr>
          <p:cNvPr id="6" name="Title 5"/>
          <p:cNvSpPr>
            <a:spLocks noGrp="1"/>
          </p:cNvSpPr>
          <p:nvPr>
            <p:ph type="title"/>
          </p:nvPr>
        </p:nvSpPr>
        <p:spPr/>
        <p:txBody>
          <a:bodyPr/>
          <a:lstStyle/>
          <a:p>
            <a:r>
              <a:rPr lang="ko-KR" altLang="en-US"/>
              <a:t>마스터 제목 스타일 편집</a:t>
            </a:r>
            <a:endParaRPr lang="en-US"/>
          </a:p>
        </p:txBody>
      </p:sp>
    </p:spTree>
    <p:extLst>
      <p:ext uri="{BB962C8B-B14F-4D97-AF65-F5344CB8AC3E}">
        <p14:creationId xmlns:p14="http://schemas.microsoft.com/office/powerpoint/2010/main" val="2345762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5229E0-66BD-4C03-9E97-FDC549E28DEE}" type="datetimeFigureOut">
              <a:rPr lang="ko-KR" altLang="en-US" smtClean="0"/>
              <a:t>2024-07-16</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F685F848-C02E-4D53-9B66-6D4FDDFFEE9E}" type="slidenum">
              <a:rPr lang="ko-KR" altLang="en-US" smtClean="0"/>
              <a:t>‹#›</a:t>
            </a:fld>
            <a:endParaRPr lang="ko-KR" altLang="en-US"/>
          </a:p>
        </p:txBody>
      </p:sp>
    </p:spTree>
    <p:extLst>
      <p:ext uri="{BB962C8B-B14F-4D97-AF65-F5344CB8AC3E}">
        <p14:creationId xmlns:p14="http://schemas.microsoft.com/office/powerpoint/2010/main" val="357160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1142586" y="3360000"/>
            <a:ext cx="5340346" cy="11759966"/>
          </a:xfrm>
        </p:spPr>
        <p:txBody>
          <a:bodyPr anchor="b">
            <a:normAutofit/>
          </a:bodyPr>
          <a:lstStyle>
            <a:lvl1pPr>
              <a:defRPr sz="4346" b="0"/>
            </a:lvl1pPr>
          </a:lstStyle>
          <a:p>
            <a:r>
              <a:rPr lang="ko-KR" altLang="en-US"/>
              <a:t>마스터 제목 스타일 편집</a:t>
            </a:r>
            <a:endParaRPr lang="en-US"/>
          </a:p>
        </p:txBody>
      </p:sp>
      <p:sp>
        <p:nvSpPr>
          <p:cNvPr id="3" name="Content Placeholder 2"/>
          <p:cNvSpPr>
            <a:spLocks noGrp="1"/>
          </p:cNvSpPr>
          <p:nvPr>
            <p:ph idx="1"/>
          </p:nvPr>
        </p:nvSpPr>
        <p:spPr>
          <a:xfrm>
            <a:off x="7037665" y="7279993"/>
            <a:ext cx="8383102" cy="35839964"/>
          </a:xfrm>
        </p:spPr>
        <p:txBody>
          <a:bodyPr/>
          <a:lstStyle>
            <a:lvl1pPr>
              <a:defRPr sz="4346"/>
            </a:lvl1pPr>
            <a:lvl2pPr>
              <a:defRPr sz="3803"/>
            </a:lvl2pPr>
            <a:lvl3pPr>
              <a:defRPr sz="3260"/>
            </a:lvl3pPr>
            <a:lvl4pPr>
              <a:defRPr sz="2716"/>
            </a:lvl4pPr>
            <a:lvl5pPr>
              <a:defRPr sz="2716"/>
            </a:lvl5pPr>
            <a:lvl6pPr>
              <a:defRPr sz="2716"/>
            </a:lvl6pPr>
            <a:lvl7pPr>
              <a:defRPr sz="2716"/>
            </a:lvl7pPr>
            <a:lvl8pPr>
              <a:defRPr sz="2716"/>
            </a:lvl8pPr>
            <a:lvl9pPr>
              <a:defRPr sz="2716"/>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Text Placeholder 3"/>
          <p:cNvSpPr>
            <a:spLocks noGrp="1"/>
          </p:cNvSpPr>
          <p:nvPr>
            <p:ph type="body" sz="half" idx="2"/>
          </p:nvPr>
        </p:nvSpPr>
        <p:spPr>
          <a:xfrm>
            <a:off x="1142586" y="15119981"/>
            <a:ext cx="5340346" cy="27999980"/>
          </a:xfrm>
        </p:spPr>
        <p:txBody>
          <a:bodyPr>
            <a:normAutofit/>
          </a:bodyPr>
          <a:lstStyle>
            <a:lvl1pPr marL="0" indent="0">
              <a:lnSpc>
                <a:spcPct val="90000"/>
              </a:lnSpc>
              <a:buNone/>
              <a:defRPr sz="2173"/>
            </a:lvl1pPr>
            <a:lvl2pPr marL="620969" indent="0">
              <a:buNone/>
              <a:defRPr sz="1630"/>
            </a:lvl2pPr>
            <a:lvl3pPr marL="1241938" indent="0">
              <a:buNone/>
              <a:defRPr sz="1358"/>
            </a:lvl3pPr>
            <a:lvl4pPr marL="1862907" indent="0">
              <a:buNone/>
              <a:defRPr sz="1222"/>
            </a:lvl4pPr>
            <a:lvl5pPr marL="2483876" indent="0">
              <a:buNone/>
              <a:defRPr sz="1222"/>
            </a:lvl5pPr>
            <a:lvl6pPr marL="3104845" indent="0">
              <a:buNone/>
              <a:defRPr sz="1222"/>
            </a:lvl6pPr>
            <a:lvl7pPr marL="3725814" indent="0">
              <a:buNone/>
              <a:defRPr sz="1222"/>
            </a:lvl7pPr>
            <a:lvl8pPr marL="4346783" indent="0">
              <a:buNone/>
              <a:defRPr sz="1222"/>
            </a:lvl8pPr>
            <a:lvl9pPr marL="4967752" indent="0">
              <a:buNone/>
              <a:defRPr sz="1222"/>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035229E0-66BD-4C03-9E97-FDC549E28DEE}" type="datetimeFigureOut">
              <a:rPr lang="ko-KR" altLang="en-US" smtClean="0"/>
              <a:t>2024-07-16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F685F848-C02E-4D53-9B66-6D4FDDFFEE9E}" type="slidenum">
              <a:rPr lang="ko-KR" altLang="en-US" smtClean="0"/>
              <a:t>‹#›</a:t>
            </a:fld>
            <a:endParaRPr lang="ko-KR" altLang="en-US"/>
          </a:p>
        </p:txBody>
      </p:sp>
    </p:spTree>
    <p:extLst>
      <p:ext uri="{BB962C8B-B14F-4D97-AF65-F5344CB8AC3E}">
        <p14:creationId xmlns:p14="http://schemas.microsoft.com/office/powerpoint/2010/main" val="954121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142586" y="3359997"/>
            <a:ext cx="5340346" cy="11759988"/>
          </a:xfrm>
        </p:spPr>
        <p:txBody>
          <a:bodyPr anchor="b">
            <a:normAutofit/>
          </a:bodyPr>
          <a:lstStyle>
            <a:lvl1pPr>
              <a:defRPr sz="4346" b="0"/>
            </a:lvl1pPr>
          </a:lstStyle>
          <a:p>
            <a:r>
              <a:rPr lang="ko-KR" altLang="en-US"/>
              <a:t>마스터 제목 스타일 편집</a:t>
            </a:r>
            <a:endParaRPr lang="en-US"/>
          </a:p>
        </p:txBody>
      </p:sp>
      <p:sp>
        <p:nvSpPr>
          <p:cNvPr id="3" name="Picture Placeholder 2"/>
          <p:cNvSpPr>
            <a:spLocks noGrp="1"/>
          </p:cNvSpPr>
          <p:nvPr>
            <p:ph type="pic" idx="1"/>
          </p:nvPr>
        </p:nvSpPr>
        <p:spPr>
          <a:xfrm>
            <a:off x="7037665" y="7279993"/>
            <a:ext cx="8383102" cy="35839964"/>
          </a:xfrm>
        </p:spPr>
        <p:txBody>
          <a:bodyPr/>
          <a:lstStyle>
            <a:lvl1pPr marL="0" indent="0">
              <a:buNone/>
              <a:defRPr sz="4346"/>
            </a:lvl1pPr>
            <a:lvl2pPr marL="620969" indent="0">
              <a:buNone/>
              <a:defRPr sz="3803"/>
            </a:lvl2pPr>
            <a:lvl3pPr marL="1241938" indent="0">
              <a:buNone/>
              <a:defRPr sz="3260"/>
            </a:lvl3pPr>
            <a:lvl4pPr marL="1862907" indent="0">
              <a:buNone/>
              <a:defRPr sz="2716"/>
            </a:lvl4pPr>
            <a:lvl5pPr marL="2483876" indent="0">
              <a:buNone/>
              <a:defRPr sz="2716"/>
            </a:lvl5pPr>
            <a:lvl6pPr marL="3104845" indent="0">
              <a:buNone/>
              <a:defRPr sz="2716"/>
            </a:lvl6pPr>
            <a:lvl7pPr marL="3725814" indent="0">
              <a:buNone/>
              <a:defRPr sz="2716"/>
            </a:lvl7pPr>
            <a:lvl8pPr marL="4346783" indent="0">
              <a:buNone/>
              <a:defRPr sz="2716"/>
            </a:lvl8pPr>
            <a:lvl9pPr marL="4967752" indent="0">
              <a:buNone/>
              <a:defRPr sz="2716"/>
            </a:lvl9pPr>
          </a:lstStyle>
          <a:p>
            <a:r>
              <a:rPr lang="ko-KR" altLang="en-US"/>
              <a:t>그림을 추가하려면 아이콘을 클릭하십시오</a:t>
            </a:r>
            <a:endParaRPr lang="en-US"/>
          </a:p>
        </p:txBody>
      </p:sp>
      <p:sp>
        <p:nvSpPr>
          <p:cNvPr id="4" name="Text Placeholder 3"/>
          <p:cNvSpPr>
            <a:spLocks noGrp="1"/>
          </p:cNvSpPr>
          <p:nvPr>
            <p:ph type="body" sz="half" idx="2"/>
          </p:nvPr>
        </p:nvSpPr>
        <p:spPr>
          <a:xfrm>
            <a:off x="1142586" y="15119985"/>
            <a:ext cx="5340346" cy="27999972"/>
          </a:xfrm>
        </p:spPr>
        <p:txBody>
          <a:bodyPr>
            <a:normAutofit/>
          </a:bodyPr>
          <a:lstStyle>
            <a:lvl1pPr marL="0" indent="0">
              <a:lnSpc>
                <a:spcPct val="90000"/>
              </a:lnSpc>
              <a:buNone/>
              <a:defRPr sz="2173"/>
            </a:lvl1pPr>
            <a:lvl2pPr marL="620969" indent="0">
              <a:buNone/>
              <a:defRPr sz="1630"/>
            </a:lvl2pPr>
            <a:lvl3pPr marL="1241938" indent="0">
              <a:buNone/>
              <a:defRPr sz="1358"/>
            </a:lvl3pPr>
            <a:lvl4pPr marL="1862907" indent="0">
              <a:buNone/>
              <a:defRPr sz="1222"/>
            </a:lvl4pPr>
            <a:lvl5pPr marL="2483876" indent="0">
              <a:buNone/>
              <a:defRPr sz="1222"/>
            </a:lvl5pPr>
            <a:lvl6pPr marL="3104845" indent="0">
              <a:buNone/>
              <a:defRPr sz="1222"/>
            </a:lvl6pPr>
            <a:lvl7pPr marL="3725814" indent="0">
              <a:buNone/>
              <a:defRPr sz="1222"/>
            </a:lvl7pPr>
            <a:lvl8pPr marL="4346783" indent="0">
              <a:buNone/>
              <a:defRPr sz="1222"/>
            </a:lvl8pPr>
            <a:lvl9pPr marL="4967752" indent="0">
              <a:buNone/>
              <a:defRPr sz="1222"/>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035229E0-66BD-4C03-9E97-FDC549E28DEE}" type="datetimeFigureOut">
              <a:rPr lang="ko-KR" altLang="en-US" smtClean="0"/>
              <a:t>2024-07-16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F685F848-C02E-4D53-9B66-6D4FDDFFEE9E}" type="slidenum">
              <a:rPr lang="ko-KR" altLang="en-US" smtClean="0"/>
              <a:t>‹#›</a:t>
            </a:fld>
            <a:endParaRPr lang="ko-KR" altLang="en-US"/>
          </a:p>
        </p:txBody>
      </p:sp>
    </p:spTree>
    <p:extLst>
      <p:ext uri="{BB962C8B-B14F-4D97-AF65-F5344CB8AC3E}">
        <p14:creationId xmlns:p14="http://schemas.microsoft.com/office/powerpoint/2010/main" val="1166068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7854" y="2687997"/>
            <a:ext cx="14282321" cy="974165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a:xfrm>
            <a:off x="1147854" y="13439990"/>
            <a:ext cx="14282321" cy="3197829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2"/>
          </p:nvPr>
        </p:nvSpPr>
        <p:spPr>
          <a:xfrm>
            <a:off x="1138446" y="46713291"/>
            <a:ext cx="3725823" cy="2683331"/>
          </a:xfrm>
          <a:prstGeom prst="rect">
            <a:avLst/>
          </a:prstGeom>
        </p:spPr>
        <p:txBody>
          <a:bodyPr vert="horz" lIns="91440" tIns="45720" rIns="91440" bIns="45720" rtlCol="0" anchor="ctr"/>
          <a:lstStyle>
            <a:lvl1pPr algn="l">
              <a:defRPr sz="1494">
                <a:solidFill>
                  <a:schemeClr val="tx1">
                    <a:lumMod val="65000"/>
                    <a:lumOff val="35000"/>
                  </a:schemeClr>
                </a:solidFill>
              </a:defRPr>
            </a:lvl1pPr>
          </a:lstStyle>
          <a:p>
            <a:fld id="{035229E0-66BD-4C03-9E97-FDC549E28DEE}" type="datetimeFigureOut">
              <a:rPr lang="ko-KR" altLang="en-US" smtClean="0"/>
              <a:t>2024-07-16</a:t>
            </a:fld>
            <a:endParaRPr lang="ko-KR" altLang="en-US"/>
          </a:p>
        </p:txBody>
      </p:sp>
      <p:sp>
        <p:nvSpPr>
          <p:cNvPr id="5" name="Footer Placeholder 4"/>
          <p:cNvSpPr>
            <a:spLocks noGrp="1"/>
          </p:cNvSpPr>
          <p:nvPr>
            <p:ph type="ftr" sz="quarter" idx="3"/>
          </p:nvPr>
        </p:nvSpPr>
        <p:spPr>
          <a:xfrm>
            <a:off x="5485240" y="46713291"/>
            <a:ext cx="5588734" cy="2683331"/>
          </a:xfrm>
          <a:prstGeom prst="rect">
            <a:avLst/>
          </a:prstGeom>
        </p:spPr>
        <p:txBody>
          <a:bodyPr vert="horz" lIns="91440" tIns="45720" rIns="91440" bIns="45720" rtlCol="0" anchor="ctr"/>
          <a:lstStyle>
            <a:lvl1pPr algn="ctr">
              <a:defRPr sz="1494">
                <a:solidFill>
                  <a:schemeClr val="tx1">
                    <a:lumMod val="65000"/>
                    <a:lumOff val="35000"/>
                  </a:schemeClr>
                </a:solidFill>
              </a:defRPr>
            </a:lvl1pPr>
          </a:lstStyle>
          <a:p>
            <a:endParaRPr lang="ko-KR" altLang="en-US"/>
          </a:p>
        </p:txBody>
      </p:sp>
      <p:sp>
        <p:nvSpPr>
          <p:cNvPr id="6" name="Slide Number Placeholder 5"/>
          <p:cNvSpPr>
            <a:spLocks noGrp="1"/>
          </p:cNvSpPr>
          <p:nvPr>
            <p:ph type="sldNum" sz="quarter" idx="4"/>
          </p:nvPr>
        </p:nvSpPr>
        <p:spPr>
          <a:xfrm>
            <a:off x="11704352" y="46713291"/>
            <a:ext cx="3725823" cy="2683331"/>
          </a:xfrm>
          <a:prstGeom prst="rect">
            <a:avLst/>
          </a:prstGeom>
        </p:spPr>
        <p:txBody>
          <a:bodyPr vert="horz" lIns="91440" tIns="45720" rIns="91440" bIns="45720" rtlCol="0" anchor="ctr"/>
          <a:lstStyle>
            <a:lvl1pPr algn="r">
              <a:defRPr sz="1494">
                <a:solidFill>
                  <a:schemeClr val="tx1">
                    <a:tint val="75000"/>
                  </a:schemeClr>
                </a:solidFill>
              </a:defRPr>
            </a:lvl1pPr>
          </a:lstStyle>
          <a:p>
            <a:fld id="{F685F848-C02E-4D53-9B66-6D4FDDFFEE9E}" type="slidenum">
              <a:rPr lang="ko-KR" altLang="en-US" smtClean="0"/>
              <a:t>‹#›</a:t>
            </a:fld>
            <a:endParaRPr lang="ko-KR" altLang="en-US"/>
          </a:p>
        </p:txBody>
      </p:sp>
    </p:spTree>
    <p:extLst>
      <p:ext uri="{BB962C8B-B14F-4D97-AF65-F5344CB8AC3E}">
        <p14:creationId xmlns:p14="http://schemas.microsoft.com/office/powerpoint/2010/main" val="190692996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1241938" rtl="0" eaLnBrk="1" latinLnBrk="1" hangingPunct="1">
        <a:lnSpc>
          <a:spcPct val="90000"/>
        </a:lnSpc>
        <a:spcBef>
          <a:spcPct val="0"/>
        </a:spcBef>
        <a:buNone/>
        <a:defRPr sz="5976" kern="1200">
          <a:solidFill>
            <a:schemeClr val="tx1"/>
          </a:solidFill>
          <a:latin typeface="+mj-lt"/>
          <a:ea typeface="+mj-ea"/>
          <a:cs typeface="+mj-cs"/>
        </a:defRPr>
      </a:lvl1pPr>
    </p:titleStyle>
    <p:bodyStyle>
      <a:lvl1pPr marL="310485" indent="-310485" algn="l" defTabSz="1241938" rtl="0" eaLnBrk="1" latinLnBrk="1" hangingPunct="1">
        <a:lnSpc>
          <a:spcPct val="90000"/>
        </a:lnSpc>
        <a:spcBef>
          <a:spcPts val="1358"/>
        </a:spcBef>
        <a:buFont typeface="Wingdings 2" pitchFamily="18" charset="2"/>
        <a:buChar char=""/>
        <a:defRPr sz="3803" kern="1200">
          <a:solidFill>
            <a:schemeClr val="tx1"/>
          </a:solidFill>
          <a:latin typeface="+mn-lt"/>
          <a:ea typeface="+mn-ea"/>
          <a:cs typeface="+mn-cs"/>
        </a:defRPr>
      </a:lvl1pPr>
      <a:lvl2pPr marL="931454" indent="-310485" algn="l" defTabSz="1241938" rtl="0" eaLnBrk="1" latinLnBrk="1" hangingPunct="1">
        <a:lnSpc>
          <a:spcPct val="90000"/>
        </a:lnSpc>
        <a:spcBef>
          <a:spcPts val="679"/>
        </a:spcBef>
        <a:buFont typeface="Wingdings 2" pitchFamily="18" charset="2"/>
        <a:buChar char=""/>
        <a:defRPr sz="3260" kern="1200">
          <a:solidFill>
            <a:schemeClr val="tx1"/>
          </a:solidFill>
          <a:latin typeface="+mn-lt"/>
          <a:ea typeface="+mn-ea"/>
          <a:cs typeface="+mn-cs"/>
        </a:defRPr>
      </a:lvl2pPr>
      <a:lvl3pPr marL="1552423" indent="-310485" algn="l" defTabSz="1241938" rtl="0" eaLnBrk="1" latinLnBrk="1" hangingPunct="1">
        <a:lnSpc>
          <a:spcPct val="90000"/>
        </a:lnSpc>
        <a:spcBef>
          <a:spcPts val="679"/>
        </a:spcBef>
        <a:buFont typeface="Wingdings 2" pitchFamily="18" charset="2"/>
        <a:buChar char=""/>
        <a:defRPr sz="2716" kern="1200">
          <a:solidFill>
            <a:schemeClr val="tx1"/>
          </a:solidFill>
          <a:latin typeface="+mn-lt"/>
          <a:ea typeface="+mn-ea"/>
          <a:cs typeface="+mn-cs"/>
        </a:defRPr>
      </a:lvl3pPr>
      <a:lvl4pPr marL="2173392" indent="-310485" algn="l" defTabSz="1241938" rtl="0" eaLnBrk="1" latinLnBrk="1" hangingPunct="1">
        <a:lnSpc>
          <a:spcPct val="90000"/>
        </a:lnSpc>
        <a:spcBef>
          <a:spcPts val="679"/>
        </a:spcBef>
        <a:buFont typeface="Wingdings 2" pitchFamily="18" charset="2"/>
        <a:buChar char=""/>
        <a:defRPr sz="2445" kern="1200">
          <a:solidFill>
            <a:schemeClr val="tx1"/>
          </a:solidFill>
          <a:latin typeface="+mn-lt"/>
          <a:ea typeface="+mn-ea"/>
          <a:cs typeface="+mn-cs"/>
        </a:defRPr>
      </a:lvl4pPr>
      <a:lvl5pPr marL="2794361" indent="-310485" algn="l" defTabSz="1241938" rtl="0" eaLnBrk="1" latinLnBrk="1" hangingPunct="1">
        <a:lnSpc>
          <a:spcPct val="90000"/>
        </a:lnSpc>
        <a:spcBef>
          <a:spcPts val="679"/>
        </a:spcBef>
        <a:buFont typeface="Wingdings 2" pitchFamily="18" charset="2"/>
        <a:buChar char=""/>
        <a:defRPr sz="2445" kern="1200">
          <a:solidFill>
            <a:schemeClr val="tx1"/>
          </a:solidFill>
          <a:latin typeface="+mn-lt"/>
          <a:ea typeface="+mn-ea"/>
          <a:cs typeface="+mn-cs"/>
        </a:defRPr>
      </a:lvl5pPr>
      <a:lvl6pPr marL="3415330" indent="-310485" algn="l" defTabSz="1241938" rtl="0" eaLnBrk="1" latinLnBrk="1" hangingPunct="1">
        <a:spcBef>
          <a:spcPct val="20000"/>
        </a:spcBef>
        <a:buFont typeface="Wingdings 2" pitchFamily="18" charset="2"/>
        <a:buChar char=""/>
        <a:defRPr sz="2445" kern="1200">
          <a:solidFill>
            <a:schemeClr val="tx1"/>
          </a:solidFill>
          <a:latin typeface="+mn-lt"/>
          <a:ea typeface="+mn-ea"/>
          <a:cs typeface="+mn-cs"/>
        </a:defRPr>
      </a:lvl6pPr>
      <a:lvl7pPr marL="4036299" indent="-310485" algn="l" defTabSz="1241938" rtl="0" eaLnBrk="1" latinLnBrk="1" hangingPunct="1">
        <a:spcBef>
          <a:spcPct val="20000"/>
        </a:spcBef>
        <a:buFont typeface="Wingdings 2" pitchFamily="18" charset="2"/>
        <a:buChar char=""/>
        <a:defRPr sz="2445" kern="1200">
          <a:solidFill>
            <a:schemeClr val="tx1"/>
          </a:solidFill>
          <a:latin typeface="+mn-lt"/>
          <a:ea typeface="+mn-ea"/>
          <a:cs typeface="+mn-cs"/>
        </a:defRPr>
      </a:lvl7pPr>
      <a:lvl8pPr marL="4657268" indent="-310485" algn="l" defTabSz="1241938" rtl="0" eaLnBrk="1" latinLnBrk="1" hangingPunct="1">
        <a:spcBef>
          <a:spcPct val="20000"/>
        </a:spcBef>
        <a:buFont typeface="Wingdings 2" pitchFamily="18" charset="2"/>
        <a:buChar char=""/>
        <a:defRPr sz="2445" kern="1200">
          <a:solidFill>
            <a:schemeClr val="tx1"/>
          </a:solidFill>
          <a:latin typeface="+mn-lt"/>
          <a:ea typeface="+mn-ea"/>
          <a:cs typeface="+mn-cs"/>
        </a:defRPr>
      </a:lvl8pPr>
      <a:lvl9pPr marL="5278237" indent="-310485" algn="l" defTabSz="1241938" rtl="0" eaLnBrk="1" latinLnBrk="1" hangingPunct="1">
        <a:spcBef>
          <a:spcPct val="20000"/>
        </a:spcBef>
        <a:buFont typeface="Wingdings 2" pitchFamily="18" charset="2"/>
        <a:buChar char=""/>
        <a:defRPr sz="2445" kern="1200">
          <a:solidFill>
            <a:schemeClr val="tx1"/>
          </a:solidFill>
          <a:latin typeface="+mn-lt"/>
          <a:ea typeface="+mn-ea"/>
          <a:cs typeface="+mn-cs"/>
        </a:defRPr>
      </a:lvl9pPr>
    </p:bodyStyle>
    <p:otherStyle>
      <a:defPPr>
        <a:defRPr lang="en-US"/>
      </a:defPPr>
      <a:lvl1pPr marL="0" algn="l" defTabSz="1241938" rtl="0" eaLnBrk="1" latinLnBrk="1" hangingPunct="1">
        <a:defRPr sz="2445" kern="1200">
          <a:solidFill>
            <a:schemeClr val="tx1"/>
          </a:solidFill>
          <a:latin typeface="+mn-lt"/>
          <a:ea typeface="+mn-ea"/>
          <a:cs typeface="+mn-cs"/>
        </a:defRPr>
      </a:lvl1pPr>
      <a:lvl2pPr marL="620969" algn="l" defTabSz="1241938" rtl="0" eaLnBrk="1" latinLnBrk="1" hangingPunct="1">
        <a:defRPr sz="2445" kern="1200">
          <a:solidFill>
            <a:schemeClr val="tx1"/>
          </a:solidFill>
          <a:latin typeface="+mn-lt"/>
          <a:ea typeface="+mn-ea"/>
          <a:cs typeface="+mn-cs"/>
        </a:defRPr>
      </a:lvl2pPr>
      <a:lvl3pPr marL="1241938" algn="l" defTabSz="1241938" rtl="0" eaLnBrk="1" latinLnBrk="1" hangingPunct="1">
        <a:defRPr sz="2445" kern="1200">
          <a:solidFill>
            <a:schemeClr val="tx1"/>
          </a:solidFill>
          <a:latin typeface="+mn-lt"/>
          <a:ea typeface="+mn-ea"/>
          <a:cs typeface="+mn-cs"/>
        </a:defRPr>
      </a:lvl3pPr>
      <a:lvl4pPr marL="1862907" algn="l" defTabSz="1241938" rtl="0" eaLnBrk="1" latinLnBrk="1" hangingPunct="1">
        <a:defRPr sz="2445" kern="1200">
          <a:solidFill>
            <a:schemeClr val="tx1"/>
          </a:solidFill>
          <a:latin typeface="+mn-lt"/>
          <a:ea typeface="+mn-ea"/>
          <a:cs typeface="+mn-cs"/>
        </a:defRPr>
      </a:lvl4pPr>
      <a:lvl5pPr marL="2483876" algn="l" defTabSz="1241938" rtl="0" eaLnBrk="1" latinLnBrk="1" hangingPunct="1">
        <a:defRPr sz="2445" kern="1200">
          <a:solidFill>
            <a:schemeClr val="tx1"/>
          </a:solidFill>
          <a:latin typeface="+mn-lt"/>
          <a:ea typeface="+mn-ea"/>
          <a:cs typeface="+mn-cs"/>
        </a:defRPr>
      </a:lvl5pPr>
      <a:lvl6pPr marL="3104845" algn="l" defTabSz="1241938" rtl="0" eaLnBrk="1" latinLnBrk="1" hangingPunct="1">
        <a:defRPr sz="2445" kern="1200">
          <a:solidFill>
            <a:schemeClr val="tx1"/>
          </a:solidFill>
          <a:latin typeface="+mn-lt"/>
          <a:ea typeface="+mn-ea"/>
          <a:cs typeface="+mn-cs"/>
        </a:defRPr>
      </a:lvl6pPr>
      <a:lvl7pPr marL="3725814" algn="l" defTabSz="1241938" rtl="0" eaLnBrk="1" latinLnBrk="1" hangingPunct="1">
        <a:defRPr sz="2445" kern="1200">
          <a:solidFill>
            <a:schemeClr val="tx1"/>
          </a:solidFill>
          <a:latin typeface="+mn-lt"/>
          <a:ea typeface="+mn-ea"/>
          <a:cs typeface="+mn-cs"/>
        </a:defRPr>
      </a:lvl7pPr>
      <a:lvl8pPr marL="4346783" algn="l" defTabSz="1241938" rtl="0" eaLnBrk="1" latinLnBrk="1" hangingPunct="1">
        <a:defRPr sz="2445" kern="1200">
          <a:solidFill>
            <a:schemeClr val="tx1"/>
          </a:solidFill>
          <a:latin typeface="+mn-lt"/>
          <a:ea typeface="+mn-ea"/>
          <a:cs typeface="+mn-cs"/>
        </a:defRPr>
      </a:lvl8pPr>
      <a:lvl9pPr marL="4967752" algn="l" defTabSz="1241938" rtl="0" eaLnBrk="1" latinLnBrk="1" hangingPunct="1">
        <a:defRPr sz="2445"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jpe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jpe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94007" y="379737"/>
            <a:ext cx="10371195" cy="2554545"/>
          </a:xfrm>
          <a:prstGeom prst="rect">
            <a:avLst/>
          </a:prstGeom>
          <a:noFill/>
        </p:spPr>
        <p:txBody>
          <a:bodyPr wrap="square" lIns="91440" tIns="45720" rIns="91440" bIns="45720" rtlCol="0" anchor="t">
            <a:spAutoFit/>
          </a:bodyPr>
          <a:lstStyle/>
          <a:p>
            <a:pPr algn="ctr"/>
            <a:r>
              <a:rPr lang="en-US" altLang="ko-KR" sz="4000">
                <a:latin typeface="맑은 고딕" panose="020B0503020000020004" pitchFamily="50" charset="-127"/>
                <a:ea typeface="맑은 고딕" panose="020B0503020000020004" pitchFamily="50" charset="-127"/>
                <a:cs typeface="함초롬돋움" panose="020B0604000101010101" pitchFamily="50" charset="-127"/>
              </a:rPr>
              <a:t>Busan science high school</a:t>
            </a:r>
          </a:p>
          <a:p>
            <a:pPr algn="ctr"/>
            <a:r>
              <a:rPr lang="en-US" altLang="ko-KR" sz="6000" b="1">
                <a:solidFill>
                  <a:srgbClr val="0033CC"/>
                </a:solidFill>
                <a:latin typeface="맑은 고딕"/>
                <a:ea typeface="맑은 고딕"/>
                <a:cs typeface="함초롬돋움" panose="020B0604000101010101" pitchFamily="50" charset="-127"/>
              </a:rPr>
              <a:t>2023 Ocean ICT Festival</a:t>
            </a:r>
          </a:p>
          <a:p>
            <a:pPr algn="ctr"/>
            <a:r>
              <a:rPr lang="en-US" altLang="ko-KR" sz="6000" b="1">
                <a:solidFill>
                  <a:srgbClr val="0033CC"/>
                </a:solidFill>
                <a:latin typeface="맑은 고딕"/>
                <a:ea typeface="맑은 고딕"/>
                <a:cs typeface="함초롬돋움" panose="020B0604000101010101" pitchFamily="50" charset="-127"/>
              </a:rPr>
              <a:t>2023 BOIF</a:t>
            </a:r>
            <a:endParaRPr lang="ko-KR" altLang="en-US" sz="6000" b="1">
              <a:solidFill>
                <a:srgbClr val="0033CC"/>
              </a:solidFill>
              <a:latin typeface="맑은 고딕"/>
              <a:ea typeface="맑은 고딕"/>
              <a:cs typeface="함초롬돋움" panose="020B0604000101010101" pitchFamily="50" charset="-127"/>
            </a:endParaRPr>
          </a:p>
        </p:txBody>
      </p:sp>
      <p:cxnSp>
        <p:nvCxnSpPr>
          <p:cNvPr id="3" name="직선 연결선 2"/>
          <p:cNvCxnSpPr/>
          <p:nvPr/>
        </p:nvCxnSpPr>
        <p:spPr>
          <a:xfrm>
            <a:off x="0" y="3352800"/>
            <a:ext cx="1655921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427574" y="2645547"/>
            <a:ext cx="2676174" cy="461665"/>
          </a:xfrm>
          <a:prstGeom prst="rect">
            <a:avLst/>
          </a:prstGeom>
          <a:noFill/>
        </p:spPr>
        <p:txBody>
          <a:bodyPr wrap="square" rtlCol="0">
            <a:spAutoFit/>
          </a:bodyPr>
          <a:lstStyle/>
          <a:p>
            <a:pPr algn="ctr"/>
            <a:r>
              <a:rPr lang="en-US" altLang="ko-KR" sz="2400" err="1">
                <a:latin typeface="맑은 고딕" panose="020B0503020000020004" pitchFamily="50" charset="-127"/>
                <a:ea typeface="맑은 고딕" panose="020B0503020000020004" pitchFamily="50" charset="-127"/>
                <a:cs typeface="함초롬돋움" panose="020B0604000101010101" pitchFamily="50" charset="-127"/>
              </a:rPr>
              <a:t>Youtube</a:t>
            </a:r>
            <a:r>
              <a:rPr lang="en-US" altLang="ko-KR" sz="2400">
                <a:latin typeface="맑은 고딕" panose="020B0503020000020004" pitchFamily="50" charset="-127"/>
                <a:ea typeface="맑은 고딕" panose="020B0503020000020004" pitchFamily="50" charset="-127"/>
                <a:cs typeface="함초롬돋움" panose="020B0604000101010101" pitchFamily="50" charset="-127"/>
              </a:rPr>
              <a:t> </a:t>
            </a:r>
            <a:r>
              <a:rPr lang="ko-KR" altLang="en-US" sz="2400">
                <a:latin typeface="맑은 고딕" panose="020B0503020000020004" pitchFamily="50" charset="-127"/>
                <a:ea typeface="맑은 고딕" panose="020B0503020000020004" pitchFamily="50" charset="-127"/>
                <a:cs typeface="함초롬돋움" panose="020B0604000101010101" pitchFamily="50" charset="-127"/>
              </a:rPr>
              <a:t>영상 </a:t>
            </a:r>
            <a:r>
              <a:rPr lang="en-US" altLang="ko-KR" sz="2400">
                <a:latin typeface="맑은 고딕" panose="020B0503020000020004" pitchFamily="50" charset="-127"/>
                <a:ea typeface="맑은 고딕" panose="020B0503020000020004" pitchFamily="50" charset="-127"/>
                <a:cs typeface="함초롬돋움" panose="020B0604000101010101" pitchFamily="50" charset="-127"/>
              </a:rPr>
              <a:t>QR</a:t>
            </a:r>
            <a:endParaRPr lang="ko-KR" altLang="en-US" sz="2400">
              <a:latin typeface="맑은 고딕" panose="020B0503020000020004" pitchFamily="50" charset="-127"/>
              <a:ea typeface="맑은 고딕" panose="020B0503020000020004" pitchFamily="50" charset="-127"/>
              <a:cs typeface="함초롬돋움" panose="020B0604000101010101" pitchFamily="50" charset="-127"/>
            </a:endParaRPr>
          </a:p>
        </p:txBody>
      </p:sp>
      <p:sp>
        <p:nvSpPr>
          <p:cNvPr id="15" name="TextBox 14"/>
          <p:cNvSpPr txBox="1"/>
          <p:nvPr/>
        </p:nvSpPr>
        <p:spPr>
          <a:xfrm>
            <a:off x="12563827" y="785900"/>
            <a:ext cx="1279174" cy="1754326"/>
          </a:xfrm>
          <a:prstGeom prst="rect">
            <a:avLst/>
          </a:prstGeom>
          <a:noFill/>
        </p:spPr>
        <p:txBody>
          <a:bodyPr wrap="square" lIns="91440" tIns="45720" rIns="91440" bIns="45720" rtlCol="0" anchor="t">
            <a:spAutoFit/>
          </a:bodyPr>
          <a:lstStyle/>
          <a:p>
            <a:pPr algn="ctr"/>
            <a:r>
              <a:rPr lang="en-US" altLang="ko-KR" sz="5400" b="1">
                <a:latin typeface="맑은 고딕"/>
                <a:ea typeface="맑은 고딕"/>
                <a:cs typeface="함초롬돋움" panose="020B0604000101010101" pitchFamily="50" charset="-127"/>
              </a:rPr>
              <a:t> D </a:t>
            </a:r>
          </a:p>
          <a:p>
            <a:pPr algn="ctr"/>
            <a:r>
              <a:rPr lang="en-US" altLang="ko-KR" sz="5400" b="1">
                <a:latin typeface="맑은 고딕"/>
                <a:ea typeface="맑은 고딕"/>
                <a:cs typeface="함초롬돋움" panose="020B0604000101010101" pitchFamily="50" charset="-127"/>
              </a:rPr>
              <a:t>08</a:t>
            </a:r>
            <a:endParaRPr lang="ko-KR" altLang="en-US" sz="5400" b="1">
              <a:latin typeface="맑은 고딕" panose="020B0503020000020004" pitchFamily="50" charset="-127"/>
              <a:ea typeface="맑은 고딕" panose="020B0503020000020004" pitchFamily="50" charset="-127"/>
              <a:cs typeface="함초롬돋움" panose="020B0604000101010101" pitchFamily="50" charset="-127"/>
            </a:endParaRPr>
          </a:p>
        </p:txBody>
      </p:sp>
      <p:pic>
        <p:nvPicPr>
          <p:cNvPr id="4" name="그림 3">
            <a:extLst>
              <a:ext uri="{FF2B5EF4-FFF2-40B4-BE49-F238E27FC236}">
                <a16:creationId xmlns:a16="http://schemas.microsoft.com/office/drawing/2014/main" id="{6E562230-3B2E-6499-55F9-4433BF1483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413" y="437640"/>
            <a:ext cx="2438740" cy="2438740"/>
          </a:xfrm>
          <a:prstGeom prst="rect">
            <a:avLst/>
          </a:prstGeom>
        </p:spPr>
      </p:pic>
      <p:sp>
        <p:nvSpPr>
          <p:cNvPr id="7" name="직사각형 6">
            <a:extLst>
              <a:ext uri="{FF2B5EF4-FFF2-40B4-BE49-F238E27FC236}">
                <a16:creationId xmlns:a16="http://schemas.microsoft.com/office/drawing/2014/main" id="{92209531-36F2-B35C-F10F-BDC083ACFD08}"/>
              </a:ext>
            </a:extLst>
          </p:cNvPr>
          <p:cNvSpPr/>
          <p:nvPr/>
        </p:nvSpPr>
        <p:spPr>
          <a:xfrm>
            <a:off x="13843001" y="761437"/>
            <a:ext cx="1845320" cy="175432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2EEEB4E0-CABD-5973-B391-C8FAC2CEB4CF}"/>
              </a:ext>
            </a:extLst>
          </p:cNvPr>
          <p:cNvSpPr txBox="1"/>
          <p:nvPr/>
        </p:nvSpPr>
        <p:spPr>
          <a:xfrm>
            <a:off x="14014450" y="1203673"/>
            <a:ext cx="1502421" cy="869854"/>
          </a:xfrm>
          <a:prstGeom prst="rect">
            <a:avLst/>
          </a:prstGeom>
          <a:noFill/>
        </p:spPr>
        <p:txBody>
          <a:bodyPr wrap="square" rtlCol="0">
            <a:spAutoFit/>
          </a:bodyPr>
          <a:lstStyle/>
          <a:p>
            <a:pPr algn="ctr"/>
            <a:r>
              <a:rPr lang="en-US" altLang="ko-KR" b="1"/>
              <a:t>QR </a:t>
            </a:r>
            <a:r>
              <a:rPr lang="ko-KR" altLang="en-US" b="1"/>
              <a:t>코드 영역</a:t>
            </a:r>
            <a:endParaRPr lang="en-US" altLang="ko-KR" b="1"/>
          </a:p>
          <a:p>
            <a:pPr algn="ctr"/>
            <a:r>
              <a:rPr lang="en-US" altLang="ko-KR"/>
              <a:t>QR</a:t>
            </a:r>
            <a:r>
              <a:rPr lang="ko-KR" altLang="en-US"/>
              <a:t> 삽입 후 </a:t>
            </a:r>
            <a:endParaRPr lang="en-US" altLang="ko-KR"/>
          </a:p>
          <a:p>
            <a:pPr algn="ctr"/>
            <a:r>
              <a:rPr lang="ko-KR" altLang="en-US"/>
              <a:t>테두리 삭제</a:t>
            </a:r>
          </a:p>
        </p:txBody>
      </p:sp>
      <p:sp>
        <p:nvSpPr>
          <p:cNvPr id="9" name="직사각형 8">
            <a:extLst>
              <a:ext uri="{FF2B5EF4-FFF2-40B4-BE49-F238E27FC236}">
                <a16:creationId xmlns:a16="http://schemas.microsoft.com/office/drawing/2014/main" id="{000CBEBB-8029-26A2-B6B9-5B5A98424A19}"/>
              </a:ext>
            </a:extLst>
          </p:cNvPr>
          <p:cNvSpPr/>
          <p:nvPr/>
        </p:nvSpPr>
        <p:spPr>
          <a:xfrm>
            <a:off x="297691" y="3598389"/>
            <a:ext cx="16047207" cy="10922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4800">
                <a:solidFill>
                  <a:schemeClr val="tx1"/>
                </a:solidFill>
                <a:ea typeface="맑은 고딕"/>
                <a:cs typeface="Calibri"/>
              </a:rPr>
              <a:t>최적 효율</a:t>
            </a:r>
            <a:r>
              <a:rPr lang="en-US" altLang="ko-KR" sz="4800">
                <a:solidFill>
                  <a:schemeClr val="tx1"/>
                </a:solidFill>
                <a:ea typeface="맑은 고딕"/>
                <a:cs typeface="Calibri"/>
              </a:rPr>
              <a:t>(</a:t>
            </a:r>
            <a:r>
              <a:rPr lang="ko-KR" altLang="en-US" sz="4800">
                <a:solidFill>
                  <a:schemeClr val="tx1"/>
                </a:solidFill>
                <a:ea typeface="맑은 고딕"/>
                <a:cs typeface="Calibri"/>
              </a:rPr>
              <a:t>시장성</a:t>
            </a:r>
            <a:r>
              <a:rPr lang="en-US" altLang="ko-KR" sz="4800">
                <a:solidFill>
                  <a:schemeClr val="tx1"/>
                </a:solidFill>
                <a:ea typeface="맑은 고딕"/>
                <a:cs typeface="Calibri"/>
              </a:rPr>
              <a:t>)</a:t>
            </a:r>
            <a:r>
              <a:rPr lang="ko-KR" altLang="en-US" sz="4800">
                <a:solidFill>
                  <a:schemeClr val="tx1"/>
                </a:solidFill>
                <a:ea typeface="맑은 고딕"/>
                <a:cs typeface="Calibri"/>
              </a:rPr>
              <a:t>을 가진 연료 운반탱크 추천 프로그램</a:t>
            </a:r>
          </a:p>
        </p:txBody>
      </p:sp>
      <p:sp>
        <p:nvSpPr>
          <p:cNvPr id="16" name="직사각형 15">
            <a:extLst>
              <a:ext uri="{FF2B5EF4-FFF2-40B4-BE49-F238E27FC236}">
                <a16:creationId xmlns:a16="http://schemas.microsoft.com/office/drawing/2014/main" id="{3C7B4D6E-AAE7-7B25-51AC-233F4BF7FAFB}"/>
              </a:ext>
            </a:extLst>
          </p:cNvPr>
          <p:cNvSpPr/>
          <p:nvPr/>
        </p:nvSpPr>
        <p:spPr>
          <a:xfrm>
            <a:off x="8861393" y="4467921"/>
            <a:ext cx="7600948" cy="10922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3600">
                <a:solidFill>
                  <a:schemeClr val="tx1"/>
                </a:solidFill>
                <a:ea typeface="맑은 고딕"/>
              </a:rPr>
              <a:t>2205 강재원 2211 김용민</a:t>
            </a:r>
            <a:endParaRPr lang="ko-KR" altLang="en-US" sz="3600">
              <a:solidFill>
                <a:schemeClr val="tx1"/>
              </a:solidFill>
              <a:ea typeface="맑은 고딕"/>
              <a:cs typeface="Calibri"/>
            </a:endParaRPr>
          </a:p>
        </p:txBody>
      </p:sp>
      <p:sp>
        <p:nvSpPr>
          <p:cNvPr id="2" name="TextBox 1">
            <a:extLst>
              <a:ext uri="{FF2B5EF4-FFF2-40B4-BE49-F238E27FC236}">
                <a16:creationId xmlns:a16="http://schemas.microsoft.com/office/drawing/2014/main" id="{C0AD6942-DD62-E2C3-40FC-3ACDCC11B2FE}"/>
              </a:ext>
            </a:extLst>
          </p:cNvPr>
          <p:cNvSpPr txBox="1"/>
          <p:nvPr/>
        </p:nvSpPr>
        <p:spPr>
          <a:xfrm>
            <a:off x="297691" y="5356868"/>
            <a:ext cx="16164650"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3600">
                <a:ea typeface="맑은 고딕"/>
                <a:cs typeface="Calibri"/>
              </a:rPr>
              <a:t>주제 선정 동기</a:t>
            </a:r>
          </a:p>
          <a:p>
            <a:r>
              <a:rPr lang="ko-KR" altLang="en-US" sz="2800">
                <a:ea typeface="맑은 고딕"/>
                <a:cs typeface="Calibri"/>
              </a:rPr>
              <a:t>최근 에너지의 중요성이 부각됨에 따라 에너지의 수출과 수입 여건에 따라 국가의 경쟁력이 </a:t>
            </a:r>
            <a:r>
              <a:rPr lang="ko-KR" altLang="en-US" sz="2800" err="1">
                <a:ea typeface="맑은 고딕"/>
                <a:cs typeface="Calibri"/>
              </a:rPr>
              <a:t>판가름되고</a:t>
            </a:r>
            <a:r>
              <a:rPr lang="ko-KR" altLang="en-US" sz="2800">
                <a:ea typeface="맑은 고딕"/>
                <a:cs typeface="Calibri"/>
              </a:rPr>
              <a:t> 있습니다 .  이에 따른 미래의  연료 운반 선박에 있어 단열 성능만을 이용한 과도한 선박의 설계와는 다른 이동 지역의 기후와 연료의 종류에 따른 최적의 연료 운반탱크의 필요성을 인지하여 사용자의 기호와 목적에 따른 최적의 연료탱크를 추천하는 프로그램을 만들게 되었습니다.</a:t>
            </a:r>
            <a:endParaRPr lang="ko-KR" sz="2800">
              <a:ea typeface="맑은 고딕"/>
              <a:cs typeface="Calibri"/>
            </a:endParaRPr>
          </a:p>
        </p:txBody>
      </p:sp>
      <p:sp>
        <p:nvSpPr>
          <p:cNvPr id="13" name="TextBox 12">
            <a:extLst>
              <a:ext uri="{FF2B5EF4-FFF2-40B4-BE49-F238E27FC236}">
                <a16:creationId xmlns:a16="http://schemas.microsoft.com/office/drawing/2014/main" id="{022CEA6E-B25B-90FA-95C2-7F1168C6D13A}"/>
              </a:ext>
            </a:extLst>
          </p:cNvPr>
          <p:cNvSpPr txBox="1"/>
          <p:nvPr/>
        </p:nvSpPr>
        <p:spPr>
          <a:xfrm>
            <a:off x="580500" y="12701914"/>
            <a:ext cx="638441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4000">
                <a:ea typeface="맑은 고딕"/>
                <a:cs typeface="Calibri"/>
              </a:rPr>
              <a:t>작품 모식도</a:t>
            </a:r>
            <a:endParaRPr lang="ko-KR" altLang="en-US" sz="4000">
              <a:ea typeface="맑은 고딕" panose="020B0503020000020004" pitchFamily="34" charset="-127"/>
              <a:cs typeface="Calibri"/>
            </a:endParaRPr>
          </a:p>
        </p:txBody>
      </p:sp>
      <p:sp>
        <p:nvSpPr>
          <p:cNvPr id="19" name="순서도: 수행의 시작/종료 18">
            <a:extLst>
              <a:ext uri="{FF2B5EF4-FFF2-40B4-BE49-F238E27FC236}">
                <a16:creationId xmlns:a16="http://schemas.microsoft.com/office/drawing/2014/main" id="{ED10E9A1-4B72-4C90-25BD-0DEE6AB61E73}"/>
              </a:ext>
            </a:extLst>
          </p:cNvPr>
          <p:cNvSpPr/>
          <p:nvPr/>
        </p:nvSpPr>
        <p:spPr>
          <a:xfrm>
            <a:off x="5172143" y="13618267"/>
            <a:ext cx="2190986" cy="923819"/>
          </a:xfrm>
          <a:prstGeom prst="flowChartTermina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2000">
                <a:solidFill>
                  <a:schemeClr val="tx1"/>
                </a:solidFill>
                <a:ea typeface="맑은 고딕"/>
                <a:cs typeface="Calibri"/>
              </a:rPr>
              <a:t>시작</a:t>
            </a:r>
          </a:p>
        </p:txBody>
      </p:sp>
      <p:sp>
        <p:nvSpPr>
          <p:cNvPr id="21" name="순서도: 수동 입력 20">
            <a:extLst>
              <a:ext uri="{FF2B5EF4-FFF2-40B4-BE49-F238E27FC236}">
                <a16:creationId xmlns:a16="http://schemas.microsoft.com/office/drawing/2014/main" id="{55C2E5AB-47A8-36B1-E47A-D418258116DE}"/>
              </a:ext>
            </a:extLst>
          </p:cNvPr>
          <p:cNvSpPr/>
          <p:nvPr/>
        </p:nvSpPr>
        <p:spPr>
          <a:xfrm>
            <a:off x="3970608" y="14741488"/>
            <a:ext cx="1531352" cy="1029702"/>
          </a:xfrm>
          <a:prstGeom prst="flowChartManualInpu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2000">
                <a:solidFill>
                  <a:schemeClr val="tx1"/>
                </a:solidFill>
                <a:ea typeface="맑은 고딕"/>
                <a:cs typeface="Calibri"/>
              </a:rPr>
              <a:t>운반할 연료 입력</a:t>
            </a:r>
          </a:p>
        </p:txBody>
      </p:sp>
      <p:sp>
        <p:nvSpPr>
          <p:cNvPr id="22" name="순서도: 화면 표시 21">
            <a:extLst>
              <a:ext uri="{FF2B5EF4-FFF2-40B4-BE49-F238E27FC236}">
                <a16:creationId xmlns:a16="http://schemas.microsoft.com/office/drawing/2014/main" id="{671F574A-3290-B0E5-0FDE-7E1C6B165CAB}"/>
              </a:ext>
            </a:extLst>
          </p:cNvPr>
          <p:cNvSpPr/>
          <p:nvPr/>
        </p:nvSpPr>
        <p:spPr>
          <a:xfrm flipH="1">
            <a:off x="751256" y="21705832"/>
            <a:ext cx="5133262" cy="1399339"/>
          </a:xfrm>
          <a:prstGeom prst="flowChartDisplay">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2000">
                <a:solidFill>
                  <a:schemeClr val="tx1"/>
                </a:solidFill>
              </a:rPr>
              <a:t>단열재 종류</a:t>
            </a:r>
            <a:r>
              <a:rPr lang="en-US" altLang="ko-KR" sz="2000">
                <a:solidFill>
                  <a:schemeClr val="tx1"/>
                </a:solidFill>
              </a:rPr>
              <a:t>, </a:t>
            </a:r>
            <a:r>
              <a:rPr lang="ko-KR" altLang="en-US" sz="2000">
                <a:solidFill>
                  <a:schemeClr val="tx1"/>
                </a:solidFill>
              </a:rPr>
              <a:t>총 부피 대비 연료 </a:t>
            </a:r>
            <a:r>
              <a:rPr lang="ko-KR" altLang="en-US" sz="2000" err="1">
                <a:solidFill>
                  <a:schemeClr val="tx1"/>
                </a:solidFill>
              </a:rPr>
              <a:t>용량비</a:t>
            </a:r>
            <a:r>
              <a:rPr lang="en-US" altLang="ko-KR" sz="2000">
                <a:solidFill>
                  <a:schemeClr val="tx1"/>
                </a:solidFill>
              </a:rPr>
              <a:t>,  </a:t>
            </a:r>
            <a:r>
              <a:rPr lang="ko-KR" altLang="en-US" sz="2000">
                <a:solidFill>
                  <a:schemeClr val="tx1"/>
                </a:solidFill>
              </a:rPr>
              <a:t>안정성</a:t>
            </a:r>
            <a:r>
              <a:rPr lang="en-US" altLang="ko-KR" sz="2000">
                <a:solidFill>
                  <a:schemeClr val="tx1"/>
                </a:solidFill>
              </a:rPr>
              <a:t>, </a:t>
            </a:r>
            <a:r>
              <a:rPr lang="ko-KR" altLang="en-US" sz="2000">
                <a:solidFill>
                  <a:schemeClr val="tx1"/>
                </a:solidFill>
              </a:rPr>
              <a:t>동일가연료탱크의 단면</a:t>
            </a:r>
            <a:r>
              <a:rPr lang="en-US" altLang="ko-KR" sz="2000">
                <a:solidFill>
                  <a:schemeClr val="tx1"/>
                </a:solidFill>
              </a:rPr>
              <a:t>,  </a:t>
            </a:r>
            <a:r>
              <a:rPr lang="ko-KR" altLang="en-US" sz="2000">
                <a:solidFill>
                  <a:schemeClr val="tx1"/>
                </a:solidFill>
              </a:rPr>
              <a:t>가격 </a:t>
            </a:r>
            <a:endParaRPr lang="en-US" altLang="ko-KR" sz="2000">
              <a:solidFill>
                <a:schemeClr val="tx1"/>
              </a:solidFill>
            </a:endParaRPr>
          </a:p>
        </p:txBody>
      </p:sp>
      <p:sp>
        <p:nvSpPr>
          <p:cNvPr id="25" name="순서도: 수동 입력 24">
            <a:extLst>
              <a:ext uri="{FF2B5EF4-FFF2-40B4-BE49-F238E27FC236}">
                <a16:creationId xmlns:a16="http://schemas.microsoft.com/office/drawing/2014/main" id="{748CE803-1E9E-EEE3-EFCB-778247E3E13C}"/>
              </a:ext>
            </a:extLst>
          </p:cNvPr>
          <p:cNvSpPr/>
          <p:nvPr/>
        </p:nvSpPr>
        <p:spPr>
          <a:xfrm>
            <a:off x="9694041" y="14685768"/>
            <a:ext cx="2190985" cy="1293727"/>
          </a:xfrm>
          <a:prstGeom prst="flowChartManualInpu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sz="2000">
                <a:solidFill>
                  <a:schemeClr val="tx1"/>
                </a:solidFill>
                <a:ea typeface="맑은 고딕"/>
                <a:cs typeface="Calibri"/>
              </a:rPr>
              <a:t>최우선 사항 입력</a:t>
            </a:r>
          </a:p>
          <a:p>
            <a:pPr algn="ctr"/>
            <a:r>
              <a:rPr lang="ko-KR" altLang="en-US" sz="2000">
                <a:solidFill>
                  <a:schemeClr val="tx1"/>
                </a:solidFill>
                <a:ea typeface="맑은 고딕"/>
                <a:cs typeface="Calibri"/>
              </a:rPr>
              <a:t>(가격, 용량, 효율)</a:t>
            </a:r>
          </a:p>
        </p:txBody>
      </p:sp>
      <p:cxnSp>
        <p:nvCxnSpPr>
          <p:cNvPr id="27" name="연결선: 꺾임 26">
            <a:extLst>
              <a:ext uri="{FF2B5EF4-FFF2-40B4-BE49-F238E27FC236}">
                <a16:creationId xmlns:a16="http://schemas.microsoft.com/office/drawing/2014/main" id="{80D659DC-BED0-D32F-C80B-98863539791F}"/>
              </a:ext>
            </a:extLst>
          </p:cNvPr>
          <p:cNvCxnSpPr>
            <a:cxnSpLocks/>
          </p:cNvCxnSpPr>
          <p:nvPr/>
        </p:nvCxnSpPr>
        <p:spPr>
          <a:xfrm>
            <a:off x="7363129" y="14080177"/>
            <a:ext cx="3426405" cy="7349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53861E68-6DDB-BF1E-D879-7BF6CBB89EFA}"/>
              </a:ext>
            </a:extLst>
          </p:cNvPr>
          <p:cNvCxnSpPr>
            <a:cxnSpLocks/>
          </p:cNvCxnSpPr>
          <p:nvPr/>
        </p:nvCxnSpPr>
        <p:spPr>
          <a:xfrm rot="10800000" flipV="1">
            <a:off x="4736285" y="14080176"/>
            <a:ext cx="435859" cy="7642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직선 화살표 연결선 36">
            <a:extLst>
              <a:ext uri="{FF2B5EF4-FFF2-40B4-BE49-F238E27FC236}">
                <a16:creationId xmlns:a16="http://schemas.microsoft.com/office/drawing/2014/main" id="{4F14DDEB-777F-7000-9581-5A54FABE7BFD}"/>
              </a:ext>
            </a:extLst>
          </p:cNvPr>
          <p:cNvCxnSpPr>
            <a:cxnSpLocks/>
          </p:cNvCxnSpPr>
          <p:nvPr/>
        </p:nvCxnSpPr>
        <p:spPr>
          <a:xfrm>
            <a:off x="10789534" y="15979495"/>
            <a:ext cx="79193" cy="607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순서도: 처리 58">
            <a:extLst>
              <a:ext uri="{FF2B5EF4-FFF2-40B4-BE49-F238E27FC236}">
                <a16:creationId xmlns:a16="http://schemas.microsoft.com/office/drawing/2014/main" id="{2DD5E962-BC69-A698-8903-BEE917A0246A}"/>
              </a:ext>
            </a:extLst>
          </p:cNvPr>
          <p:cNvSpPr/>
          <p:nvPr/>
        </p:nvSpPr>
        <p:spPr>
          <a:xfrm>
            <a:off x="9167556" y="16586929"/>
            <a:ext cx="3243956" cy="1293728"/>
          </a:xfrm>
          <a:prstGeom prst="flowChart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000">
                <a:solidFill>
                  <a:schemeClr val="tx1"/>
                </a:solidFill>
              </a:rPr>
              <a:t>(</a:t>
            </a:r>
            <a:r>
              <a:rPr lang="ko-KR" altLang="en-US" sz="2000">
                <a:solidFill>
                  <a:schemeClr val="tx1"/>
                </a:solidFill>
              </a:rPr>
              <a:t>선택한 최우선 사항</a:t>
            </a:r>
            <a:r>
              <a:rPr lang="en-US" altLang="ko-KR" sz="2000">
                <a:solidFill>
                  <a:schemeClr val="tx1"/>
                </a:solidFill>
              </a:rPr>
              <a:t>)</a:t>
            </a:r>
            <a:r>
              <a:rPr lang="ko-KR" altLang="en-US" sz="2000">
                <a:solidFill>
                  <a:schemeClr val="tx1"/>
                </a:solidFill>
              </a:rPr>
              <a:t>의 중요도 최고로 설정 </a:t>
            </a:r>
          </a:p>
        </p:txBody>
      </p:sp>
      <p:cxnSp>
        <p:nvCxnSpPr>
          <p:cNvPr id="64" name="직선 화살표 연결선 63">
            <a:extLst>
              <a:ext uri="{FF2B5EF4-FFF2-40B4-BE49-F238E27FC236}">
                <a16:creationId xmlns:a16="http://schemas.microsoft.com/office/drawing/2014/main" id="{11F9B1A6-EB63-774E-68B9-45BD7B607890}"/>
              </a:ext>
            </a:extLst>
          </p:cNvPr>
          <p:cNvCxnSpPr>
            <a:cxnSpLocks/>
          </p:cNvCxnSpPr>
          <p:nvPr/>
        </p:nvCxnSpPr>
        <p:spPr>
          <a:xfrm flipH="1">
            <a:off x="4734898" y="18727937"/>
            <a:ext cx="6963" cy="414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직선 화살표 연결선 79">
            <a:extLst>
              <a:ext uri="{FF2B5EF4-FFF2-40B4-BE49-F238E27FC236}">
                <a16:creationId xmlns:a16="http://schemas.microsoft.com/office/drawing/2014/main" id="{0F06698D-E264-EBF4-C836-45A6562B2C75}"/>
              </a:ext>
            </a:extLst>
          </p:cNvPr>
          <p:cNvCxnSpPr>
            <a:cxnSpLocks/>
          </p:cNvCxnSpPr>
          <p:nvPr/>
        </p:nvCxnSpPr>
        <p:spPr>
          <a:xfrm>
            <a:off x="4736284" y="15771190"/>
            <a:ext cx="79441" cy="602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순서도: 데이터 87">
            <a:extLst>
              <a:ext uri="{FF2B5EF4-FFF2-40B4-BE49-F238E27FC236}">
                <a16:creationId xmlns:a16="http://schemas.microsoft.com/office/drawing/2014/main" id="{563B5D38-FA5E-9BA8-C3FF-C994965470EA}"/>
              </a:ext>
            </a:extLst>
          </p:cNvPr>
          <p:cNvSpPr/>
          <p:nvPr/>
        </p:nvSpPr>
        <p:spPr>
          <a:xfrm>
            <a:off x="3374747" y="16373199"/>
            <a:ext cx="2723569" cy="923819"/>
          </a:xfrm>
          <a:prstGeom prst="flowChartInputOutpu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tx1"/>
                </a:solidFill>
              </a:rPr>
              <a:t>단열재 리스트 연결</a:t>
            </a:r>
          </a:p>
        </p:txBody>
      </p:sp>
      <p:sp>
        <p:nvSpPr>
          <p:cNvPr id="99" name="순서도: 판단 98">
            <a:extLst>
              <a:ext uri="{FF2B5EF4-FFF2-40B4-BE49-F238E27FC236}">
                <a16:creationId xmlns:a16="http://schemas.microsoft.com/office/drawing/2014/main" id="{4E24A5D1-BA42-4949-F0A3-DFC4F9E7EB7D}"/>
              </a:ext>
            </a:extLst>
          </p:cNvPr>
          <p:cNvSpPr/>
          <p:nvPr/>
        </p:nvSpPr>
        <p:spPr>
          <a:xfrm>
            <a:off x="1974269" y="17508593"/>
            <a:ext cx="5535184" cy="121934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tx1"/>
                </a:solidFill>
              </a:rPr>
              <a:t>연료와 같이 활용 가능한 단열재가 존재하는가</a:t>
            </a:r>
            <a:r>
              <a:rPr lang="en-US" altLang="ko-KR">
                <a:solidFill>
                  <a:schemeClr val="tx1"/>
                </a:solidFill>
              </a:rPr>
              <a:t>?</a:t>
            </a:r>
            <a:endParaRPr lang="ko-KR" altLang="en-US">
              <a:solidFill>
                <a:schemeClr val="tx1"/>
              </a:solidFill>
            </a:endParaRPr>
          </a:p>
        </p:txBody>
      </p:sp>
      <p:cxnSp>
        <p:nvCxnSpPr>
          <p:cNvPr id="104" name="직선 화살표 연결선 103">
            <a:extLst>
              <a:ext uri="{FF2B5EF4-FFF2-40B4-BE49-F238E27FC236}">
                <a16:creationId xmlns:a16="http://schemas.microsoft.com/office/drawing/2014/main" id="{7FF11DC2-58A8-726D-E12B-FB9213014AE9}"/>
              </a:ext>
            </a:extLst>
          </p:cNvPr>
          <p:cNvCxnSpPr>
            <a:cxnSpLocks/>
          </p:cNvCxnSpPr>
          <p:nvPr/>
        </p:nvCxnSpPr>
        <p:spPr>
          <a:xfrm>
            <a:off x="4736532" y="17297018"/>
            <a:ext cx="5329" cy="21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연결선: 꺾임 125">
            <a:extLst>
              <a:ext uri="{FF2B5EF4-FFF2-40B4-BE49-F238E27FC236}">
                <a16:creationId xmlns:a16="http://schemas.microsoft.com/office/drawing/2014/main" id="{5635B3A6-1F78-B8F4-F067-10A78B83CD4D}"/>
              </a:ext>
            </a:extLst>
          </p:cNvPr>
          <p:cNvCxnSpPr>
            <a:cxnSpLocks/>
          </p:cNvCxnSpPr>
          <p:nvPr/>
        </p:nvCxnSpPr>
        <p:spPr>
          <a:xfrm rot="10800000" flipH="1">
            <a:off x="1974269" y="16919965"/>
            <a:ext cx="245767" cy="1198300"/>
          </a:xfrm>
          <a:prstGeom prst="bentConnector4">
            <a:avLst>
              <a:gd name="adj1" fmla="val -93015"/>
              <a:gd name="adj2" fmla="val 72568"/>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순서도: 수행의 시작/종료 139">
            <a:extLst>
              <a:ext uri="{FF2B5EF4-FFF2-40B4-BE49-F238E27FC236}">
                <a16:creationId xmlns:a16="http://schemas.microsoft.com/office/drawing/2014/main" id="{BE2E70F7-27DA-3D83-8E3C-144C8ED21ADD}"/>
              </a:ext>
            </a:extLst>
          </p:cNvPr>
          <p:cNvSpPr/>
          <p:nvPr/>
        </p:nvSpPr>
        <p:spPr>
          <a:xfrm>
            <a:off x="6093643" y="22549451"/>
            <a:ext cx="2190986" cy="923819"/>
          </a:xfrm>
          <a:prstGeom prst="flowChartTermina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2000">
                <a:solidFill>
                  <a:schemeClr val="tx1"/>
                </a:solidFill>
                <a:ea typeface="맑은 고딕"/>
                <a:cs typeface="Calibri"/>
              </a:rPr>
              <a:t>종료</a:t>
            </a:r>
          </a:p>
        </p:txBody>
      </p:sp>
      <p:cxnSp>
        <p:nvCxnSpPr>
          <p:cNvPr id="142" name="연결선: 꺾임 141">
            <a:extLst>
              <a:ext uri="{FF2B5EF4-FFF2-40B4-BE49-F238E27FC236}">
                <a16:creationId xmlns:a16="http://schemas.microsoft.com/office/drawing/2014/main" id="{E525364B-EAD1-1725-D97A-DD429A8E1243}"/>
              </a:ext>
            </a:extLst>
          </p:cNvPr>
          <p:cNvCxnSpPr>
            <a:cxnSpLocks/>
          </p:cNvCxnSpPr>
          <p:nvPr/>
        </p:nvCxnSpPr>
        <p:spPr>
          <a:xfrm>
            <a:off x="5884518" y="22405502"/>
            <a:ext cx="1304618" cy="1439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9" name="순서도: 문서 168">
            <a:extLst>
              <a:ext uri="{FF2B5EF4-FFF2-40B4-BE49-F238E27FC236}">
                <a16:creationId xmlns:a16="http://schemas.microsoft.com/office/drawing/2014/main" id="{A4212555-7FEB-9E56-DE8D-7EADAD92C42D}"/>
              </a:ext>
            </a:extLst>
          </p:cNvPr>
          <p:cNvSpPr/>
          <p:nvPr/>
        </p:nvSpPr>
        <p:spPr>
          <a:xfrm>
            <a:off x="963215" y="15947983"/>
            <a:ext cx="2355255" cy="1040790"/>
          </a:xfrm>
          <a:prstGeom prst="flowChartDocumen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2000">
                <a:solidFill>
                  <a:schemeClr val="tx1"/>
                </a:solidFill>
              </a:rPr>
              <a:t>사용가능한 단열재가 없습니다</a:t>
            </a:r>
            <a:r>
              <a:rPr lang="en-US" altLang="ko-KR" sz="2000">
                <a:solidFill>
                  <a:schemeClr val="tx1"/>
                </a:solidFill>
              </a:rPr>
              <a:t>.</a:t>
            </a:r>
            <a:endParaRPr lang="ko-KR" altLang="en-US" sz="2000">
              <a:solidFill>
                <a:schemeClr val="tx1"/>
              </a:solidFill>
            </a:endParaRPr>
          </a:p>
        </p:txBody>
      </p:sp>
      <p:cxnSp>
        <p:nvCxnSpPr>
          <p:cNvPr id="173" name="연결선: 꺾임 172">
            <a:extLst>
              <a:ext uri="{FF2B5EF4-FFF2-40B4-BE49-F238E27FC236}">
                <a16:creationId xmlns:a16="http://schemas.microsoft.com/office/drawing/2014/main" id="{5A8B17B2-95A5-6E0F-9596-17CF8976CB59}"/>
              </a:ext>
            </a:extLst>
          </p:cNvPr>
          <p:cNvCxnSpPr>
            <a:cxnSpLocks/>
          </p:cNvCxnSpPr>
          <p:nvPr/>
        </p:nvCxnSpPr>
        <p:spPr>
          <a:xfrm rot="5400000" flipH="1" flipV="1">
            <a:off x="2709903" y="14687279"/>
            <a:ext cx="691644" cy="18297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0" name="TextBox 179">
            <a:extLst>
              <a:ext uri="{FF2B5EF4-FFF2-40B4-BE49-F238E27FC236}">
                <a16:creationId xmlns:a16="http://schemas.microsoft.com/office/drawing/2014/main" id="{E979DD32-F5AF-A7AA-5FFC-C2365368A1FF}"/>
              </a:ext>
            </a:extLst>
          </p:cNvPr>
          <p:cNvSpPr txBox="1"/>
          <p:nvPr/>
        </p:nvSpPr>
        <p:spPr>
          <a:xfrm>
            <a:off x="910924" y="17508593"/>
            <a:ext cx="1115636" cy="351506"/>
          </a:xfrm>
          <a:prstGeom prst="rect">
            <a:avLst/>
          </a:prstGeom>
          <a:noFill/>
        </p:spPr>
        <p:txBody>
          <a:bodyPr wrap="square" rtlCol="0">
            <a:spAutoFit/>
          </a:bodyPr>
          <a:lstStyle/>
          <a:p>
            <a:r>
              <a:rPr lang="ko-KR" altLang="en-US"/>
              <a:t>아니요</a:t>
            </a:r>
          </a:p>
        </p:txBody>
      </p:sp>
      <p:sp>
        <p:nvSpPr>
          <p:cNvPr id="181" name="TextBox 180">
            <a:extLst>
              <a:ext uri="{FF2B5EF4-FFF2-40B4-BE49-F238E27FC236}">
                <a16:creationId xmlns:a16="http://schemas.microsoft.com/office/drawing/2014/main" id="{0CDED235-87FA-D8EE-7376-4F2F844D70A4}"/>
              </a:ext>
            </a:extLst>
          </p:cNvPr>
          <p:cNvSpPr txBox="1"/>
          <p:nvPr/>
        </p:nvSpPr>
        <p:spPr>
          <a:xfrm>
            <a:off x="4890601" y="18710022"/>
            <a:ext cx="1115636" cy="351506"/>
          </a:xfrm>
          <a:prstGeom prst="rect">
            <a:avLst/>
          </a:prstGeom>
          <a:noFill/>
        </p:spPr>
        <p:txBody>
          <a:bodyPr wrap="square" rtlCol="0">
            <a:spAutoFit/>
          </a:bodyPr>
          <a:lstStyle/>
          <a:p>
            <a:r>
              <a:rPr lang="ko-KR" altLang="en-US"/>
              <a:t>예</a:t>
            </a:r>
          </a:p>
        </p:txBody>
      </p:sp>
      <p:cxnSp>
        <p:nvCxnSpPr>
          <p:cNvPr id="196" name="연결선: 꺾임 195">
            <a:extLst>
              <a:ext uri="{FF2B5EF4-FFF2-40B4-BE49-F238E27FC236}">
                <a16:creationId xmlns:a16="http://schemas.microsoft.com/office/drawing/2014/main" id="{3D7978AE-8B93-932A-DE38-0DECDB1C7890}"/>
              </a:ext>
            </a:extLst>
          </p:cNvPr>
          <p:cNvCxnSpPr>
            <a:cxnSpLocks/>
          </p:cNvCxnSpPr>
          <p:nvPr/>
        </p:nvCxnSpPr>
        <p:spPr>
          <a:xfrm rot="16200000" flipH="1">
            <a:off x="6645850" y="14163872"/>
            <a:ext cx="606289" cy="14419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9" name="순서도: 데이터 218">
            <a:extLst>
              <a:ext uri="{FF2B5EF4-FFF2-40B4-BE49-F238E27FC236}">
                <a16:creationId xmlns:a16="http://schemas.microsoft.com/office/drawing/2014/main" id="{8E7EFA84-230C-776E-8ADC-7B36A6D36A3D}"/>
              </a:ext>
            </a:extLst>
          </p:cNvPr>
          <p:cNvSpPr/>
          <p:nvPr/>
        </p:nvSpPr>
        <p:spPr>
          <a:xfrm>
            <a:off x="6093643" y="15148375"/>
            <a:ext cx="3073417" cy="923819"/>
          </a:xfrm>
          <a:prstGeom prst="flowChartInputOutpu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2000">
                <a:solidFill>
                  <a:schemeClr val="tx1"/>
                </a:solidFill>
                <a:ea typeface="맑은 고딕"/>
                <a:cs typeface="Calibri"/>
              </a:rPr>
              <a:t>필요한 연료탱크 용량 입력</a:t>
            </a:r>
          </a:p>
        </p:txBody>
      </p:sp>
      <p:cxnSp>
        <p:nvCxnSpPr>
          <p:cNvPr id="226" name="연결선: 꺾임 225">
            <a:extLst>
              <a:ext uri="{FF2B5EF4-FFF2-40B4-BE49-F238E27FC236}">
                <a16:creationId xmlns:a16="http://schemas.microsoft.com/office/drawing/2014/main" id="{1F127DBE-A486-5F51-2B81-A3607FAE4125}"/>
              </a:ext>
            </a:extLst>
          </p:cNvPr>
          <p:cNvCxnSpPr>
            <a:cxnSpLocks/>
          </p:cNvCxnSpPr>
          <p:nvPr/>
        </p:nvCxnSpPr>
        <p:spPr>
          <a:xfrm>
            <a:off x="7590755" y="16111790"/>
            <a:ext cx="837145" cy="219356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0" name="순서도: 처리 229">
                <a:extLst>
                  <a:ext uri="{FF2B5EF4-FFF2-40B4-BE49-F238E27FC236}">
                    <a16:creationId xmlns:a16="http://schemas.microsoft.com/office/drawing/2014/main" id="{C3B5E410-0B6A-4917-6170-0F87D5C3AA93}"/>
                  </a:ext>
                </a:extLst>
              </p:cNvPr>
              <p:cNvSpPr/>
              <p:nvPr/>
            </p:nvSpPr>
            <p:spPr>
              <a:xfrm>
                <a:off x="6692310" y="18265760"/>
                <a:ext cx="3392061" cy="1293728"/>
              </a:xfrm>
              <a:prstGeom prst="flowChart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2000">
                    <a:solidFill>
                      <a:schemeClr val="tx1"/>
                    </a:solidFill>
                  </a:rPr>
                  <a:t>용량 </a:t>
                </a:r>
                <a:r>
                  <a:rPr lang="en-US" altLang="ko-KR" sz="2000">
                    <a:solidFill>
                      <a:schemeClr val="tx1"/>
                    </a:solidFill>
                  </a:rPr>
                  <a:t>= </a:t>
                </a:r>
                <a14:m>
                  <m:oMath xmlns:m="http://schemas.openxmlformats.org/officeDocument/2006/math">
                    <m:f>
                      <m:fPr>
                        <m:ctrlPr>
                          <a:rPr lang="en-US" altLang="ko-KR" sz="2000" b="0" i="1" smtClean="0">
                            <a:solidFill>
                              <a:schemeClr val="tx1"/>
                            </a:solidFill>
                            <a:latin typeface="Cambria Math" panose="02040503050406030204" pitchFamily="18" charset="0"/>
                          </a:rPr>
                        </m:ctrlPr>
                      </m:fPr>
                      <m:num>
                        <m:r>
                          <a:rPr lang="en-US" altLang="ko-KR" sz="2000" b="0" i="1" smtClean="0">
                            <a:solidFill>
                              <a:schemeClr val="tx1"/>
                            </a:solidFill>
                            <a:latin typeface="Cambria Math" panose="02040503050406030204" pitchFamily="18" charset="0"/>
                          </a:rPr>
                          <m:t>4</m:t>
                        </m:r>
                      </m:num>
                      <m:den>
                        <m:r>
                          <a:rPr lang="en-US" altLang="ko-KR" sz="2000" b="0" i="1" smtClean="0">
                            <a:solidFill>
                              <a:schemeClr val="tx1"/>
                            </a:solidFill>
                            <a:latin typeface="Cambria Math" panose="02040503050406030204" pitchFamily="18" charset="0"/>
                          </a:rPr>
                          <m:t>3</m:t>
                        </m:r>
                      </m:den>
                    </m:f>
                    <m:r>
                      <a:rPr lang="el-GR" altLang="ko-KR" sz="2000" i="1">
                        <a:solidFill>
                          <a:schemeClr val="tx1"/>
                        </a:solidFill>
                        <a:latin typeface="Cambria Math" panose="02040503050406030204" pitchFamily="18" charset="0"/>
                      </a:rPr>
                      <m:t>𝜋</m:t>
                    </m:r>
                    <m:sSup>
                      <m:sSupPr>
                        <m:ctrlPr>
                          <a:rPr lang="el-GR" altLang="ko-KR" sz="2000" i="1" smtClean="0">
                            <a:solidFill>
                              <a:schemeClr val="tx1"/>
                            </a:solidFill>
                            <a:latin typeface="Cambria Math" panose="02040503050406030204" pitchFamily="18" charset="0"/>
                          </a:rPr>
                        </m:ctrlPr>
                      </m:sSupPr>
                      <m:e>
                        <m:r>
                          <a:rPr lang="en-US" altLang="ko-KR" sz="2000" b="0" i="1" smtClean="0">
                            <a:solidFill>
                              <a:schemeClr val="tx1"/>
                            </a:solidFill>
                            <a:latin typeface="Cambria Math" panose="02040503050406030204" pitchFamily="18" charset="0"/>
                          </a:rPr>
                          <m:t>𝑟</m:t>
                        </m:r>
                      </m:e>
                      <m:sup>
                        <m:r>
                          <a:rPr lang="en-US" altLang="ko-KR" sz="2000" b="0" i="1" smtClean="0">
                            <a:solidFill>
                              <a:schemeClr val="tx1"/>
                            </a:solidFill>
                            <a:latin typeface="Cambria Math" panose="02040503050406030204" pitchFamily="18" charset="0"/>
                          </a:rPr>
                          <m:t>3</m:t>
                        </m:r>
                      </m:sup>
                    </m:sSup>
                  </m:oMath>
                </a14:m>
                <a:r>
                  <a:rPr lang="ko-KR" altLang="en-US" sz="2000">
                    <a:solidFill>
                      <a:schemeClr val="tx1"/>
                    </a:solidFill>
                  </a:rPr>
                  <a:t> </a:t>
                </a:r>
                <a:r>
                  <a:rPr lang="ko-KR" altLang="en-US" sz="2000" err="1">
                    <a:solidFill>
                      <a:schemeClr val="tx1"/>
                    </a:solidFill>
                  </a:rPr>
                  <a:t>으로</a:t>
                </a:r>
                <a:r>
                  <a:rPr lang="ko-KR" altLang="en-US" sz="2000">
                    <a:solidFill>
                      <a:schemeClr val="tx1"/>
                    </a:solidFill>
                  </a:rPr>
                  <a:t> 탱크의 반지름 계산</a:t>
                </a:r>
              </a:p>
            </p:txBody>
          </p:sp>
        </mc:Choice>
        <mc:Fallback xmlns="">
          <p:sp>
            <p:nvSpPr>
              <p:cNvPr id="230" name="순서도: 처리 229">
                <a:extLst>
                  <a:ext uri="{FF2B5EF4-FFF2-40B4-BE49-F238E27FC236}">
                    <a16:creationId xmlns:a16="http://schemas.microsoft.com/office/drawing/2014/main" id="{C3B5E410-0B6A-4917-6170-0F87D5C3AA93}"/>
                  </a:ext>
                </a:extLst>
              </p:cNvPr>
              <p:cNvSpPr>
                <a:spLocks noRot="1" noChangeAspect="1" noMove="1" noResize="1" noEditPoints="1" noAdjustHandles="1" noChangeArrowheads="1" noChangeShapeType="1" noTextEdit="1"/>
              </p:cNvSpPr>
              <p:nvPr/>
            </p:nvSpPr>
            <p:spPr>
              <a:xfrm>
                <a:off x="6692310" y="18265760"/>
                <a:ext cx="3392061" cy="1293728"/>
              </a:xfrm>
              <a:prstGeom prst="flowChartProcess">
                <a:avLst/>
              </a:prstGeom>
              <a:blipFill>
                <a:blip r:embed="rId4"/>
                <a:stretch>
                  <a:fillRect/>
                </a:stretch>
              </a:blipFill>
            </p:spPr>
            <p:txBody>
              <a:bodyPr/>
              <a:lstStyle/>
              <a:p>
                <a:r>
                  <a:rPr lang="ko-KR" altLang="en-US">
                    <a:noFill/>
                  </a:rPr>
                  <a:t> </a:t>
                </a:r>
              </a:p>
            </p:txBody>
          </p:sp>
        </mc:Fallback>
      </mc:AlternateContent>
      <p:sp>
        <p:nvSpPr>
          <p:cNvPr id="254" name="순서도: 문서 253">
            <a:extLst>
              <a:ext uri="{FF2B5EF4-FFF2-40B4-BE49-F238E27FC236}">
                <a16:creationId xmlns:a16="http://schemas.microsoft.com/office/drawing/2014/main" id="{0133D4CD-DCA0-A8D1-5222-BAD3CD46E79A}"/>
              </a:ext>
            </a:extLst>
          </p:cNvPr>
          <p:cNvSpPr/>
          <p:nvPr/>
        </p:nvSpPr>
        <p:spPr>
          <a:xfrm>
            <a:off x="3173711" y="19142514"/>
            <a:ext cx="3122374" cy="1558415"/>
          </a:xfrm>
          <a:prstGeom prst="flowChartDocumen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000">
                <a:solidFill>
                  <a:schemeClr val="tx1"/>
                </a:solidFill>
              </a:rPr>
              <a:t>(</a:t>
            </a:r>
            <a:r>
              <a:rPr lang="ko-KR" altLang="en-US" sz="2000">
                <a:solidFill>
                  <a:schemeClr val="tx1"/>
                </a:solidFill>
              </a:rPr>
              <a:t>선택한 연료</a:t>
            </a:r>
            <a:r>
              <a:rPr lang="en-US" altLang="ko-KR" sz="2000">
                <a:solidFill>
                  <a:schemeClr val="tx1"/>
                </a:solidFill>
              </a:rPr>
              <a:t>)</a:t>
            </a:r>
            <a:r>
              <a:rPr lang="ko-KR" altLang="en-US" sz="2000">
                <a:solidFill>
                  <a:schemeClr val="tx1"/>
                </a:solidFill>
              </a:rPr>
              <a:t>에 쓰이는 열전도율 및 동일가격대비 성능비교 </a:t>
            </a:r>
          </a:p>
        </p:txBody>
      </p:sp>
      <p:cxnSp>
        <p:nvCxnSpPr>
          <p:cNvPr id="260" name="연결선: 꺾임 259">
            <a:extLst>
              <a:ext uri="{FF2B5EF4-FFF2-40B4-BE49-F238E27FC236}">
                <a16:creationId xmlns:a16="http://schemas.microsoft.com/office/drawing/2014/main" id="{AD317FDC-F5B3-C84D-8553-0965132FBBE0}"/>
              </a:ext>
            </a:extLst>
          </p:cNvPr>
          <p:cNvCxnSpPr>
            <a:cxnSpLocks/>
          </p:cNvCxnSpPr>
          <p:nvPr/>
        </p:nvCxnSpPr>
        <p:spPr>
          <a:xfrm rot="5400000">
            <a:off x="8056521" y="18642502"/>
            <a:ext cx="3494858" cy="18919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4" name="연결선: 꺾임 323">
            <a:extLst>
              <a:ext uri="{FF2B5EF4-FFF2-40B4-BE49-F238E27FC236}">
                <a16:creationId xmlns:a16="http://schemas.microsoft.com/office/drawing/2014/main" id="{757DF911-25C1-10DB-F007-B9EAE5445330}"/>
              </a:ext>
            </a:extLst>
          </p:cNvPr>
          <p:cNvCxnSpPr>
            <a:cxnSpLocks/>
          </p:cNvCxnSpPr>
          <p:nvPr/>
        </p:nvCxnSpPr>
        <p:spPr>
          <a:xfrm rot="16200000" flipH="1">
            <a:off x="4776080" y="20556718"/>
            <a:ext cx="777615" cy="9391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0" name="순서도: 처리 339">
            <a:extLst>
              <a:ext uri="{FF2B5EF4-FFF2-40B4-BE49-F238E27FC236}">
                <a16:creationId xmlns:a16="http://schemas.microsoft.com/office/drawing/2014/main" id="{9F4ED24D-A85F-A1B3-6768-F7F0A992F781}"/>
              </a:ext>
            </a:extLst>
          </p:cNvPr>
          <p:cNvSpPr/>
          <p:nvPr/>
        </p:nvSpPr>
        <p:spPr>
          <a:xfrm>
            <a:off x="5594876" y="20728651"/>
            <a:ext cx="3223490" cy="1293728"/>
          </a:xfrm>
          <a:prstGeom prst="flowChart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2000">
                <a:solidFill>
                  <a:schemeClr val="tx1"/>
                </a:solidFill>
              </a:rPr>
              <a:t>선형회귀 함수를 사용해서 최적의 탱크를 추천</a:t>
            </a:r>
          </a:p>
        </p:txBody>
      </p:sp>
      <p:cxnSp>
        <p:nvCxnSpPr>
          <p:cNvPr id="354" name="직선 화살표 연결선 353">
            <a:extLst>
              <a:ext uri="{FF2B5EF4-FFF2-40B4-BE49-F238E27FC236}">
                <a16:creationId xmlns:a16="http://schemas.microsoft.com/office/drawing/2014/main" id="{1E8B4805-E657-F87B-D7DC-B05F3B001AAE}"/>
              </a:ext>
            </a:extLst>
          </p:cNvPr>
          <p:cNvCxnSpPr>
            <a:cxnSpLocks/>
          </p:cNvCxnSpPr>
          <p:nvPr/>
        </p:nvCxnSpPr>
        <p:spPr>
          <a:xfrm flipH="1">
            <a:off x="7189136" y="22022379"/>
            <a:ext cx="17485" cy="527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1" name="연결선: 꺾임 470">
            <a:extLst>
              <a:ext uri="{FF2B5EF4-FFF2-40B4-BE49-F238E27FC236}">
                <a16:creationId xmlns:a16="http://schemas.microsoft.com/office/drawing/2014/main" id="{F3186580-143F-915F-B40D-99428618BAD4}"/>
              </a:ext>
            </a:extLst>
          </p:cNvPr>
          <p:cNvCxnSpPr>
            <a:cxnSpLocks/>
          </p:cNvCxnSpPr>
          <p:nvPr/>
        </p:nvCxnSpPr>
        <p:spPr>
          <a:xfrm rot="5400000">
            <a:off x="7252497" y="19513613"/>
            <a:ext cx="1169163" cy="126091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06" name="TextBox 505">
            <a:extLst>
              <a:ext uri="{FF2B5EF4-FFF2-40B4-BE49-F238E27FC236}">
                <a16:creationId xmlns:a16="http://schemas.microsoft.com/office/drawing/2014/main" id="{A026F3E8-742C-75DD-F298-F35F6E8DC7F8}"/>
              </a:ext>
            </a:extLst>
          </p:cNvPr>
          <p:cNvSpPr txBox="1"/>
          <p:nvPr/>
        </p:nvSpPr>
        <p:spPr>
          <a:xfrm>
            <a:off x="349163" y="8188927"/>
            <a:ext cx="10828594" cy="646331"/>
          </a:xfrm>
          <a:prstGeom prst="rect">
            <a:avLst/>
          </a:prstGeom>
          <a:noFill/>
        </p:spPr>
        <p:txBody>
          <a:bodyPr wrap="square" rtlCol="0">
            <a:spAutoFit/>
          </a:bodyPr>
          <a:lstStyle/>
          <a:p>
            <a:r>
              <a:rPr lang="ko-KR" altLang="en-US" sz="3600"/>
              <a:t>융합 분야</a:t>
            </a:r>
            <a:endParaRPr lang="en-US" altLang="ko-KR" sz="3600"/>
          </a:p>
        </p:txBody>
      </p:sp>
      <p:sp>
        <p:nvSpPr>
          <p:cNvPr id="508" name="TextBox 507">
            <a:extLst>
              <a:ext uri="{FF2B5EF4-FFF2-40B4-BE49-F238E27FC236}">
                <a16:creationId xmlns:a16="http://schemas.microsoft.com/office/drawing/2014/main" id="{1CEB27F5-B0E1-3C9A-806F-A9CCF7013AF4}"/>
              </a:ext>
            </a:extLst>
          </p:cNvPr>
          <p:cNvSpPr txBox="1"/>
          <p:nvPr/>
        </p:nvSpPr>
        <p:spPr>
          <a:xfrm>
            <a:off x="87888" y="49802519"/>
            <a:ext cx="10595112" cy="369332"/>
          </a:xfrm>
          <a:prstGeom prst="rect">
            <a:avLst/>
          </a:prstGeom>
          <a:noFill/>
        </p:spPr>
        <p:txBody>
          <a:bodyPr wrap="square">
            <a:spAutoFit/>
          </a:bodyPr>
          <a:lstStyle/>
          <a:p>
            <a:r>
              <a:rPr lang="en-US" altLang="ko-KR"/>
              <a:t>http://www.hkbs.co.kr/news/articleView.html?idxno=460721</a:t>
            </a:r>
            <a:endParaRPr lang="ko-KR" altLang="en-US"/>
          </a:p>
        </p:txBody>
      </p:sp>
      <p:pic>
        <p:nvPicPr>
          <p:cNvPr id="1026" name="Picture 2" descr="친환경 연료로 항만 미세먼지 잡는다 &lt; 환경·생태 &lt; 환경뉴스 &lt; 기사본문 - 환경일보">
            <a:extLst>
              <a:ext uri="{FF2B5EF4-FFF2-40B4-BE49-F238E27FC236}">
                <a16:creationId xmlns:a16="http://schemas.microsoft.com/office/drawing/2014/main" id="{D279A47A-74DF-A0BD-E222-CE57EAFFE8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58406" y="8375082"/>
            <a:ext cx="5203935" cy="34358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E14EADC-4252-8BD9-E000-29A79B561328}"/>
              </a:ext>
            </a:extLst>
          </p:cNvPr>
          <p:cNvSpPr txBox="1"/>
          <p:nvPr/>
        </p:nvSpPr>
        <p:spPr>
          <a:xfrm>
            <a:off x="760413" y="25265393"/>
            <a:ext cx="8997667" cy="4862870"/>
          </a:xfrm>
          <a:prstGeom prst="rect">
            <a:avLst/>
          </a:prstGeom>
          <a:noFill/>
        </p:spPr>
        <p:txBody>
          <a:bodyPr wrap="square" rtlCol="0">
            <a:spAutoFit/>
          </a:bodyPr>
          <a:lstStyle/>
          <a:p>
            <a:r>
              <a:rPr lang="ko-KR" altLang="en-US" sz="3600" err="1"/>
              <a:t>상풍성이</a:t>
            </a:r>
            <a:r>
              <a:rPr lang="ko-KR" altLang="en-US" sz="3600"/>
              <a:t> 높은 연료</a:t>
            </a:r>
            <a:endParaRPr lang="en-US" altLang="ko-KR" sz="3600"/>
          </a:p>
          <a:p>
            <a:r>
              <a:rPr lang="ko-KR" altLang="en-US" sz="3200"/>
              <a:t>친환경 에너지원으로 에너지 </a:t>
            </a:r>
            <a:r>
              <a:rPr lang="ko-KR" altLang="en-US" sz="3200" err="1"/>
              <a:t>운송시</a:t>
            </a:r>
            <a:r>
              <a:rPr lang="ko-KR" altLang="en-US" sz="3200"/>
              <a:t> 액화된 상태로 많은 양의 </a:t>
            </a:r>
            <a:endParaRPr lang="en-US" altLang="ko-KR" sz="3200"/>
          </a:p>
          <a:p>
            <a:r>
              <a:rPr lang="ko-KR" altLang="en-US" sz="3200"/>
              <a:t>운송이 쉽지만 단열과 </a:t>
            </a:r>
            <a:r>
              <a:rPr lang="ko-KR" altLang="en-US" sz="3200" err="1"/>
              <a:t>고압력</a:t>
            </a:r>
            <a:r>
              <a:rPr lang="ko-KR" altLang="en-US" sz="3200"/>
              <a:t> 유지가 필요한 고부가가치 연료</a:t>
            </a:r>
            <a:endParaRPr lang="en-US" altLang="ko-KR" sz="3200"/>
          </a:p>
          <a:p>
            <a:r>
              <a:rPr lang="en-US" altLang="ko-KR" sz="3200"/>
              <a:t> - Liquified Natural Gas (Methane</a:t>
            </a:r>
            <a:r>
              <a:rPr lang="ko-KR" altLang="en-US" sz="3200"/>
              <a:t> </a:t>
            </a:r>
            <a:r>
              <a:rPr lang="en-US" altLang="ko-KR" sz="3200"/>
              <a:t>Gas) : -171.5</a:t>
            </a:r>
            <a:r>
              <a:rPr lang="en-US" altLang="ko-KR" sz="3200">
                <a:latin typeface="바탕체" panose="02030609000101010101" pitchFamily="17" charset="-127"/>
                <a:ea typeface="바탕체" panose="02030609000101010101" pitchFamily="17" charset="-127"/>
              </a:rPr>
              <a:t> ℃</a:t>
            </a:r>
            <a:endParaRPr lang="en-US" altLang="ko-KR" sz="3200"/>
          </a:p>
          <a:p>
            <a:r>
              <a:rPr lang="en-US" altLang="ko-KR" sz="3200"/>
              <a:t>- Ammonia (NH3)</a:t>
            </a:r>
            <a:r>
              <a:rPr lang="ko-KR" altLang="en-US" sz="3200"/>
              <a:t> </a:t>
            </a:r>
            <a:r>
              <a:rPr lang="en-US" altLang="ko-KR" sz="3200"/>
              <a:t>:</a:t>
            </a:r>
            <a:r>
              <a:rPr lang="ko-KR" altLang="en-US" sz="3200"/>
              <a:t> </a:t>
            </a:r>
            <a:r>
              <a:rPr lang="en-US" altLang="ko-KR" sz="3200"/>
              <a:t>Boiling</a:t>
            </a:r>
            <a:r>
              <a:rPr lang="ko-KR" altLang="en-US" sz="3200"/>
              <a:t> </a:t>
            </a:r>
            <a:r>
              <a:rPr lang="en-US" altLang="ko-KR" sz="3200"/>
              <a:t>Point</a:t>
            </a:r>
            <a:r>
              <a:rPr lang="ko-KR" altLang="en-US" sz="3200"/>
              <a:t> </a:t>
            </a:r>
            <a:r>
              <a:rPr lang="en-US" altLang="ko-KR" sz="3200"/>
              <a:t>-33</a:t>
            </a:r>
            <a:r>
              <a:rPr lang="en-US" altLang="ko-KR" sz="3200">
                <a:latin typeface="바탕체" panose="02030609000101010101" pitchFamily="17" charset="-127"/>
                <a:ea typeface="바탕체" panose="02030609000101010101" pitchFamily="17" charset="-127"/>
              </a:rPr>
              <a:t>℃</a:t>
            </a:r>
            <a:r>
              <a:rPr lang="ko-KR" altLang="en-US" sz="3200"/>
              <a:t> </a:t>
            </a:r>
            <a:endParaRPr lang="en-US" altLang="ko-KR" sz="3200"/>
          </a:p>
          <a:p>
            <a:r>
              <a:rPr lang="en-US" altLang="ko-KR" sz="3200"/>
              <a:t>- Hydrogen(H2) : Boiling Point -252.87 </a:t>
            </a:r>
            <a:r>
              <a:rPr lang="en-US" altLang="ko-KR" sz="3200">
                <a:latin typeface="바탕체" panose="02030609000101010101" pitchFamily="17" charset="-127"/>
                <a:ea typeface="바탕체" panose="02030609000101010101" pitchFamily="17" charset="-127"/>
              </a:rPr>
              <a:t>℃</a:t>
            </a:r>
          </a:p>
          <a:p>
            <a:r>
              <a:rPr lang="en-US" altLang="ko-KR" sz="3200"/>
              <a:t>- Ethanol (C2H6O) : Boiling Point 78.2 </a:t>
            </a:r>
            <a:r>
              <a:rPr lang="en-US" altLang="ko-KR" sz="3200">
                <a:latin typeface="바탕체" panose="02030609000101010101" pitchFamily="17" charset="-127"/>
                <a:ea typeface="바탕체" panose="02030609000101010101" pitchFamily="17" charset="-127"/>
              </a:rPr>
              <a:t>℃</a:t>
            </a:r>
            <a:endParaRPr lang="en-US" altLang="ko-KR" sz="3200"/>
          </a:p>
          <a:p>
            <a:endParaRPr lang="ko-KR" altLang="en-US"/>
          </a:p>
        </p:txBody>
      </p:sp>
      <p:sp>
        <p:nvSpPr>
          <p:cNvPr id="23" name="직사각형 22">
            <a:extLst>
              <a:ext uri="{FF2B5EF4-FFF2-40B4-BE49-F238E27FC236}">
                <a16:creationId xmlns:a16="http://schemas.microsoft.com/office/drawing/2014/main" id="{A9FF7557-76DB-5FE7-CD78-083BB2C60EE5}"/>
              </a:ext>
            </a:extLst>
          </p:cNvPr>
          <p:cNvSpPr/>
          <p:nvPr/>
        </p:nvSpPr>
        <p:spPr>
          <a:xfrm>
            <a:off x="580499" y="9262061"/>
            <a:ext cx="3571039" cy="190236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3200">
                <a:solidFill>
                  <a:schemeClr val="tx1"/>
                </a:solidFill>
              </a:rPr>
              <a:t>정보</a:t>
            </a:r>
          </a:p>
        </p:txBody>
      </p:sp>
      <p:sp>
        <p:nvSpPr>
          <p:cNvPr id="26" name="직사각형 25">
            <a:extLst>
              <a:ext uri="{FF2B5EF4-FFF2-40B4-BE49-F238E27FC236}">
                <a16:creationId xmlns:a16="http://schemas.microsoft.com/office/drawing/2014/main" id="{3286A0DB-EAD4-0248-AAB9-9BD6DC8CC9C6}"/>
              </a:ext>
            </a:extLst>
          </p:cNvPr>
          <p:cNvSpPr/>
          <p:nvPr/>
        </p:nvSpPr>
        <p:spPr>
          <a:xfrm>
            <a:off x="6724287" y="7898475"/>
            <a:ext cx="3571039" cy="190236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3200">
                <a:solidFill>
                  <a:schemeClr val="tx1"/>
                </a:solidFill>
              </a:rPr>
              <a:t>물리</a:t>
            </a:r>
          </a:p>
        </p:txBody>
      </p:sp>
      <p:sp>
        <p:nvSpPr>
          <p:cNvPr id="28" name="직사각형 27">
            <a:extLst>
              <a:ext uri="{FF2B5EF4-FFF2-40B4-BE49-F238E27FC236}">
                <a16:creationId xmlns:a16="http://schemas.microsoft.com/office/drawing/2014/main" id="{918891B2-DC00-7247-E81A-7092512E2F3B}"/>
              </a:ext>
            </a:extLst>
          </p:cNvPr>
          <p:cNvSpPr/>
          <p:nvPr/>
        </p:nvSpPr>
        <p:spPr>
          <a:xfrm>
            <a:off x="6724286" y="10289853"/>
            <a:ext cx="3571039" cy="190236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3200">
                <a:solidFill>
                  <a:schemeClr val="tx1"/>
                </a:solidFill>
              </a:rPr>
              <a:t>화학</a:t>
            </a:r>
          </a:p>
        </p:txBody>
      </p:sp>
      <p:sp>
        <p:nvSpPr>
          <p:cNvPr id="31" name="더하기 기호 30">
            <a:extLst>
              <a:ext uri="{FF2B5EF4-FFF2-40B4-BE49-F238E27FC236}">
                <a16:creationId xmlns:a16="http://schemas.microsoft.com/office/drawing/2014/main" id="{4C1E0573-FD96-D488-E7EC-CCA7E710B2C3}"/>
              </a:ext>
            </a:extLst>
          </p:cNvPr>
          <p:cNvSpPr/>
          <p:nvPr/>
        </p:nvSpPr>
        <p:spPr>
          <a:xfrm>
            <a:off x="4352625" y="9034272"/>
            <a:ext cx="2170574" cy="2090214"/>
          </a:xfrm>
          <a:prstGeom prst="mathPlus">
            <a:avLst>
              <a:gd name="adj1" fmla="val 18270"/>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0FBF3E9F-0CDF-3329-12FF-0993588A1ADB}"/>
              </a:ext>
            </a:extLst>
          </p:cNvPr>
          <p:cNvSpPr txBox="1"/>
          <p:nvPr/>
        </p:nvSpPr>
        <p:spPr>
          <a:xfrm>
            <a:off x="747650" y="30138711"/>
            <a:ext cx="3053678" cy="984885"/>
          </a:xfrm>
          <a:prstGeom prst="rect">
            <a:avLst/>
          </a:prstGeom>
          <a:noFill/>
        </p:spPr>
        <p:txBody>
          <a:bodyPr wrap="square" rtlCol="0">
            <a:spAutoFit/>
          </a:bodyPr>
          <a:lstStyle/>
          <a:p>
            <a:r>
              <a:rPr lang="ko-KR" altLang="en-US" sz="4000"/>
              <a:t>단열재</a:t>
            </a:r>
            <a:endParaRPr lang="en-US" altLang="ko-KR" sz="4000"/>
          </a:p>
          <a:p>
            <a:endParaRPr lang="ko-KR" altLang="en-US"/>
          </a:p>
        </p:txBody>
      </p:sp>
      <p:pic>
        <p:nvPicPr>
          <p:cNvPr id="34" name="그림 33">
            <a:extLst>
              <a:ext uri="{FF2B5EF4-FFF2-40B4-BE49-F238E27FC236}">
                <a16:creationId xmlns:a16="http://schemas.microsoft.com/office/drawing/2014/main" id="{C5082D81-E6E3-8F75-4507-50EE9F37B7A2}"/>
              </a:ext>
            </a:extLst>
          </p:cNvPr>
          <p:cNvPicPr>
            <a:picLocks noChangeAspect="1"/>
          </p:cNvPicPr>
          <p:nvPr/>
        </p:nvPicPr>
        <p:blipFill>
          <a:blip r:embed="rId6"/>
          <a:stretch>
            <a:fillRect/>
          </a:stretch>
        </p:blipFill>
        <p:spPr>
          <a:xfrm>
            <a:off x="10360127" y="25130605"/>
            <a:ext cx="3719125" cy="2789344"/>
          </a:xfrm>
          <a:prstGeom prst="rect">
            <a:avLst/>
          </a:prstGeom>
        </p:spPr>
      </p:pic>
      <p:pic>
        <p:nvPicPr>
          <p:cNvPr id="35" name="그림 34">
            <a:extLst>
              <a:ext uri="{FF2B5EF4-FFF2-40B4-BE49-F238E27FC236}">
                <a16:creationId xmlns:a16="http://schemas.microsoft.com/office/drawing/2014/main" id="{CD4F3529-8985-0F95-4F83-92EE642E57DE}"/>
              </a:ext>
            </a:extLst>
          </p:cNvPr>
          <p:cNvPicPr>
            <a:picLocks noChangeAspect="1"/>
          </p:cNvPicPr>
          <p:nvPr/>
        </p:nvPicPr>
        <p:blipFill>
          <a:blip r:embed="rId7"/>
          <a:stretch>
            <a:fillRect/>
          </a:stretch>
        </p:blipFill>
        <p:spPr>
          <a:xfrm>
            <a:off x="12017228" y="28583214"/>
            <a:ext cx="3643884" cy="2318421"/>
          </a:xfrm>
          <a:prstGeom prst="rect">
            <a:avLst/>
          </a:prstGeom>
        </p:spPr>
      </p:pic>
      <p:pic>
        <p:nvPicPr>
          <p:cNvPr id="38" name="그림 37">
            <a:extLst>
              <a:ext uri="{FF2B5EF4-FFF2-40B4-BE49-F238E27FC236}">
                <a16:creationId xmlns:a16="http://schemas.microsoft.com/office/drawing/2014/main" id="{F2201144-9DAC-79A9-6E48-B55D113F7A0F}"/>
              </a:ext>
            </a:extLst>
          </p:cNvPr>
          <p:cNvPicPr>
            <a:picLocks noChangeAspect="1"/>
          </p:cNvPicPr>
          <p:nvPr/>
        </p:nvPicPr>
        <p:blipFill>
          <a:blip r:embed="rId8"/>
          <a:stretch>
            <a:fillRect/>
          </a:stretch>
        </p:blipFill>
        <p:spPr>
          <a:xfrm>
            <a:off x="8266781" y="28578272"/>
            <a:ext cx="3771900" cy="2457450"/>
          </a:xfrm>
          <a:prstGeom prst="rect">
            <a:avLst/>
          </a:prstGeom>
        </p:spPr>
      </p:pic>
      <p:pic>
        <p:nvPicPr>
          <p:cNvPr id="40" name="그림 39">
            <a:extLst>
              <a:ext uri="{FF2B5EF4-FFF2-40B4-BE49-F238E27FC236}">
                <a16:creationId xmlns:a16="http://schemas.microsoft.com/office/drawing/2014/main" id="{A06CB76A-2A3E-A60A-466E-037B333FA172}"/>
              </a:ext>
            </a:extLst>
          </p:cNvPr>
          <p:cNvPicPr>
            <a:picLocks noChangeAspect="1"/>
          </p:cNvPicPr>
          <p:nvPr/>
        </p:nvPicPr>
        <p:blipFill>
          <a:blip r:embed="rId9"/>
          <a:stretch>
            <a:fillRect/>
          </a:stretch>
        </p:blipFill>
        <p:spPr>
          <a:xfrm>
            <a:off x="12566574" y="31513406"/>
            <a:ext cx="2895749" cy="4483330"/>
          </a:xfrm>
          <a:prstGeom prst="rect">
            <a:avLst/>
          </a:prstGeom>
        </p:spPr>
      </p:pic>
      <p:pic>
        <p:nvPicPr>
          <p:cNvPr id="42" name="그림 41">
            <a:extLst>
              <a:ext uri="{FF2B5EF4-FFF2-40B4-BE49-F238E27FC236}">
                <a16:creationId xmlns:a16="http://schemas.microsoft.com/office/drawing/2014/main" id="{48277118-4487-42F4-804F-FCB88AB477D8}"/>
              </a:ext>
            </a:extLst>
          </p:cNvPr>
          <p:cNvPicPr>
            <a:picLocks noChangeAspect="1"/>
          </p:cNvPicPr>
          <p:nvPr/>
        </p:nvPicPr>
        <p:blipFill>
          <a:blip r:embed="rId10"/>
          <a:stretch>
            <a:fillRect/>
          </a:stretch>
        </p:blipFill>
        <p:spPr>
          <a:xfrm>
            <a:off x="8474610" y="31130427"/>
            <a:ext cx="3769553" cy="5269180"/>
          </a:xfrm>
          <a:prstGeom prst="rect">
            <a:avLst/>
          </a:prstGeom>
        </p:spPr>
      </p:pic>
      <p:pic>
        <p:nvPicPr>
          <p:cNvPr id="44" name="그림 43">
            <a:extLst>
              <a:ext uri="{FF2B5EF4-FFF2-40B4-BE49-F238E27FC236}">
                <a16:creationId xmlns:a16="http://schemas.microsoft.com/office/drawing/2014/main" id="{E839BD22-94C7-0C09-F8A6-E6833BFA510D}"/>
              </a:ext>
            </a:extLst>
          </p:cNvPr>
          <p:cNvPicPr>
            <a:picLocks noChangeAspect="1"/>
          </p:cNvPicPr>
          <p:nvPr/>
        </p:nvPicPr>
        <p:blipFill>
          <a:blip r:embed="rId11"/>
          <a:stretch>
            <a:fillRect/>
          </a:stretch>
        </p:blipFill>
        <p:spPr>
          <a:xfrm>
            <a:off x="8616143" y="36549108"/>
            <a:ext cx="3191994" cy="3819242"/>
          </a:xfrm>
          <a:prstGeom prst="rect">
            <a:avLst/>
          </a:prstGeom>
        </p:spPr>
      </p:pic>
      <p:pic>
        <p:nvPicPr>
          <p:cNvPr id="46" name="그림 45">
            <a:extLst>
              <a:ext uri="{FF2B5EF4-FFF2-40B4-BE49-F238E27FC236}">
                <a16:creationId xmlns:a16="http://schemas.microsoft.com/office/drawing/2014/main" id="{0C9062B3-8D6B-F4B1-BD19-168F3AA5D1DD}"/>
              </a:ext>
            </a:extLst>
          </p:cNvPr>
          <p:cNvPicPr>
            <a:picLocks noChangeAspect="1"/>
          </p:cNvPicPr>
          <p:nvPr/>
        </p:nvPicPr>
        <p:blipFill>
          <a:blip r:embed="rId12"/>
          <a:stretch>
            <a:fillRect/>
          </a:stretch>
        </p:blipFill>
        <p:spPr>
          <a:xfrm>
            <a:off x="12594535" y="36554074"/>
            <a:ext cx="3191994" cy="3522201"/>
          </a:xfrm>
          <a:prstGeom prst="rect">
            <a:avLst/>
          </a:prstGeom>
        </p:spPr>
      </p:pic>
      <p:sp>
        <p:nvSpPr>
          <p:cNvPr id="47" name="TextBox 46">
            <a:extLst>
              <a:ext uri="{FF2B5EF4-FFF2-40B4-BE49-F238E27FC236}">
                <a16:creationId xmlns:a16="http://schemas.microsoft.com/office/drawing/2014/main" id="{D8E9D842-0E00-DCEF-B3F4-6BB35BEF9433}"/>
              </a:ext>
            </a:extLst>
          </p:cNvPr>
          <p:cNvSpPr txBox="1"/>
          <p:nvPr/>
        </p:nvSpPr>
        <p:spPr>
          <a:xfrm>
            <a:off x="886608" y="44145592"/>
            <a:ext cx="11485419" cy="4955203"/>
          </a:xfrm>
          <a:prstGeom prst="rect">
            <a:avLst/>
          </a:prstGeom>
          <a:noFill/>
        </p:spPr>
        <p:txBody>
          <a:bodyPr wrap="square" rtlCol="0">
            <a:spAutoFit/>
          </a:bodyPr>
          <a:lstStyle/>
          <a:p>
            <a:r>
              <a:rPr lang="ko-KR" altLang="en-US" sz="3600" err="1"/>
              <a:t>느낀점</a:t>
            </a:r>
            <a:endParaRPr lang="en-US" altLang="ko-KR" sz="3600"/>
          </a:p>
          <a:p>
            <a:r>
              <a:rPr lang="en-US" altLang="ko-KR"/>
              <a:t>	</a:t>
            </a:r>
            <a:r>
              <a:rPr lang="en-US" altLang="ko-KR" sz="2000"/>
              <a:t>-</a:t>
            </a:r>
            <a:r>
              <a:rPr lang="ko-KR" altLang="en-US" sz="2000"/>
              <a:t>김용민</a:t>
            </a:r>
            <a:endParaRPr lang="en-US" altLang="ko-KR" sz="2000"/>
          </a:p>
          <a:p>
            <a:r>
              <a:rPr lang="en-US" altLang="ko-KR" sz="2000"/>
              <a:t>	</a:t>
            </a:r>
            <a:r>
              <a:rPr lang="ko-KR" altLang="en-US" sz="2000"/>
              <a:t>이번 </a:t>
            </a:r>
            <a:r>
              <a:rPr lang="en-US" altLang="ko-KR" sz="2000"/>
              <a:t>ICT </a:t>
            </a:r>
            <a:r>
              <a:rPr lang="ko-KR" altLang="en-US" sz="2000"/>
              <a:t>프로젝트를 진행하며 평소 관심이 있는 재료공학 분야의 일부인 단열재와 최적 효율을 가지는 연료와 관련되어 좋았다</a:t>
            </a:r>
            <a:r>
              <a:rPr lang="en-US" altLang="ko-KR" sz="2000"/>
              <a:t>.  </a:t>
            </a:r>
            <a:r>
              <a:rPr lang="ko-KR" altLang="en-US" sz="2000"/>
              <a:t>이번 대회를 통해서 더욱 물질의 물성과 화학적 성질 간의 연관성과 이해도가 물질 간의 접촉이 이뤄질 때 주요한 역할을 하며</a:t>
            </a:r>
            <a:r>
              <a:rPr lang="en-US" altLang="ko-KR" sz="2000"/>
              <a:t>, </a:t>
            </a:r>
            <a:r>
              <a:rPr lang="ko-KR" altLang="en-US" sz="2000"/>
              <a:t>상호간의 물리적</a:t>
            </a:r>
            <a:r>
              <a:rPr lang="en-US" altLang="ko-KR" sz="2000"/>
              <a:t>, </a:t>
            </a:r>
            <a:r>
              <a:rPr lang="ko-KR" altLang="en-US" sz="2000"/>
              <a:t>화학적 안정성을 가지면서 효율적인 물질을 찾아내는 것이 비록 이번에는 새로운 물질을 탐구하지 못하고 이미 제작되고 밝혀진 물질들이었지만</a:t>
            </a:r>
            <a:r>
              <a:rPr lang="en-US" altLang="ko-KR" sz="2000"/>
              <a:t>, </a:t>
            </a:r>
            <a:r>
              <a:rPr lang="ko-KR" altLang="en-US" sz="2000"/>
              <a:t>이들의 성질을 탐구하는 것은 매우 재미있었고</a:t>
            </a:r>
            <a:r>
              <a:rPr lang="en-US" altLang="ko-KR" sz="2000"/>
              <a:t>, </a:t>
            </a:r>
            <a:r>
              <a:rPr lang="ko-KR" altLang="en-US" sz="2000"/>
              <a:t>주제와 관련해서 서로 활발히 소통하며 서로의 관심분야를 모두 포함 할 수 있는 주제를 찾아내고 정하기 위한 과정이 좋았다</a:t>
            </a:r>
            <a:r>
              <a:rPr lang="en-US" altLang="ko-KR" sz="2000"/>
              <a:t>.</a:t>
            </a:r>
          </a:p>
          <a:p>
            <a:r>
              <a:rPr lang="en-US" altLang="ko-KR" sz="2000"/>
              <a:t>	-</a:t>
            </a:r>
            <a:r>
              <a:rPr lang="ko-KR" altLang="en-US" sz="2000"/>
              <a:t>강재원</a:t>
            </a:r>
            <a:r>
              <a:rPr lang="en-US" altLang="ko-KR" sz="2000"/>
              <a:t>-</a:t>
            </a:r>
          </a:p>
          <a:p>
            <a:r>
              <a:rPr lang="en-US" altLang="ko-KR" sz="2000"/>
              <a:t>	</a:t>
            </a:r>
            <a:r>
              <a:rPr lang="ko-KR" altLang="en-US" sz="2000"/>
              <a:t>평소에 선박이나 해양관련 주제보다는 화학반응이나 물질의 화학적인 성질들에 대한 탐구에 관심이 많았었는데</a:t>
            </a:r>
            <a:r>
              <a:rPr lang="en-US" altLang="ko-KR" sz="2000"/>
              <a:t>, </a:t>
            </a:r>
            <a:r>
              <a:rPr lang="ko-KR" altLang="en-US" sz="2000"/>
              <a:t>팀원과 소통하고 주제를 정하는 과정에서 해양이나 선박 관련 분야에서 다수 사용된다는 것을 알았다</a:t>
            </a:r>
            <a:r>
              <a:rPr lang="en-US" altLang="ko-KR" sz="2000"/>
              <a:t>. </a:t>
            </a:r>
            <a:r>
              <a:rPr lang="ko-KR" altLang="en-US" sz="2000"/>
              <a:t>특히 연료와 단열재 간의 화학반응이 일어나는 인과관계를 줄이기위해서 서로의 작용기와는 반응하지 않지만</a:t>
            </a:r>
            <a:r>
              <a:rPr lang="en-US" altLang="ko-KR" sz="2000"/>
              <a:t>, </a:t>
            </a:r>
            <a:r>
              <a:rPr lang="ko-KR" altLang="en-US" sz="2000"/>
              <a:t>내구성이 있는 코팅에 대해서 알아본 것이 가장 기억에 </a:t>
            </a:r>
            <a:r>
              <a:rPr lang="ko-KR" altLang="en-US" sz="2000" err="1"/>
              <a:t>남는거</a:t>
            </a:r>
            <a:r>
              <a:rPr lang="ko-KR" altLang="en-US" sz="2000"/>
              <a:t> 같다</a:t>
            </a:r>
            <a:r>
              <a:rPr lang="en-US" altLang="ko-KR" sz="2000"/>
              <a:t>.</a:t>
            </a:r>
            <a:endParaRPr lang="ko-KR" altLang="en-US" sz="2000"/>
          </a:p>
        </p:txBody>
      </p:sp>
      <p:sp>
        <p:nvSpPr>
          <p:cNvPr id="49" name="TextBox 48">
            <a:extLst>
              <a:ext uri="{FF2B5EF4-FFF2-40B4-BE49-F238E27FC236}">
                <a16:creationId xmlns:a16="http://schemas.microsoft.com/office/drawing/2014/main" id="{09199DE0-72A5-56E6-EA7C-5D5EFC5DFD7F}"/>
              </a:ext>
            </a:extLst>
          </p:cNvPr>
          <p:cNvSpPr txBox="1"/>
          <p:nvPr/>
        </p:nvSpPr>
        <p:spPr>
          <a:xfrm>
            <a:off x="66443" y="49487727"/>
            <a:ext cx="10588752" cy="369332"/>
          </a:xfrm>
          <a:prstGeom prst="rect">
            <a:avLst/>
          </a:prstGeom>
          <a:noFill/>
        </p:spPr>
        <p:txBody>
          <a:bodyPr wrap="square">
            <a:spAutoFit/>
          </a:bodyPr>
          <a:lstStyle/>
          <a:p>
            <a:r>
              <a:rPr lang="ko-KR" altLang="en-US"/>
              <a:t>https://www.phiko.kr/bbs/board.php?bo_table=z3_01&amp;wr_id=1606</a:t>
            </a:r>
          </a:p>
        </p:txBody>
      </p:sp>
      <p:sp>
        <p:nvSpPr>
          <p:cNvPr id="51" name="TextBox 50">
            <a:extLst>
              <a:ext uri="{FF2B5EF4-FFF2-40B4-BE49-F238E27FC236}">
                <a16:creationId xmlns:a16="http://schemas.microsoft.com/office/drawing/2014/main" id="{5F59A60A-75DC-51FC-D301-8FC1B70425A2}"/>
              </a:ext>
            </a:extLst>
          </p:cNvPr>
          <p:cNvSpPr txBox="1"/>
          <p:nvPr/>
        </p:nvSpPr>
        <p:spPr>
          <a:xfrm>
            <a:off x="66443" y="49177379"/>
            <a:ext cx="10588752" cy="369332"/>
          </a:xfrm>
          <a:prstGeom prst="rect">
            <a:avLst/>
          </a:prstGeom>
          <a:noFill/>
        </p:spPr>
        <p:txBody>
          <a:bodyPr wrap="square">
            <a:spAutoFit/>
          </a:bodyPr>
          <a:lstStyle/>
          <a:p>
            <a:r>
              <a:rPr lang="ko-KR" altLang="en-US"/>
              <a:t>http://howctr.com/3_5</a:t>
            </a:r>
          </a:p>
        </p:txBody>
      </p:sp>
      <p:pic>
        <p:nvPicPr>
          <p:cNvPr id="52" name="그림 51">
            <a:extLst>
              <a:ext uri="{FF2B5EF4-FFF2-40B4-BE49-F238E27FC236}">
                <a16:creationId xmlns:a16="http://schemas.microsoft.com/office/drawing/2014/main" id="{8A839A34-46E2-DB32-1CB1-41DF8C7BB89B}"/>
              </a:ext>
            </a:extLst>
          </p:cNvPr>
          <p:cNvPicPr/>
          <p:nvPr/>
        </p:nvPicPr>
        <p:blipFill>
          <a:blip r:embed="rId13"/>
          <a:stretch>
            <a:fillRect/>
          </a:stretch>
        </p:blipFill>
        <p:spPr>
          <a:xfrm>
            <a:off x="580498" y="30889144"/>
            <a:ext cx="7699107" cy="6894140"/>
          </a:xfrm>
          <a:prstGeom prst="rect">
            <a:avLst/>
          </a:prstGeom>
        </p:spPr>
      </p:pic>
      <p:pic>
        <p:nvPicPr>
          <p:cNvPr id="10" name="그림 9" descr="텍스트, 스크린샷, 폰트, 원이(가) 표시된 사진&#10;&#10;자동 생성된 설명">
            <a:extLst>
              <a:ext uri="{FF2B5EF4-FFF2-40B4-BE49-F238E27FC236}">
                <a16:creationId xmlns:a16="http://schemas.microsoft.com/office/drawing/2014/main" id="{C9ABAB53-485C-6C48-623E-7C5AA5032CEC}"/>
              </a:ext>
            </a:extLst>
          </p:cNvPr>
          <p:cNvPicPr>
            <a:picLocks noChangeAspect="1"/>
          </p:cNvPicPr>
          <p:nvPr/>
        </p:nvPicPr>
        <p:blipFill>
          <a:blip r:embed="rId14"/>
          <a:stretch>
            <a:fillRect/>
          </a:stretch>
        </p:blipFill>
        <p:spPr>
          <a:xfrm>
            <a:off x="590175" y="39287654"/>
            <a:ext cx="3463828" cy="4423547"/>
          </a:xfrm>
          <a:prstGeom prst="rect">
            <a:avLst/>
          </a:prstGeom>
        </p:spPr>
      </p:pic>
      <p:pic>
        <p:nvPicPr>
          <p:cNvPr id="11" name="그림 10" descr="블랙, 어둠이(가) 표시된 사진&#10;&#10;자동 생성된 설명">
            <a:extLst>
              <a:ext uri="{FF2B5EF4-FFF2-40B4-BE49-F238E27FC236}">
                <a16:creationId xmlns:a16="http://schemas.microsoft.com/office/drawing/2014/main" id="{F189BFD9-46D4-9203-E17B-38D43D3EF27A}"/>
              </a:ext>
            </a:extLst>
          </p:cNvPr>
          <p:cNvPicPr>
            <a:picLocks noChangeAspect="1"/>
          </p:cNvPicPr>
          <p:nvPr/>
        </p:nvPicPr>
        <p:blipFill>
          <a:blip r:embed="rId15"/>
          <a:stretch>
            <a:fillRect/>
          </a:stretch>
        </p:blipFill>
        <p:spPr>
          <a:xfrm>
            <a:off x="4824510" y="40671819"/>
            <a:ext cx="10688297" cy="2158500"/>
          </a:xfrm>
          <a:prstGeom prst="rect">
            <a:avLst/>
          </a:prstGeom>
        </p:spPr>
      </p:pic>
      <p:pic>
        <p:nvPicPr>
          <p:cNvPr id="12" name="그림 11">
            <a:extLst>
              <a:ext uri="{FF2B5EF4-FFF2-40B4-BE49-F238E27FC236}">
                <a16:creationId xmlns:a16="http://schemas.microsoft.com/office/drawing/2014/main" id="{095F7C3D-434B-B073-8207-88A769E89785}"/>
              </a:ext>
            </a:extLst>
          </p:cNvPr>
          <p:cNvPicPr>
            <a:picLocks noChangeAspect="1"/>
          </p:cNvPicPr>
          <p:nvPr/>
        </p:nvPicPr>
        <p:blipFill>
          <a:blip r:embed="rId16"/>
          <a:stretch>
            <a:fillRect/>
          </a:stretch>
        </p:blipFill>
        <p:spPr>
          <a:xfrm>
            <a:off x="464292" y="38530474"/>
            <a:ext cx="3446852" cy="805801"/>
          </a:xfrm>
          <a:prstGeom prst="rect">
            <a:avLst/>
          </a:prstGeom>
        </p:spPr>
      </p:pic>
    </p:spTree>
    <p:extLst>
      <p:ext uri="{BB962C8B-B14F-4D97-AF65-F5344CB8AC3E}">
        <p14:creationId xmlns:p14="http://schemas.microsoft.com/office/powerpoint/2010/main" val="817788705"/>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문서" ma:contentTypeID="0x010100841FFBF7BE3D024CB78215977D7C2756" ma:contentTypeVersion="15" ma:contentTypeDescription="새 문서를 만듭니다." ma:contentTypeScope="" ma:versionID="e9e61c01a193ee834547412b97fddcab">
  <xsd:schema xmlns:xsd="http://www.w3.org/2001/XMLSchema" xmlns:xs="http://www.w3.org/2001/XMLSchema" xmlns:p="http://schemas.microsoft.com/office/2006/metadata/properties" xmlns:ns2="5cc51c20-b1b2-463c-a7d3-79624cab94f4" xmlns:ns3="a42bec5d-b2ff-45ee-9d1e-44edb1e137ca" targetNamespace="http://schemas.microsoft.com/office/2006/metadata/properties" ma:root="true" ma:fieldsID="9172f935b1a89e012e5fb90d8efa44b2" ns2:_="" ns3:_="">
    <xsd:import namespace="5cc51c20-b1b2-463c-a7d3-79624cab94f4"/>
    <xsd:import namespace="a42bec5d-b2ff-45ee-9d1e-44edb1e137c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c51c20-b1b2-463c-a7d3-79624cab94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이미지 태그" ma:readOnly="false" ma:fieldId="{5cf76f15-5ced-4ddc-b409-7134ff3c332f}" ma:taxonomyMulti="true" ma:sspId="a4929de1-483a-487d-97fb-edfa50ab7004"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42bec5d-b2ff-45ee-9d1e-44edb1e137ca" elementFormDefault="qualified">
    <xsd:import namespace="http://schemas.microsoft.com/office/2006/documentManagement/types"/>
    <xsd:import namespace="http://schemas.microsoft.com/office/infopath/2007/PartnerControls"/>
    <xsd:element name="SharedWithUsers" ma:index="12" nillable="true" ma:displayName="공유 대상"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세부 정보 공유" ma:internalName="SharedWithDetails" ma:readOnly="true">
      <xsd:simpleType>
        <xsd:restriction base="dms:Note">
          <xsd:maxLength value="255"/>
        </xsd:restriction>
      </xsd:simpleType>
    </xsd:element>
    <xsd:element name="TaxCatchAll" ma:index="16" nillable="true" ma:displayName="Taxonomy Catch All Column" ma:hidden="true" ma:list="{21ecc531-76a7-4ba9-a0ae-7248cac28936}" ma:internalName="TaxCatchAll" ma:showField="CatchAllData" ma:web="a42bec5d-b2ff-45ee-9d1e-44edb1e137c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cc51c20-b1b2-463c-a7d3-79624cab94f4">
      <Terms xmlns="http://schemas.microsoft.com/office/infopath/2007/PartnerControls"/>
    </lcf76f155ced4ddcb4097134ff3c332f>
    <TaxCatchAll xmlns="a42bec5d-b2ff-45ee-9d1e-44edb1e137ca" xsi:nil="true"/>
    <SharedWithUsers xmlns="a42bec5d-b2ff-45ee-9d1e-44edb1e137ca">
      <UserInfo>
        <DisplayName>2022학년도 부산과학고 2학년(19기) 구성원</DisplayName>
        <AccountId>156</AccountId>
        <AccountType/>
      </UserInfo>
    </SharedWithUsers>
  </documentManagement>
</p:properties>
</file>

<file path=customXml/itemProps1.xml><?xml version="1.0" encoding="utf-8"?>
<ds:datastoreItem xmlns:ds="http://schemas.openxmlformats.org/officeDocument/2006/customXml" ds:itemID="{C50FF8CA-3522-414B-A021-D6AE81DAC540}">
  <ds:schemaRefs>
    <ds:schemaRef ds:uri="http://schemas.microsoft.com/sharepoint/v3/contenttype/forms"/>
  </ds:schemaRefs>
</ds:datastoreItem>
</file>

<file path=customXml/itemProps2.xml><?xml version="1.0" encoding="utf-8"?>
<ds:datastoreItem xmlns:ds="http://schemas.openxmlformats.org/officeDocument/2006/customXml" ds:itemID="{8A679C01-5484-49F5-9337-8A6AEE8FD5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c51c20-b1b2-463c-a7d3-79624cab94f4"/>
    <ds:schemaRef ds:uri="a42bec5d-b2ff-45ee-9d1e-44edb1e137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2AB3D2-322B-43F7-AD96-EB38E9544E67}">
  <ds:schemaRefs>
    <ds:schemaRef ds:uri="5cc51c20-b1b2-463c-a7d3-79624cab94f4"/>
    <ds:schemaRef ds:uri="9651cf1d-e0fa-4d12-9c40-998e4835b571"/>
    <ds:schemaRef ds:uri="a42bec5d-b2ff-45ee-9d1e-44edb1e137ca"/>
    <ds:schemaRef ds:uri="f305f796-132f-4fb6-a7c9-e93066a1ca5a"/>
    <ds:schemaRef ds:uri="http://schemas.microsoft.com/office/2006/metadata/properties"/>
    <ds:schemaRef ds:uri="http://schemas.microsoft.com/office/infopath/2007/PartnerControls"/>
    <ds:schemaRef ds:uri="http://www.w3.org/2000/xmlns/"/>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사용자 지정</PresentationFormat>
  <Slides>1</Slides>
  <Notes>1</Notes>
  <HiddenSlides>0</HiddenSlides>
  <ScaleCrop>false</ScaleCrop>
  <HeadingPairs>
    <vt:vector size="4" baseType="variant">
      <vt:variant>
        <vt:lpstr>테마</vt:lpstr>
      </vt:variant>
      <vt:variant>
        <vt:i4>1</vt:i4>
      </vt:variant>
      <vt:variant>
        <vt:lpstr>슬라이드 제목</vt:lpstr>
      </vt:variant>
      <vt:variant>
        <vt:i4>1</vt:i4>
      </vt:variant>
    </vt:vector>
  </HeadingPairs>
  <TitlesOfParts>
    <vt:vector size="2" baseType="lpstr">
      <vt:lpstr>HDOfficeLightV0</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Windows 사용자</dc:creator>
  <cp:revision>5</cp:revision>
  <dcterms:created xsi:type="dcterms:W3CDTF">2018-08-13T10:55:26Z</dcterms:created>
  <dcterms:modified xsi:type="dcterms:W3CDTF">2024-07-16T12:45:02Z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0x010100841FFBF7BE3D024CB78215977D7C2756</vt:lpwstr>
  </property>
  <property fmtid="{D5CDD505-2E9C-101B-9397-08002B2CF9AE}" pid="3" name="MediaServiceImageTags">
    <vt:lpwstr/>
  </property>
</Properties>
</file>