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6"/>
  </p:notesMasterIdLst>
  <p:sldIdLst>
    <p:sldId id="256" r:id="rId5"/>
  </p:sldIdLst>
  <p:sldSz cx="16559213" cy="50399950"/>
  <p:notesSz cx="6858000" cy="9144000"/>
  <p:defaultTextStyle>
    <a:defPPr>
      <a:defRPr lang="ko-KR"/>
    </a:defPPr>
    <a:lvl1pPr marL="0" algn="l" defTabSz="855330" rtl="0" eaLnBrk="1" latinLnBrk="1" hangingPunct="1">
      <a:defRPr sz="1684" kern="1200">
        <a:solidFill>
          <a:schemeClr val="tx1"/>
        </a:solidFill>
        <a:latin typeface="+mn-lt"/>
        <a:ea typeface="+mn-ea"/>
        <a:cs typeface="+mn-cs"/>
      </a:defRPr>
    </a:lvl1pPr>
    <a:lvl2pPr marL="427665" algn="l" defTabSz="855330" rtl="0" eaLnBrk="1" latinLnBrk="1" hangingPunct="1">
      <a:defRPr sz="1684" kern="1200">
        <a:solidFill>
          <a:schemeClr val="tx1"/>
        </a:solidFill>
        <a:latin typeface="+mn-lt"/>
        <a:ea typeface="+mn-ea"/>
        <a:cs typeface="+mn-cs"/>
      </a:defRPr>
    </a:lvl2pPr>
    <a:lvl3pPr marL="855330" algn="l" defTabSz="855330" rtl="0" eaLnBrk="1" latinLnBrk="1" hangingPunct="1">
      <a:defRPr sz="1684" kern="1200">
        <a:solidFill>
          <a:schemeClr val="tx1"/>
        </a:solidFill>
        <a:latin typeface="+mn-lt"/>
        <a:ea typeface="+mn-ea"/>
        <a:cs typeface="+mn-cs"/>
      </a:defRPr>
    </a:lvl3pPr>
    <a:lvl4pPr marL="1282995" algn="l" defTabSz="855330" rtl="0" eaLnBrk="1" latinLnBrk="1" hangingPunct="1">
      <a:defRPr sz="1684" kern="1200">
        <a:solidFill>
          <a:schemeClr val="tx1"/>
        </a:solidFill>
        <a:latin typeface="+mn-lt"/>
        <a:ea typeface="+mn-ea"/>
        <a:cs typeface="+mn-cs"/>
      </a:defRPr>
    </a:lvl4pPr>
    <a:lvl5pPr marL="1710660" algn="l" defTabSz="855330" rtl="0" eaLnBrk="1" latinLnBrk="1" hangingPunct="1">
      <a:defRPr sz="1684" kern="1200">
        <a:solidFill>
          <a:schemeClr val="tx1"/>
        </a:solidFill>
        <a:latin typeface="+mn-lt"/>
        <a:ea typeface="+mn-ea"/>
        <a:cs typeface="+mn-cs"/>
      </a:defRPr>
    </a:lvl5pPr>
    <a:lvl6pPr marL="2138324" algn="l" defTabSz="855330" rtl="0" eaLnBrk="1" latinLnBrk="1" hangingPunct="1">
      <a:defRPr sz="1684" kern="1200">
        <a:solidFill>
          <a:schemeClr val="tx1"/>
        </a:solidFill>
        <a:latin typeface="+mn-lt"/>
        <a:ea typeface="+mn-ea"/>
        <a:cs typeface="+mn-cs"/>
      </a:defRPr>
    </a:lvl6pPr>
    <a:lvl7pPr marL="2565989" algn="l" defTabSz="855330" rtl="0" eaLnBrk="1" latinLnBrk="1" hangingPunct="1">
      <a:defRPr sz="1684" kern="1200">
        <a:solidFill>
          <a:schemeClr val="tx1"/>
        </a:solidFill>
        <a:latin typeface="+mn-lt"/>
        <a:ea typeface="+mn-ea"/>
        <a:cs typeface="+mn-cs"/>
      </a:defRPr>
    </a:lvl7pPr>
    <a:lvl8pPr marL="2993654" algn="l" defTabSz="855330" rtl="0" eaLnBrk="1" latinLnBrk="1" hangingPunct="1">
      <a:defRPr sz="1684" kern="1200">
        <a:solidFill>
          <a:schemeClr val="tx1"/>
        </a:solidFill>
        <a:latin typeface="+mn-lt"/>
        <a:ea typeface="+mn-ea"/>
        <a:cs typeface="+mn-cs"/>
      </a:defRPr>
    </a:lvl8pPr>
    <a:lvl9pPr marL="3421319" algn="l" defTabSz="855330" rtl="0" eaLnBrk="1" latinLnBrk="1" hangingPunct="1">
      <a:defRPr sz="16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ad7480e7405c00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0033CC"/>
    <a:srgbClr val="FDFDFD"/>
    <a:srgbClr val="FF6699"/>
    <a:srgbClr val="FF9999"/>
    <a:srgbClr val="1F4E79"/>
    <a:srgbClr val="146B8A"/>
    <a:srgbClr val="ACCEFB"/>
    <a:srgbClr val="BBCCDF"/>
    <a:srgbClr val="9BB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2525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성민" userId="S::1315bss21@o365.pen.go.kr::d2c75400-b75d-482c-8c18-33e1b2b5777b" providerId="AD" clId="Web-{AD901299-6711-4100-BCE2-53B8AC962CAA}"/>
    <pc:docChg chg="modSld">
      <pc:chgData name="이성민" userId="S::1315bss21@o365.pen.go.kr::d2c75400-b75d-482c-8c18-33e1b2b5777b" providerId="AD" clId="Web-{AD901299-6711-4100-BCE2-53B8AC962CAA}" dt="2023-07-18T04:56:05.522" v="2" actId="1076"/>
      <pc:docMkLst>
        <pc:docMk/>
      </pc:docMkLst>
      <pc:sldChg chg="addSp delSp modSp">
        <pc:chgData name="이성민" userId="S::1315bss21@o365.pen.go.kr::d2c75400-b75d-482c-8c18-33e1b2b5777b" providerId="AD" clId="Web-{AD901299-6711-4100-BCE2-53B8AC962CAA}" dt="2023-07-18T04:56:05.522" v="2" actId="1076"/>
        <pc:sldMkLst>
          <pc:docMk/>
          <pc:sldMk cId="817788705" sldId="256"/>
        </pc:sldMkLst>
        <pc:spChg chg="add del mod">
          <ac:chgData name="이성민" userId="S::1315bss21@o365.pen.go.kr::d2c75400-b75d-482c-8c18-33e1b2b5777b" providerId="AD" clId="Web-{AD901299-6711-4100-BCE2-53B8AC962CAA}" dt="2023-07-18T04:56:05.522" v="2" actId="1076"/>
          <ac:spMkLst>
            <pc:docMk/>
            <pc:sldMk cId="817788705" sldId="256"/>
            <ac:spMk id="16" creationId="{3C7B4D6E-AAE7-7B25-51AC-233F4BF7FAFB}"/>
          </ac:spMkLst>
        </pc:spChg>
      </pc:sldChg>
    </pc:docChg>
  </pc:docChgLst>
  <pc:docChgLst>
    <pc:chgData name="정지훈" userId="S::1216bss21@o365.pen.go.kr::c45b1b88-b910-4357-bff5-47a1d4751351" providerId="AD" clId="Web-{5410254B-738F-4BCC-9186-E57DD54AC89F}"/>
    <pc:docChg chg="modSld">
      <pc:chgData name="정지훈" userId="S::1216bss21@o365.pen.go.kr::c45b1b88-b910-4357-bff5-47a1d4751351" providerId="AD" clId="Web-{5410254B-738F-4BCC-9186-E57DD54AC89F}" dt="2023-08-03T12:24:57.858" v="13" actId="20577"/>
      <pc:docMkLst>
        <pc:docMk/>
      </pc:docMkLst>
      <pc:sldChg chg="modSp">
        <pc:chgData name="정지훈" userId="S::1216bss21@o365.pen.go.kr::c45b1b88-b910-4357-bff5-47a1d4751351" providerId="AD" clId="Web-{5410254B-738F-4BCC-9186-E57DD54AC89F}" dt="2023-08-03T12:24:57.858" v="13" actId="20577"/>
        <pc:sldMkLst>
          <pc:docMk/>
          <pc:sldMk cId="817788705" sldId="256"/>
        </pc:sldMkLst>
        <pc:spChg chg="mod">
          <ac:chgData name="정지훈" userId="S::1216bss21@o365.pen.go.kr::c45b1b88-b910-4357-bff5-47a1d4751351" providerId="AD" clId="Web-{5410254B-738F-4BCC-9186-E57DD54AC89F}" dt="2023-08-03T12:24:57.858" v="13" actId="20577"/>
          <ac:spMkLst>
            <pc:docMk/>
            <pc:sldMk cId="817788705" sldId="256"/>
            <ac:spMk id="9" creationId="{000CBEBB-8029-26A2-B6B9-5B5A98424A19}"/>
          </ac:spMkLst>
        </pc:spChg>
      </pc:sldChg>
    </pc:docChg>
  </pc:docChgLst>
  <pc:docChgLst>
    <pc:chgData name="부재웅" userId="S::jaeungbu0607@o365.pen.go.kr::093be2da-0f7a-4470-8cfc-ae5819c5cedb" providerId="AD" clId="Web-{0E5FF6BE-16CB-41DE-B775-2CD054849DDF}"/>
    <pc:docChg chg="modSld">
      <pc:chgData name="부재웅" userId="S::jaeungbu0607@o365.pen.go.kr::093be2da-0f7a-4470-8cfc-ae5819c5cedb" providerId="AD" clId="Web-{0E5FF6BE-16CB-41DE-B775-2CD054849DDF}" dt="2023-08-03T23:27:38.268" v="50" actId="20577"/>
      <pc:docMkLst>
        <pc:docMk/>
      </pc:docMkLst>
      <pc:sldChg chg="modSp">
        <pc:chgData name="부재웅" userId="S::jaeungbu0607@o365.pen.go.kr::093be2da-0f7a-4470-8cfc-ae5819c5cedb" providerId="AD" clId="Web-{0E5FF6BE-16CB-41DE-B775-2CD054849DDF}" dt="2023-08-03T23:27:38.268" v="50" actId="20577"/>
        <pc:sldMkLst>
          <pc:docMk/>
          <pc:sldMk cId="817788705" sldId="256"/>
        </pc:sldMkLst>
        <pc:spChg chg="mod">
          <ac:chgData name="부재웅" userId="S::jaeungbu0607@o365.pen.go.kr::093be2da-0f7a-4470-8cfc-ae5819c5cedb" providerId="AD" clId="Web-{0E5FF6BE-16CB-41DE-B775-2CD054849DDF}" dt="2023-08-03T23:27:38.268" v="50" actId="20577"/>
          <ac:spMkLst>
            <pc:docMk/>
            <pc:sldMk cId="817788705" sldId="256"/>
            <ac:spMk id="9" creationId="{000CBEBB-8029-26A2-B6B9-5B5A98424A19}"/>
          </ac:spMkLst>
        </pc:spChg>
        <pc:spChg chg="mod">
          <ac:chgData name="부재웅" userId="S::jaeungbu0607@o365.pen.go.kr::093be2da-0f7a-4470-8cfc-ae5819c5cedb" providerId="AD" clId="Web-{0E5FF6BE-16CB-41DE-B775-2CD054849DDF}" dt="2023-08-03T23:27:23.205" v="48"/>
          <ac:spMkLst>
            <pc:docMk/>
            <pc:sldMk cId="817788705" sldId="256"/>
            <ac:spMk id="16" creationId="{3C7B4D6E-AAE7-7B25-51AC-233F4BF7FAFB}"/>
          </ac:spMkLst>
        </pc:spChg>
      </pc:sldChg>
    </pc:docChg>
  </pc:docChgLst>
  <pc:docChgLst>
    <pc:chgData name="김성민" userId="S::1511bss21@o365.pen.go.kr::bcf75c88-bc54-45c3-abf2-43a75029863d" providerId="AD" clId="Web-{0F97F721-F475-40BB-92D0-29A85CA2FB3F}"/>
    <pc:docChg chg="modSld">
      <pc:chgData name="김성민" userId="S::1511bss21@o365.pen.go.kr::bcf75c88-bc54-45c3-abf2-43a75029863d" providerId="AD" clId="Web-{0F97F721-F475-40BB-92D0-29A85CA2FB3F}" dt="2023-08-06T07:15:12.481" v="54" actId="20577"/>
      <pc:docMkLst>
        <pc:docMk/>
      </pc:docMkLst>
      <pc:sldChg chg="addSp delSp modSp">
        <pc:chgData name="김성민" userId="S::1511bss21@o365.pen.go.kr::bcf75c88-bc54-45c3-abf2-43a75029863d" providerId="AD" clId="Web-{0F97F721-F475-40BB-92D0-29A85CA2FB3F}" dt="2023-08-06T07:15:12.481" v="54" actId="20577"/>
        <pc:sldMkLst>
          <pc:docMk/>
          <pc:sldMk cId="817788705" sldId="256"/>
        </pc:sldMkLst>
        <pc:spChg chg="add del mod">
          <ac:chgData name="김성민" userId="S::1511bss21@o365.pen.go.kr::bcf75c88-bc54-45c3-abf2-43a75029863d" providerId="AD" clId="Web-{0F97F721-F475-40BB-92D0-29A85CA2FB3F}" dt="2023-08-06T07:13:24.396" v="28" actId="20577"/>
          <ac:spMkLst>
            <pc:docMk/>
            <pc:sldMk cId="817788705" sldId="256"/>
            <ac:spMk id="9" creationId="{000CBEBB-8029-26A2-B6B9-5B5A98424A19}"/>
          </ac:spMkLst>
        </pc:spChg>
        <pc:spChg chg="add del mod">
          <ac:chgData name="김성민" userId="S::1511bss21@o365.pen.go.kr::bcf75c88-bc54-45c3-abf2-43a75029863d" providerId="AD" clId="Web-{0F97F721-F475-40BB-92D0-29A85CA2FB3F}" dt="2023-08-06T07:15:12.481" v="54" actId="20577"/>
          <ac:spMkLst>
            <pc:docMk/>
            <pc:sldMk cId="817788705" sldId="256"/>
            <ac:spMk id="16" creationId="{3C7B4D6E-AAE7-7B25-51AC-233F4BF7FAFB}"/>
          </ac:spMkLst>
        </pc:spChg>
      </pc:sldChg>
    </pc:docChg>
  </pc:docChgLst>
  <pc:docChgLst>
    <pc:chgData name="김태우" userId="674e07f1-f843-486a-9ee4-33467430cd71" providerId="ADAL" clId="{734FD367-4D14-B542-9139-12F64AD6BA90}"/>
    <pc:docChg chg="modSld">
      <pc:chgData name="김태우" userId="674e07f1-f843-486a-9ee4-33467430cd71" providerId="ADAL" clId="{734FD367-4D14-B542-9139-12F64AD6BA90}" dt="2023-08-13T02:13:42.505" v="3" actId="20577"/>
      <pc:docMkLst>
        <pc:docMk/>
      </pc:docMkLst>
      <pc:sldChg chg="modSp">
        <pc:chgData name="김태우" userId="674e07f1-f843-486a-9ee4-33467430cd71" providerId="ADAL" clId="{734FD367-4D14-B542-9139-12F64AD6BA90}" dt="2023-08-13T02:13:42.505" v="3" actId="20577"/>
        <pc:sldMkLst>
          <pc:docMk/>
          <pc:sldMk cId="817788705" sldId="256"/>
        </pc:sldMkLst>
        <pc:spChg chg="mod">
          <ac:chgData name="김태우" userId="674e07f1-f843-486a-9ee4-33467430cd71" providerId="ADAL" clId="{734FD367-4D14-B542-9139-12F64AD6BA90}" dt="2023-08-13T02:13:42.505" v="3" actId="20577"/>
          <ac:spMkLst>
            <pc:docMk/>
            <pc:sldMk cId="817788705" sldId="256"/>
            <ac:spMk id="66" creationId="{A6EE7F3C-4E38-5D4A-7068-95765786834B}"/>
          </ac:spMkLst>
        </pc:spChg>
      </pc:sldChg>
    </pc:docChg>
  </pc:docChgLst>
  <pc:docChgLst>
    <pc:chgData name="부재웅" userId="S::jaeungbu0607@o365.pen.go.kr::093be2da-0f7a-4470-8cfc-ae5819c5cedb" providerId="AD" clId="Web-{8B2C4FFE-9078-417F-8CDD-6980B16DB933}"/>
    <pc:docChg chg="modSld">
      <pc:chgData name="부재웅" userId="S::jaeungbu0607@o365.pen.go.kr::093be2da-0f7a-4470-8cfc-ae5819c5cedb" providerId="AD" clId="Web-{8B2C4FFE-9078-417F-8CDD-6980B16DB933}" dt="2023-08-03T23:45:02.286" v="6" actId="20577"/>
      <pc:docMkLst>
        <pc:docMk/>
      </pc:docMkLst>
      <pc:sldChg chg="modSp">
        <pc:chgData name="부재웅" userId="S::jaeungbu0607@o365.pen.go.kr::093be2da-0f7a-4470-8cfc-ae5819c5cedb" providerId="AD" clId="Web-{8B2C4FFE-9078-417F-8CDD-6980B16DB933}" dt="2023-08-03T23:45:02.286" v="6" actId="20577"/>
        <pc:sldMkLst>
          <pc:docMk/>
          <pc:sldMk cId="817788705" sldId="256"/>
        </pc:sldMkLst>
        <pc:spChg chg="mod">
          <ac:chgData name="부재웅" userId="S::jaeungbu0607@o365.pen.go.kr::093be2da-0f7a-4470-8cfc-ae5819c5cedb" providerId="AD" clId="Web-{8B2C4FFE-9078-417F-8CDD-6980B16DB933}" dt="2023-08-03T23:45:02.286" v="6" actId="20577"/>
          <ac:spMkLst>
            <pc:docMk/>
            <pc:sldMk cId="817788705" sldId="256"/>
            <ac:spMk id="16" creationId="{3C7B4D6E-AAE7-7B25-51AC-233F4BF7FAFB}"/>
          </ac:spMkLst>
        </pc:spChg>
      </pc:sldChg>
    </pc:docChg>
  </pc:docChgLst>
  <pc:docChgLst>
    <pc:chgData name="부재웅" userId="S::jaeungbu0607@o365.pen.go.kr::093be2da-0f7a-4470-8cfc-ae5819c5cedb" providerId="AD" clId="Web-{0279422A-8222-4255-9C5C-7005B8101081}"/>
    <pc:docChg chg="modSld">
      <pc:chgData name="부재웅" userId="S::jaeungbu0607@o365.pen.go.kr::093be2da-0f7a-4470-8cfc-ae5819c5cedb" providerId="AD" clId="Web-{0279422A-8222-4255-9C5C-7005B8101081}" dt="2023-08-03T23:30:52.361" v="32" actId="20577"/>
      <pc:docMkLst>
        <pc:docMk/>
      </pc:docMkLst>
      <pc:sldChg chg="modSp">
        <pc:chgData name="부재웅" userId="S::jaeungbu0607@o365.pen.go.kr::093be2da-0f7a-4470-8cfc-ae5819c5cedb" providerId="AD" clId="Web-{0279422A-8222-4255-9C5C-7005B8101081}" dt="2023-08-03T23:30:52.361" v="32" actId="20577"/>
        <pc:sldMkLst>
          <pc:docMk/>
          <pc:sldMk cId="817788705" sldId="256"/>
        </pc:sldMkLst>
        <pc:spChg chg="mod">
          <ac:chgData name="부재웅" userId="S::jaeungbu0607@o365.pen.go.kr::093be2da-0f7a-4470-8cfc-ae5819c5cedb" providerId="AD" clId="Web-{0279422A-8222-4255-9C5C-7005B8101081}" dt="2023-08-03T23:30:27.187" v="26"/>
          <ac:spMkLst>
            <pc:docMk/>
            <pc:sldMk cId="817788705" sldId="256"/>
            <ac:spMk id="9" creationId="{000CBEBB-8029-26A2-B6B9-5B5A98424A19}"/>
          </ac:spMkLst>
        </pc:spChg>
        <pc:spChg chg="mod">
          <ac:chgData name="부재웅" userId="S::jaeungbu0607@o365.pen.go.kr::093be2da-0f7a-4470-8cfc-ae5819c5cedb" providerId="AD" clId="Web-{0279422A-8222-4255-9C5C-7005B8101081}" dt="2023-08-03T23:30:52.361" v="32" actId="20577"/>
          <ac:spMkLst>
            <pc:docMk/>
            <pc:sldMk cId="817788705" sldId="256"/>
            <ac:spMk id="16" creationId="{3C7B4D6E-AAE7-7B25-51AC-233F4BF7FAFB}"/>
          </ac:spMkLst>
        </pc:spChg>
      </pc:sldChg>
    </pc:docChg>
  </pc:docChgLst>
  <pc:docChgLst>
    <pc:chgData name="류홍재" userId="S::1409bss21@o365.pen.go.kr::f9f5c428-98ff-4cf8-b770-4398f4415cdc" providerId="AD" clId="Web-{CA93EAA9-695C-4263-AABD-B9CE5ADE17D2}"/>
    <pc:docChg chg="modSld">
      <pc:chgData name="류홍재" userId="S::1409bss21@o365.pen.go.kr::f9f5c428-98ff-4cf8-b770-4398f4415cdc" providerId="AD" clId="Web-{CA93EAA9-695C-4263-AABD-B9CE5ADE17D2}" dt="2023-07-26T07:01:07.054" v="27" actId="20577"/>
      <pc:docMkLst>
        <pc:docMk/>
      </pc:docMkLst>
      <pc:sldChg chg="addSp delSp modSp">
        <pc:chgData name="류홍재" userId="S::1409bss21@o365.pen.go.kr::f9f5c428-98ff-4cf8-b770-4398f4415cdc" providerId="AD" clId="Web-{CA93EAA9-695C-4263-AABD-B9CE5ADE17D2}" dt="2023-07-26T07:01:07.054" v="27" actId="20577"/>
        <pc:sldMkLst>
          <pc:docMk/>
          <pc:sldMk cId="817788705" sldId="256"/>
        </pc:sldMkLst>
        <pc:spChg chg="add">
          <ac:chgData name="류홍재" userId="S::1409bss21@o365.pen.go.kr::f9f5c428-98ff-4cf8-b770-4398f4415cdc" providerId="AD" clId="Web-{CA93EAA9-695C-4263-AABD-B9CE5ADE17D2}" dt="2023-07-26T06:59:52.552" v="0"/>
          <ac:spMkLst>
            <pc:docMk/>
            <pc:sldMk cId="817788705" sldId="256"/>
            <ac:spMk id="2" creationId="{7EFA9161-6DE5-F798-EB81-E0C9FE309B0E}"/>
          </ac:spMkLst>
        </pc:spChg>
        <pc:spChg chg="add del">
          <ac:chgData name="류홍재" userId="S::1409bss21@o365.pen.go.kr::f9f5c428-98ff-4cf8-b770-4398f4415cdc" providerId="AD" clId="Web-{CA93EAA9-695C-4263-AABD-B9CE5ADE17D2}" dt="2023-07-26T07:00:03.490" v="2"/>
          <ac:spMkLst>
            <pc:docMk/>
            <pc:sldMk cId="817788705" sldId="256"/>
            <ac:spMk id="5" creationId="{67FE7388-5111-9DF3-0A85-95B6CC8E4617}"/>
          </ac:spMkLst>
        </pc:spChg>
        <pc:spChg chg="mod">
          <ac:chgData name="류홍재" userId="S::1409bss21@o365.pen.go.kr::f9f5c428-98ff-4cf8-b770-4398f4415cdc" providerId="AD" clId="Web-{CA93EAA9-695C-4263-AABD-B9CE5ADE17D2}" dt="2023-07-26T07:01:07.054" v="27" actId="20577"/>
          <ac:spMkLst>
            <pc:docMk/>
            <pc:sldMk cId="817788705" sldId="256"/>
            <ac:spMk id="9" creationId="{000CBEBB-8029-26A2-B6B9-5B5A98424A19}"/>
          </ac:spMkLst>
        </pc:spChg>
        <pc:spChg chg="add">
          <ac:chgData name="류홍재" userId="S::1409bss21@o365.pen.go.kr::f9f5c428-98ff-4cf8-b770-4398f4415cdc" providerId="AD" clId="Web-{CA93EAA9-695C-4263-AABD-B9CE5ADE17D2}" dt="2023-07-26T07:00:05.943" v="3"/>
          <ac:spMkLst>
            <pc:docMk/>
            <pc:sldMk cId="817788705" sldId="256"/>
            <ac:spMk id="10" creationId="{7DDBA246-FD46-D589-EC3F-33F27102ECCF}"/>
          </ac:spMkLst>
        </pc:spChg>
        <pc:spChg chg="add">
          <ac:chgData name="류홍재" userId="S::1409bss21@o365.pen.go.kr::f9f5c428-98ff-4cf8-b770-4398f4415cdc" providerId="AD" clId="Web-{CA93EAA9-695C-4263-AABD-B9CE5ADE17D2}" dt="2023-07-26T07:00:35.850" v="20"/>
          <ac:spMkLst>
            <pc:docMk/>
            <pc:sldMk cId="817788705" sldId="256"/>
            <ac:spMk id="13" creationId="{73E2BB31-2817-5A51-56A4-EC3A002DEA9B}"/>
          </ac:spMkLst>
        </pc:spChg>
        <pc:spChg chg="mod">
          <ac:chgData name="류홍재" userId="S::1409bss21@o365.pen.go.kr::f9f5c428-98ff-4cf8-b770-4398f4415cdc" providerId="AD" clId="Web-{CA93EAA9-695C-4263-AABD-B9CE5ADE17D2}" dt="2023-07-26T07:00:34.788" v="19" actId="20577"/>
          <ac:spMkLst>
            <pc:docMk/>
            <pc:sldMk cId="817788705" sldId="256"/>
            <ac:spMk id="16" creationId="{3C7B4D6E-AAE7-7B25-51AC-233F4BF7FAFB}"/>
          </ac:spMkLst>
        </pc:spChg>
        <pc:spChg chg="add">
          <ac:chgData name="류홍재" userId="S::1409bss21@o365.pen.go.kr::f9f5c428-98ff-4cf8-b770-4398f4415cdc" providerId="AD" clId="Web-{CA93EAA9-695C-4263-AABD-B9CE5ADE17D2}" dt="2023-07-26T07:00:40.507" v="21"/>
          <ac:spMkLst>
            <pc:docMk/>
            <pc:sldMk cId="817788705" sldId="256"/>
            <ac:spMk id="19" creationId="{C5D1FE0E-4EF4-3E5A-C928-D101FAB5E221}"/>
          </ac:spMkLst>
        </pc:spChg>
        <pc:spChg chg="add del mod">
          <ac:chgData name="류홍재" userId="S::1409bss21@o365.pen.go.kr::f9f5c428-98ff-4cf8-b770-4398f4415cdc" providerId="AD" clId="Web-{CA93EAA9-695C-4263-AABD-B9CE5ADE17D2}" dt="2023-07-26T07:00:57.851" v="24"/>
          <ac:spMkLst>
            <pc:docMk/>
            <pc:sldMk cId="817788705" sldId="256"/>
            <ac:spMk id="21" creationId="{D85FC8F5-11CF-8CDC-85FC-C1BC79557E9A}"/>
          </ac:spMkLst>
        </pc:spChg>
      </pc:sldChg>
    </pc:docChg>
  </pc:docChgLst>
  <pc:docChgLst>
    <pc:chgData name="류홍재" userId="S::1409bss21@o365.pen.go.kr::f9f5c428-98ff-4cf8-b770-4398f4415cdc" providerId="AD" clId="Web-{AA741CA4-B8CC-45A6-8A8E-AD170053B0C0}"/>
    <pc:docChg chg="modSld">
      <pc:chgData name="류홍재" userId="S::1409bss21@o365.pen.go.kr::f9f5c428-98ff-4cf8-b770-4398f4415cdc" providerId="AD" clId="Web-{AA741CA4-B8CC-45A6-8A8E-AD170053B0C0}" dt="2023-07-26T06:59:09.291" v="15" actId="20577"/>
      <pc:docMkLst>
        <pc:docMk/>
      </pc:docMkLst>
      <pc:sldChg chg="modSp">
        <pc:chgData name="류홍재" userId="S::1409bss21@o365.pen.go.kr::f9f5c428-98ff-4cf8-b770-4398f4415cdc" providerId="AD" clId="Web-{AA741CA4-B8CC-45A6-8A8E-AD170053B0C0}" dt="2023-07-26T06:59:09.291" v="15" actId="20577"/>
        <pc:sldMkLst>
          <pc:docMk/>
          <pc:sldMk cId="817788705" sldId="256"/>
        </pc:sldMkLst>
        <pc:spChg chg="mod">
          <ac:chgData name="류홍재" userId="S::1409bss21@o365.pen.go.kr::f9f5c428-98ff-4cf8-b770-4398f4415cdc" providerId="AD" clId="Web-{AA741CA4-B8CC-45A6-8A8E-AD170053B0C0}" dt="2023-07-26T06:59:09.291" v="15" actId="20577"/>
          <ac:spMkLst>
            <pc:docMk/>
            <pc:sldMk cId="817788705" sldId="256"/>
            <ac:spMk id="9" creationId="{000CBEBB-8029-26A2-B6B9-5B5A98424A19}"/>
          </ac:spMkLst>
        </pc:spChg>
        <pc:spChg chg="mod">
          <ac:chgData name="류홍재" userId="S::1409bss21@o365.pen.go.kr::f9f5c428-98ff-4cf8-b770-4398f4415cdc" providerId="AD" clId="Web-{AA741CA4-B8CC-45A6-8A8E-AD170053B0C0}" dt="2023-07-26T06:59:02.571" v="14" actId="20577"/>
          <ac:spMkLst>
            <pc:docMk/>
            <pc:sldMk cId="817788705" sldId="256"/>
            <ac:spMk id="16" creationId="{3C7B4D6E-AAE7-7B25-51AC-233F4BF7FAFB}"/>
          </ac:spMkLst>
        </pc:spChg>
      </pc:sldChg>
    </pc:docChg>
  </pc:docChgLst>
  <pc:docChgLst>
    <pc:chgData name="jaeungbu0607@o365.pen.go.kr" userId="093be2da-0f7a-4470-8cfc-ae5819c5cedb" providerId="ADAL" clId="{B2E3033C-1EC5-6F4E-8CDB-1F354D5C1C01}"/>
    <pc:docChg chg="modSld">
      <pc:chgData name="jaeungbu0607@o365.pen.go.kr" userId="093be2da-0f7a-4470-8cfc-ae5819c5cedb" providerId="ADAL" clId="{B2E3033C-1EC5-6F4E-8CDB-1F354D5C1C01}" dt="2023-08-03T23:35:08.543" v="4" actId="20577"/>
      <pc:docMkLst>
        <pc:docMk/>
      </pc:docMkLst>
      <pc:sldChg chg="modSp">
        <pc:chgData name="jaeungbu0607@o365.pen.go.kr" userId="093be2da-0f7a-4470-8cfc-ae5819c5cedb" providerId="ADAL" clId="{B2E3033C-1EC5-6F4E-8CDB-1F354D5C1C01}" dt="2023-08-03T23:35:08.543" v="4" actId="20577"/>
        <pc:sldMkLst>
          <pc:docMk/>
          <pc:sldMk cId="817788705" sldId="256"/>
        </pc:sldMkLst>
        <pc:spChg chg="mod">
          <ac:chgData name="jaeungbu0607@o365.pen.go.kr" userId="093be2da-0f7a-4470-8cfc-ae5819c5cedb" providerId="ADAL" clId="{B2E3033C-1EC5-6F4E-8CDB-1F354D5C1C01}" dt="2023-08-03T23:35:08.543" v="4" actId="20577"/>
          <ac:spMkLst>
            <pc:docMk/>
            <pc:sldMk cId="817788705" sldId="256"/>
            <ac:spMk id="16" creationId="{3C7B4D6E-AAE7-7B25-51AC-233F4BF7FAFB}"/>
          </ac:spMkLst>
        </pc:spChg>
      </pc:sldChg>
    </pc:docChg>
  </pc:docChgLst>
  <pc:docChgLst>
    <pc:chgData name="부재웅" userId="S::jaeungbu0607@o365.pen.go.kr::093be2da-0f7a-4470-8cfc-ae5819c5cedb" providerId="AD" clId="Web-{1CB844C7-E5BC-4D44-91AD-0BBF99BE1B78}"/>
    <pc:docChg chg="modSld">
      <pc:chgData name="부재웅" userId="S::jaeungbu0607@o365.pen.go.kr::093be2da-0f7a-4470-8cfc-ae5819c5cedb" providerId="AD" clId="Web-{1CB844C7-E5BC-4D44-91AD-0BBF99BE1B78}" dt="2023-08-03T23:31:59.953" v="2" actId="20577"/>
      <pc:docMkLst>
        <pc:docMk/>
      </pc:docMkLst>
      <pc:sldChg chg="modSp">
        <pc:chgData name="부재웅" userId="S::jaeungbu0607@o365.pen.go.kr::093be2da-0f7a-4470-8cfc-ae5819c5cedb" providerId="AD" clId="Web-{1CB844C7-E5BC-4D44-91AD-0BBF99BE1B78}" dt="2023-08-03T23:31:59.953" v="2" actId="20577"/>
        <pc:sldMkLst>
          <pc:docMk/>
          <pc:sldMk cId="817788705" sldId="256"/>
        </pc:sldMkLst>
        <pc:spChg chg="mod">
          <ac:chgData name="부재웅" userId="S::jaeungbu0607@o365.pen.go.kr::093be2da-0f7a-4470-8cfc-ae5819c5cedb" providerId="AD" clId="Web-{1CB844C7-E5BC-4D44-91AD-0BBF99BE1B78}" dt="2023-08-03T23:31:54.953" v="0" actId="20577"/>
          <ac:spMkLst>
            <pc:docMk/>
            <pc:sldMk cId="817788705" sldId="256"/>
            <ac:spMk id="9" creationId="{000CBEBB-8029-26A2-B6B9-5B5A98424A19}"/>
          </ac:spMkLst>
        </pc:spChg>
        <pc:spChg chg="mod">
          <ac:chgData name="부재웅" userId="S::jaeungbu0607@o365.pen.go.kr::093be2da-0f7a-4470-8cfc-ae5819c5cedb" providerId="AD" clId="Web-{1CB844C7-E5BC-4D44-91AD-0BBF99BE1B78}" dt="2023-08-03T23:31:59.953" v="2" actId="20577"/>
          <ac:spMkLst>
            <pc:docMk/>
            <pc:sldMk cId="817788705" sldId="256"/>
            <ac:spMk id="16" creationId="{3C7B4D6E-AAE7-7B25-51AC-233F4BF7FAFB}"/>
          </ac:spMkLst>
        </pc:spChg>
      </pc:sldChg>
    </pc:docChg>
  </pc:docChgLst>
  <pc:docChgLst>
    <pc:chgData name="김태우" userId="674e07f1-f843-486a-9ee4-33467430cd71" providerId="ADAL" clId="{AFCBF4B4-E91A-454B-8A65-4E10BE20060C}"/>
    <pc:docChg chg="modSld">
      <pc:chgData name="김태우" userId="674e07f1-f843-486a-9ee4-33467430cd71" providerId="ADAL" clId="{AFCBF4B4-E91A-454B-8A65-4E10BE20060C}" dt="2023-08-13T04:32:04.045" v="18" actId="20577"/>
      <pc:docMkLst>
        <pc:docMk/>
      </pc:docMkLst>
      <pc:sldChg chg="modSp">
        <pc:chgData name="김태우" userId="674e07f1-f843-486a-9ee4-33467430cd71" providerId="ADAL" clId="{AFCBF4B4-E91A-454B-8A65-4E10BE20060C}" dt="2023-08-13T04:32:04.045" v="18" actId="20577"/>
        <pc:sldMkLst>
          <pc:docMk/>
          <pc:sldMk cId="817788705" sldId="256"/>
        </pc:sldMkLst>
        <pc:spChg chg="mod">
          <ac:chgData name="김태우" userId="674e07f1-f843-486a-9ee4-33467430cd71" providerId="ADAL" clId="{AFCBF4B4-E91A-454B-8A65-4E10BE20060C}" dt="2023-08-13T04:32:04.045" v="18" actId="20577"/>
          <ac:spMkLst>
            <pc:docMk/>
            <pc:sldMk cId="817788705" sldId="256"/>
            <ac:spMk id="24" creationId="{340789DD-3EA6-2241-EF95-27BA6E5AC66A}"/>
          </ac:spMkLst>
        </pc:spChg>
        <pc:spChg chg="mod">
          <ac:chgData name="김태우" userId="674e07f1-f843-486a-9ee4-33467430cd71" providerId="ADAL" clId="{AFCBF4B4-E91A-454B-8A65-4E10BE20060C}" dt="2023-08-13T02:23:59.093" v="1" actId="20577"/>
          <ac:spMkLst>
            <pc:docMk/>
            <pc:sldMk cId="817788705" sldId="256"/>
            <ac:spMk id="68" creationId="{8ACF1732-99ED-9039-677C-201701F4F84B}"/>
          </ac:spMkLst>
        </pc:spChg>
        <pc:spChg chg="mod">
          <ac:chgData name="김태우" userId="674e07f1-f843-486a-9ee4-33467430cd71" providerId="ADAL" clId="{AFCBF4B4-E91A-454B-8A65-4E10BE20060C}" dt="2023-08-13T03:23:16.621" v="15" actId="20577"/>
          <ac:spMkLst>
            <pc:docMk/>
            <pc:sldMk cId="817788705" sldId="256"/>
            <ac:spMk id="69" creationId="{E728BC1E-028C-5C89-D142-B507DE6705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6D96D-F98B-4AC0-8CE9-E7937A0D504B}" type="datetimeFigureOut">
              <a:rPr lang="ko-KR" altLang="en-US" smtClean="0"/>
              <a:t>2023. 8. 13.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2588" y="1143000"/>
            <a:ext cx="1012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02216-DA26-4A73-B5B9-185450AE0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9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22588" y="1143000"/>
            <a:ext cx="10128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02216-DA26-4A73-B5B9-185450AE07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507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1941" y="8248329"/>
            <a:ext cx="14075331" cy="17546649"/>
          </a:xfrm>
        </p:spPr>
        <p:txBody>
          <a:bodyPr anchor="b"/>
          <a:lstStyle>
            <a:lvl1pPr algn="ctr">
              <a:defRPr sz="10865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9902" y="26471644"/>
            <a:ext cx="12419410" cy="12168318"/>
          </a:xfrm>
        </p:spPr>
        <p:txBody>
          <a:bodyPr/>
          <a:lstStyle>
            <a:lvl1pPr marL="0" indent="0" algn="ctr">
              <a:buNone/>
              <a:defRPr sz="4346"/>
            </a:lvl1pPr>
            <a:lvl2pPr marL="827943" indent="0" algn="ctr">
              <a:buNone/>
              <a:defRPr sz="3622"/>
            </a:lvl2pPr>
            <a:lvl3pPr marL="1655887" indent="0" algn="ctr">
              <a:buNone/>
              <a:defRPr sz="3260"/>
            </a:lvl3pPr>
            <a:lvl4pPr marL="2483830" indent="0" algn="ctr">
              <a:buNone/>
              <a:defRPr sz="2897"/>
            </a:lvl4pPr>
            <a:lvl5pPr marL="3311774" indent="0" algn="ctr">
              <a:buNone/>
              <a:defRPr sz="2897"/>
            </a:lvl5pPr>
            <a:lvl6pPr marL="4139717" indent="0" algn="ctr">
              <a:buNone/>
              <a:defRPr sz="2897"/>
            </a:lvl6pPr>
            <a:lvl7pPr marL="4967661" indent="0" algn="ctr">
              <a:buNone/>
              <a:defRPr sz="2897"/>
            </a:lvl7pPr>
            <a:lvl8pPr marL="5795604" indent="0" algn="ctr">
              <a:buNone/>
              <a:defRPr sz="2897"/>
            </a:lvl8pPr>
            <a:lvl9pPr marL="6623548" indent="0" algn="ctr">
              <a:buNone/>
              <a:defRPr sz="2897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9E0-66BD-4C03-9E97-FDC549E28DEE}" type="datetimeFigureOut">
              <a:rPr lang="ko-KR" altLang="en-US" smtClean="0"/>
              <a:t>2023. 8. 13.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F848-C02E-4D53-9B66-6D4FDDFFE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86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9E0-66BD-4C03-9E97-FDC549E28DEE}" type="datetimeFigureOut">
              <a:rPr lang="ko-KR" altLang="en-US" smtClean="0"/>
              <a:t>2023. 8. 13.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F848-C02E-4D53-9B66-6D4FDDFFE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50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188" y="2683331"/>
            <a:ext cx="3570580" cy="427116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8447" y="2683331"/>
            <a:ext cx="10504751" cy="427116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9E0-66BD-4C03-9E97-FDC549E28DEE}" type="datetimeFigureOut">
              <a:rPr lang="ko-KR" altLang="en-US" smtClean="0"/>
              <a:t>2023. 8. 13.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F848-C02E-4D53-9B66-6D4FDDFFE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2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9E0-66BD-4C03-9E97-FDC549E28DEE}" type="datetimeFigureOut">
              <a:rPr lang="ko-KR" altLang="en-US" smtClean="0"/>
              <a:t>2023. 8. 13.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F848-C02E-4D53-9B66-6D4FDDFFE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78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822" y="12565002"/>
            <a:ext cx="14282321" cy="20964976"/>
          </a:xfrm>
        </p:spPr>
        <p:txBody>
          <a:bodyPr anchor="b"/>
          <a:lstStyle>
            <a:lvl1pPr>
              <a:defRPr sz="10865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822" y="33728315"/>
            <a:ext cx="14282321" cy="11024985"/>
          </a:xfrm>
        </p:spPr>
        <p:txBody>
          <a:bodyPr/>
          <a:lstStyle>
            <a:lvl1pPr marL="0" indent="0">
              <a:buNone/>
              <a:defRPr sz="4346">
                <a:solidFill>
                  <a:schemeClr val="tx1"/>
                </a:solidFill>
              </a:defRPr>
            </a:lvl1pPr>
            <a:lvl2pPr marL="827943" indent="0">
              <a:buNone/>
              <a:defRPr sz="3622">
                <a:solidFill>
                  <a:schemeClr val="tx1">
                    <a:tint val="75000"/>
                  </a:schemeClr>
                </a:solidFill>
              </a:defRPr>
            </a:lvl2pPr>
            <a:lvl3pPr marL="1655887" indent="0">
              <a:buNone/>
              <a:defRPr sz="3260">
                <a:solidFill>
                  <a:schemeClr val="tx1">
                    <a:tint val="75000"/>
                  </a:schemeClr>
                </a:solidFill>
              </a:defRPr>
            </a:lvl3pPr>
            <a:lvl4pPr marL="2483830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4pPr>
            <a:lvl5pPr marL="3311774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5pPr>
            <a:lvl6pPr marL="4139717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6pPr>
            <a:lvl7pPr marL="4967661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7pPr>
            <a:lvl8pPr marL="5795604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8pPr>
            <a:lvl9pPr marL="6623548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9E0-66BD-4C03-9E97-FDC549E28DEE}" type="datetimeFigureOut">
              <a:rPr lang="ko-KR" altLang="en-US" smtClean="0"/>
              <a:t>2023. 8. 13.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F848-C02E-4D53-9B66-6D4FDDFFE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09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446" y="13416653"/>
            <a:ext cx="7037666" cy="319783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3101" y="13416653"/>
            <a:ext cx="7037666" cy="319783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9E0-66BD-4C03-9E97-FDC549E28DEE}" type="datetimeFigureOut">
              <a:rPr lang="ko-KR" altLang="en-US" smtClean="0"/>
              <a:t>2023. 8. 13.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F848-C02E-4D53-9B66-6D4FDDFFE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79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603" y="2683342"/>
            <a:ext cx="14282321" cy="97416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605" y="12354992"/>
            <a:ext cx="7005322" cy="6054990"/>
          </a:xfrm>
        </p:spPr>
        <p:txBody>
          <a:bodyPr anchor="b"/>
          <a:lstStyle>
            <a:lvl1pPr marL="0" indent="0">
              <a:buNone/>
              <a:defRPr sz="4346" b="1"/>
            </a:lvl1pPr>
            <a:lvl2pPr marL="827943" indent="0">
              <a:buNone/>
              <a:defRPr sz="3622" b="1"/>
            </a:lvl2pPr>
            <a:lvl3pPr marL="1655887" indent="0">
              <a:buNone/>
              <a:defRPr sz="3260" b="1"/>
            </a:lvl3pPr>
            <a:lvl4pPr marL="2483830" indent="0">
              <a:buNone/>
              <a:defRPr sz="2897" b="1"/>
            </a:lvl4pPr>
            <a:lvl5pPr marL="3311774" indent="0">
              <a:buNone/>
              <a:defRPr sz="2897" b="1"/>
            </a:lvl5pPr>
            <a:lvl6pPr marL="4139717" indent="0">
              <a:buNone/>
              <a:defRPr sz="2897" b="1"/>
            </a:lvl6pPr>
            <a:lvl7pPr marL="4967661" indent="0">
              <a:buNone/>
              <a:defRPr sz="2897" b="1"/>
            </a:lvl7pPr>
            <a:lvl8pPr marL="5795604" indent="0">
              <a:buNone/>
              <a:defRPr sz="2897" b="1"/>
            </a:lvl8pPr>
            <a:lvl9pPr marL="6623548" indent="0">
              <a:buNone/>
              <a:defRPr sz="289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0605" y="18409982"/>
            <a:ext cx="7005322" cy="2707831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83103" y="12354992"/>
            <a:ext cx="7039822" cy="6054990"/>
          </a:xfrm>
        </p:spPr>
        <p:txBody>
          <a:bodyPr anchor="b"/>
          <a:lstStyle>
            <a:lvl1pPr marL="0" indent="0">
              <a:buNone/>
              <a:defRPr sz="4346" b="1"/>
            </a:lvl1pPr>
            <a:lvl2pPr marL="827943" indent="0">
              <a:buNone/>
              <a:defRPr sz="3622" b="1"/>
            </a:lvl2pPr>
            <a:lvl3pPr marL="1655887" indent="0">
              <a:buNone/>
              <a:defRPr sz="3260" b="1"/>
            </a:lvl3pPr>
            <a:lvl4pPr marL="2483830" indent="0">
              <a:buNone/>
              <a:defRPr sz="2897" b="1"/>
            </a:lvl4pPr>
            <a:lvl5pPr marL="3311774" indent="0">
              <a:buNone/>
              <a:defRPr sz="2897" b="1"/>
            </a:lvl5pPr>
            <a:lvl6pPr marL="4139717" indent="0">
              <a:buNone/>
              <a:defRPr sz="2897" b="1"/>
            </a:lvl6pPr>
            <a:lvl7pPr marL="4967661" indent="0">
              <a:buNone/>
              <a:defRPr sz="2897" b="1"/>
            </a:lvl7pPr>
            <a:lvl8pPr marL="5795604" indent="0">
              <a:buNone/>
              <a:defRPr sz="2897" b="1"/>
            </a:lvl8pPr>
            <a:lvl9pPr marL="6623548" indent="0">
              <a:buNone/>
              <a:defRPr sz="289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83103" y="18409982"/>
            <a:ext cx="7039822" cy="2707831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9E0-66BD-4C03-9E97-FDC549E28DEE}" type="datetimeFigureOut">
              <a:rPr lang="ko-KR" altLang="en-US" smtClean="0"/>
              <a:t>2023. 8. 13.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F848-C02E-4D53-9B66-6D4FDDFFE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36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9E0-66BD-4C03-9E97-FDC549E28DEE}" type="datetimeFigureOut">
              <a:rPr lang="ko-KR" altLang="en-US" smtClean="0"/>
              <a:t>2023. 8. 13.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F848-C02E-4D53-9B66-6D4FDDFFE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38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9E0-66BD-4C03-9E97-FDC549E28DEE}" type="datetimeFigureOut">
              <a:rPr lang="ko-KR" altLang="en-US" smtClean="0"/>
              <a:t>2023. 8. 13.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F848-C02E-4D53-9B66-6D4FDDFFE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27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603" y="3359997"/>
            <a:ext cx="5340777" cy="11759988"/>
          </a:xfrm>
        </p:spPr>
        <p:txBody>
          <a:bodyPr anchor="b"/>
          <a:lstStyle>
            <a:lvl1pPr>
              <a:defRPr sz="5795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822" y="7256671"/>
            <a:ext cx="8383102" cy="35816631"/>
          </a:xfrm>
        </p:spPr>
        <p:txBody>
          <a:bodyPr/>
          <a:lstStyle>
            <a:lvl1pPr>
              <a:defRPr sz="5795"/>
            </a:lvl1pPr>
            <a:lvl2pPr>
              <a:defRPr sz="5071"/>
            </a:lvl2pPr>
            <a:lvl3pPr>
              <a:defRPr sz="4346"/>
            </a:lvl3pPr>
            <a:lvl4pPr>
              <a:defRPr sz="3622"/>
            </a:lvl4pPr>
            <a:lvl5pPr>
              <a:defRPr sz="3622"/>
            </a:lvl5pPr>
            <a:lvl6pPr>
              <a:defRPr sz="3622"/>
            </a:lvl6pPr>
            <a:lvl7pPr>
              <a:defRPr sz="3622"/>
            </a:lvl7pPr>
            <a:lvl8pPr>
              <a:defRPr sz="3622"/>
            </a:lvl8pPr>
            <a:lvl9pPr>
              <a:defRPr sz="362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603" y="15119985"/>
            <a:ext cx="5340777" cy="28011643"/>
          </a:xfrm>
        </p:spPr>
        <p:txBody>
          <a:bodyPr/>
          <a:lstStyle>
            <a:lvl1pPr marL="0" indent="0">
              <a:buNone/>
              <a:defRPr sz="2897"/>
            </a:lvl1pPr>
            <a:lvl2pPr marL="827943" indent="0">
              <a:buNone/>
              <a:defRPr sz="2535"/>
            </a:lvl2pPr>
            <a:lvl3pPr marL="1655887" indent="0">
              <a:buNone/>
              <a:defRPr sz="2173"/>
            </a:lvl3pPr>
            <a:lvl4pPr marL="2483830" indent="0">
              <a:buNone/>
              <a:defRPr sz="1811"/>
            </a:lvl4pPr>
            <a:lvl5pPr marL="3311774" indent="0">
              <a:buNone/>
              <a:defRPr sz="1811"/>
            </a:lvl5pPr>
            <a:lvl6pPr marL="4139717" indent="0">
              <a:buNone/>
              <a:defRPr sz="1811"/>
            </a:lvl6pPr>
            <a:lvl7pPr marL="4967661" indent="0">
              <a:buNone/>
              <a:defRPr sz="1811"/>
            </a:lvl7pPr>
            <a:lvl8pPr marL="5795604" indent="0">
              <a:buNone/>
              <a:defRPr sz="1811"/>
            </a:lvl8pPr>
            <a:lvl9pPr marL="6623548" indent="0">
              <a:buNone/>
              <a:defRPr sz="181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9E0-66BD-4C03-9E97-FDC549E28DEE}" type="datetimeFigureOut">
              <a:rPr lang="ko-KR" altLang="en-US" smtClean="0"/>
              <a:t>2023. 8. 13.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F848-C02E-4D53-9B66-6D4FDDFFE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603" y="3359997"/>
            <a:ext cx="5340777" cy="11759988"/>
          </a:xfrm>
        </p:spPr>
        <p:txBody>
          <a:bodyPr anchor="b"/>
          <a:lstStyle>
            <a:lvl1pPr>
              <a:defRPr sz="5795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39822" y="7256671"/>
            <a:ext cx="8383102" cy="35816631"/>
          </a:xfrm>
        </p:spPr>
        <p:txBody>
          <a:bodyPr anchor="t"/>
          <a:lstStyle>
            <a:lvl1pPr marL="0" indent="0">
              <a:buNone/>
              <a:defRPr sz="5795"/>
            </a:lvl1pPr>
            <a:lvl2pPr marL="827943" indent="0">
              <a:buNone/>
              <a:defRPr sz="5071"/>
            </a:lvl2pPr>
            <a:lvl3pPr marL="1655887" indent="0">
              <a:buNone/>
              <a:defRPr sz="4346"/>
            </a:lvl3pPr>
            <a:lvl4pPr marL="2483830" indent="0">
              <a:buNone/>
              <a:defRPr sz="3622"/>
            </a:lvl4pPr>
            <a:lvl5pPr marL="3311774" indent="0">
              <a:buNone/>
              <a:defRPr sz="3622"/>
            </a:lvl5pPr>
            <a:lvl6pPr marL="4139717" indent="0">
              <a:buNone/>
              <a:defRPr sz="3622"/>
            </a:lvl6pPr>
            <a:lvl7pPr marL="4967661" indent="0">
              <a:buNone/>
              <a:defRPr sz="3622"/>
            </a:lvl7pPr>
            <a:lvl8pPr marL="5795604" indent="0">
              <a:buNone/>
              <a:defRPr sz="3622"/>
            </a:lvl8pPr>
            <a:lvl9pPr marL="6623548" indent="0">
              <a:buNone/>
              <a:defRPr sz="36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603" y="15119985"/>
            <a:ext cx="5340777" cy="28011643"/>
          </a:xfrm>
        </p:spPr>
        <p:txBody>
          <a:bodyPr/>
          <a:lstStyle>
            <a:lvl1pPr marL="0" indent="0">
              <a:buNone/>
              <a:defRPr sz="2897"/>
            </a:lvl1pPr>
            <a:lvl2pPr marL="827943" indent="0">
              <a:buNone/>
              <a:defRPr sz="2535"/>
            </a:lvl2pPr>
            <a:lvl3pPr marL="1655887" indent="0">
              <a:buNone/>
              <a:defRPr sz="2173"/>
            </a:lvl3pPr>
            <a:lvl4pPr marL="2483830" indent="0">
              <a:buNone/>
              <a:defRPr sz="1811"/>
            </a:lvl4pPr>
            <a:lvl5pPr marL="3311774" indent="0">
              <a:buNone/>
              <a:defRPr sz="1811"/>
            </a:lvl5pPr>
            <a:lvl6pPr marL="4139717" indent="0">
              <a:buNone/>
              <a:defRPr sz="1811"/>
            </a:lvl6pPr>
            <a:lvl7pPr marL="4967661" indent="0">
              <a:buNone/>
              <a:defRPr sz="1811"/>
            </a:lvl7pPr>
            <a:lvl8pPr marL="5795604" indent="0">
              <a:buNone/>
              <a:defRPr sz="1811"/>
            </a:lvl8pPr>
            <a:lvl9pPr marL="6623548" indent="0">
              <a:buNone/>
              <a:defRPr sz="181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9E0-66BD-4C03-9E97-FDC549E28DEE}" type="datetimeFigureOut">
              <a:rPr lang="ko-KR" altLang="en-US" smtClean="0"/>
              <a:t>2023. 8. 13.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F848-C02E-4D53-9B66-6D4FDDFFE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2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8446" y="2683342"/>
            <a:ext cx="14282321" cy="9741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446" y="13416653"/>
            <a:ext cx="14282321" cy="31978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8446" y="46713298"/>
            <a:ext cx="3725823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229E0-66BD-4C03-9E97-FDC549E28DEE}" type="datetimeFigureOut">
              <a:rPr lang="ko-KR" altLang="en-US" smtClean="0"/>
              <a:t>2023. 8. 13.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85240" y="46713298"/>
            <a:ext cx="5588734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4944" y="46713298"/>
            <a:ext cx="3725823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5F848-C02E-4D53-9B66-6D4FDDFFE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24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655887" rtl="0" eaLnBrk="1" latinLnBrk="1" hangingPunct="1">
        <a:lnSpc>
          <a:spcPct val="90000"/>
        </a:lnSpc>
        <a:spcBef>
          <a:spcPct val="0"/>
        </a:spcBef>
        <a:buNone/>
        <a:defRPr sz="79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3972" indent="-413972" algn="l" defTabSz="1655887" rtl="0" eaLnBrk="1" latinLnBrk="1" hangingPunct="1">
        <a:lnSpc>
          <a:spcPct val="90000"/>
        </a:lnSpc>
        <a:spcBef>
          <a:spcPts val="1811"/>
        </a:spcBef>
        <a:buFont typeface="Arial" panose="020B0604020202020204" pitchFamily="34" charset="0"/>
        <a:buChar char="•"/>
        <a:defRPr sz="5071" kern="1200">
          <a:solidFill>
            <a:schemeClr val="tx1"/>
          </a:solidFill>
          <a:latin typeface="+mn-lt"/>
          <a:ea typeface="+mn-ea"/>
          <a:cs typeface="+mn-cs"/>
        </a:defRPr>
      </a:lvl1pPr>
      <a:lvl2pPr marL="1241915" indent="-413972" algn="l" defTabSz="1655887" rtl="0" eaLnBrk="1" latinLnBrk="1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4346" kern="1200">
          <a:solidFill>
            <a:schemeClr val="tx1"/>
          </a:solidFill>
          <a:latin typeface="+mn-lt"/>
          <a:ea typeface="+mn-ea"/>
          <a:cs typeface="+mn-cs"/>
        </a:defRPr>
      </a:lvl2pPr>
      <a:lvl3pPr marL="2069859" indent="-413972" algn="l" defTabSz="1655887" rtl="0" eaLnBrk="1" latinLnBrk="1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622" kern="1200">
          <a:solidFill>
            <a:schemeClr val="tx1"/>
          </a:solidFill>
          <a:latin typeface="+mn-lt"/>
          <a:ea typeface="+mn-ea"/>
          <a:cs typeface="+mn-cs"/>
        </a:defRPr>
      </a:lvl3pPr>
      <a:lvl4pPr marL="2897802" indent="-413972" algn="l" defTabSz="1655887" rtl="0" eaLnBrk="1" latinLnBrk="1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4pPr>
      <a:lvl5pPr marL="3725746" indent="-413972" algn="l" defTabSz="1655887" rtl="0" eaLnBrk="1" latinLnBrk="1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5pPr>
      <a:lvl6pPr marL="4553689" indent="-413972" algn="l" defTabSz="1655887" rtl="0" eaLnBrk="1" latinLnBrk="1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6pPr>
      <a:lvl7pPr marL="5381633" indent="-413972" algn="l" defTabSz="1655887" rtl="0" eaLnBrk="1" latinLnBrk="1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7pPr>
      <a:lvl8pPr marL="6209576" indent="-413972" algn="l" defTabSz="1655887" rtl="0" eaLnBrk="1" latinLnBrk="1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8pPr>
      <a:lvl9pPr marL="7037520" indent="-413972" algn="l" defTabSz="1655887" rtl="0" eaLnBrk="1" latinLnBrk="1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55887" rtl="0" eaLnBrk="1" latinLnBrk="1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1pPr>
      <a:lvl2pPr marL="827943" algn="l" defTabSz="1655887" rtl="0" eaLnBrk="1" latinLnBrk="1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2pPr>
      <a:lvl3pPr marL="1655887" algn="l" defTabSz="1655887" rtl="0" eaLnBrk="1" latinLnBrk="1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3pPr>
      <a:lvl4pPr marL="2483830" algn="l" defTabSz="1655887" rtl="0" eaLnBrk="1" latinLnBrk="1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4pPr>
      <a:lvl5pPr marL="3311774" algn="l" defTabSz="1655887" rtl="0" eaLnBrk="1" latinLnBrk="1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5pPr>
      <a:lvl6pPr marL="4139717" algn="l" defTabSz="1655887" rtl="0" eaLnBrk="1" latinLnBrk="1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6pPr>
      <a:lvl7pPr marL="4967661" algn="l" defTabSz="1655887" rtl="0" eaLnBrk="1" latinLnBrk="1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7pPr>
      <a:lvl8pPr marL="5795604" algn="l" defTabSz="1655887" rtl="0" eaLnBrk="1" latinLnBrk="1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8pPr>
      <a:lvl9pPr marL="6623548" algn="l" defTabSz="1655887" rtl="0" eaLnBrk="1" latinLnBrk="1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94007" y="379737"/>
            <a:ext cx="10371195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400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Busan science high school</a:t>
            </a:r>
          </a:p>
          <a:p>
            <a:pPr algn="ctr"/>
            <a:r>
              <a:rPr lang="en-US" altLang="ko-KR" sz="6000" b="1">
                <a:solidFill>
                  <a:srgbClr val="0033CC"/>
                </a:solidFill>
                <a:latin typeface="맑은 고딕"/>
                <a:ea typeface="맑은 고딕"/>
                <a:cs typeface="함초롬돋움" panose="020B0604000101010101" pitchFamily="50" charset="-127"/>
              </a:rPr>
              <a:t>2023 Ocean ICT Festival</a:t>
            </a:r>
          </a:p>
          <a:p>
            <a:pPr algn="ctr"/>
            <a:r>
              <a:rPr lang="en-US" altLang="ko-KR" sz="6000" b="1">
                <a:solidFill>
                  <a:srgbClr val="0033CC"/>
                </a:solidFill>
                <a:latin typeface="맑은 고딕"/>
                <a:ea typeface="맑은 고딕"/>
                <a:cs typeface="함초롬돋움" panose="020B0604000101010101" pitchFamily="50" charset="-127"/>
              </a:rPr>
              <a:t>2023 BOIF</a:t>
            </a:r>
            <a:endParaRPr lang="ko-KR" altLang="en-US" sz="6000" b="1">
              <a:solidFill>
                <a:srgbClr val="0033CC"/>
              </a:solidFill>
              <a:latin typeface="맑은 고딕"/>
              <a:ea typeface="맑은 고딕"/>
              <a:cs typeface="함초롬돋움" panose="020B0604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3352800"/>
            <a:ext cx="16559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427574" y="2645547"/>
            <a:ext cx="2676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Youtube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영상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QR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63827" y="785900"/>
            <a:ext cx="12791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 </a:t>
            </a:r>
          </a:p>
          <a:p>
            <a:pPr algn="ctr"/>
            <a:r>
              <a:rPr lang="en-US" altLang="ko-KR" sz="5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17</a:t>
            </a:r>
            <a:endParaRPr lang="ko-KR" altLang="en-US" sz="54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562230-3B2E-6499-55F9-4433BF148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437640"/>
            <a:ext cx="2438740" cy="24387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2209531-36F2-B35C-F10F-BDC083ACFD08}"/>
              </a:ext>
            </a:extLst>
          </p:cNvPr>
          <p:cNvSpPr/>
          <p:nvPr/>
        </p:nvSpPr>
        <p:spPr>
          <a:xfrm>
            <a:off x="13843001" y="761437"/>
            <a:ext cx="1845320" cy="175432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EEB4E0-CABD-5973-B391-C8FAC2CEB4CF}"/>
              </a:ext>
            </a:extLst>
          </p:cNvPr>
          <p:cNvSpPr txBox="1"/>
          <p:nvPr/>
        </p:nvSpPr>
        <p:spPr>
          <a:xfrm>
            <a:off x="14014450" y="1203673"/>
            <a:ext cx="1502421" cy="86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QR </a:t>
            </a:r>
            <a:r>
              <a:rPr lang="ko-KR" altLang="en-US" b="1"/>
              <a:t>코드 영역</a:t>
            </a:r>
            <a:endParaRPr lang="en-US" altLang="ko-KR" b="1"/>
          </a:p>
          <a:p>
            <a:pPr algn="ctr"/>
            <a:r>
              <a:rPr lang="en-US" altLang="ko-KR"/>
              <a:t>QR</a:t>
            </a:r>
            <a:r>
              <a:rPr lang="ko-KR" altLang="en-US"/>
              <a:t> 삽입 후 </a:t>
            </a:r>
            <a:endParaRPr lang="en-US" altLang="ko-KR"/>
          </a:p>
          <a:p>
            <a:pPr algn="ctr"/>
            <a:r>
              <a:rPr lang="ko-KR" altLang="en-US"/>
              <a:t>테두리 삭제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0CBEBB-8029-26A2-B6B9-5B5A98424A19}"/>
              </a:ext>
            </a:extLst>
          </p:cNvPr>
          <p:cNvSpPr/>
          <p:nvPr/>
        </p:nvSpPr>
        <p:spPr>
          <a:xfrm>
            <a:off x="683455" y="4347604"/>
            <a:ext cx="16047207" cy="10922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20000"/>
              </a:lnSpc>
            </a:pPr>
            <a:r>
              <a:rPr lang="ko-KR" altLang="en-US" sz="4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libri"/>
              </a:rPr>
              <a:t>한국의 실시간 황금어장 및 어업 포인트별 </a:t>
            </a:r>
            <a:endParaRPr lang="en-US" altLang="ko-KR" sz="4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ko-KR" altLang="en-US" sz="4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libri"/>
              </a:rPr>
              <a:t>어종분류 애플리케이션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7B4D6E-AAE7-7B25-51AC-233F4BF7FAFB}"/>
              </a:ext>
            </a:extLst>
          </p:cNvPr>
          <p:cNvSpPr/>
          <p:nvPr/>
        </p:nvSpPr>
        <p:spPr>
          <a:xfrm>
            <a:off x="10079830" y="4878166"/>
            <a:ext cx="7600948" cy="10922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3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</a:rPr>
              <a:t>무쌍찍기</a:t>
            </a:r>
            <a:r>
              <a:rPr lang="ko-KR" altLang="en-US" sz="3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</a:rPr>
              <a:t> </a:t>
            </a:r>
            <a:r>
              <a:rPr lang="en-US" altLang="ko-KR" sz="3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</a:rPr>
              <a:t>: 3507 </a:t>
            </a:r>
            <a:r>
              <a:rPr lang="ko-KR" altLang="en-US" sz="3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</a:rPr>
              <a:t>김태우</a:t>
            </a:r>
            <a:endParaRPr lang="en-US" altLang="ko-KR" sz="3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1EE561-7390-7994-E4B3-0792C5CE82BC}"/>
              </a:ext>
            </a:extLst>
          </p:cNvPr>
          <p:cNvSpPr txBox="1"/>
          <p:nvPr/>
        </p:nvSpPr>
        <p:spPr>
          <a:xfrm>
            <a:off x="17399906" y="1500646"/>
            <a:ext cx="376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팀 번호</a:t>
            </a:r>
            <a:r>
              <a:rPr lang="en-US" altLang="ko-KR" sz="2000"/>
              <a:t>, QR </a:t>
            </a:r>
            <a:r>
              <a:rPr lang="ko-KR" altLang="en-US" sz="2000"/>
              <a:t>영역 외 변경 불가능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83BE1A-776B-AD51-72A6-F51548C7377E}"/>
              </a:ext>
            </a:extLst>
          </p:cNvPr>
          <p:cNvSpPr txBox="1"/>
          <p:nvPr/>
        </p:nvSpPr>
        <p:spPr>
          <a:xfrm>
            <a:off x="17417987" y="3350739"/>
            <a:ext cx="37646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배경색</a:t>
            </a:r>
            <a:r>
              <a:rPr lang="en-US" altLang="ko-KR" sz="2000"/>
              <a:t>, </a:t>
            </a:r>
            <a:r>
              <a:rPr lang="ko-KR" altLang="en-US" sz="2000"/>
              <a:t>디자인 모든 것이 자유</a:t>
            </a:r>
            <a:endParaRPr lang="en-US" altLang="ko-KR" sz="2000"/>
          </a:p>
          <a:p>
            <a:r>
              <a:rPr lang="ko-KR" altLang="en-US" sz="2000"/>
              <a:t>사용 가능 글꼴</a:t>
            </a:r>
            <a:r>
              <a:rPr lang="en-US" altLang="ko-KR" sz="2000"/>
              <a:t>: </a:t>
            </a:r>
          </a:p>
          <a:p>
            <a:r>
              <a:rPr lang="en-US" altLang="ko-KR" sz="2000"/>
              <a:t>  - </a:t>
            </a:r>
            <a:r>
              <a:rPr lang="ko-KR" altLang="en-US" sz="2000"/>
              <a:t>나눔 </a:t>
            </a:r>
            <a:r>
              <a:rPr lang="en-US" altLang="ko-KR" sz="2000"/>
              <a:t>OOO, </a:t>
            </a:r>
            <a:r>
              <a:rPr lang="ko-KR" altLang="en-US" sz="2000"/>
              <a:t>맑은 고딕</a:t>
            </a:r>
            <a:r>
              <a:rPr lang="en-US" altLang="ko-KR" sz="2000"/>
              <a:t>, </a:t>
            </a:r>
          </a:p>
          <a:p>
            <a:r>
              <a:rPr lang="en-US" altLang="ko-KR" sz="2000"/>
              <a:t>     </a:t>
            </a:r>
            <a:r>
              <a:rPr lang="ko-KR" altLang="en-US" sz="2000" err="1"/>
              <a:t>함초롬돋움</a:t>
            </a:r>
            <a:endParaRPr lang="en-US" altLang="ko-KR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FA9161-6DE5-F798-EB81-E0C9FE309B0E}"/>
              </a:ext>
            </a:extLst>
          </p:cNvPr>
          <p:cNvSpPr txBox="1"/>
          <p:nvPr/>
        </p:nvSpPr>
        <p:spPr>
          <a:xfrm>
            <a:off x="6908006" y="29695774"/>
            <a:ext cx="2743199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DBA246-FD46-D589-EC3F-33F27102ECCF}"/>
              </a:ext>
            </a:extLst>
          </p:cNvPr>
          <p:cNvSpPr txBox="1"/>
          <p:nvPr/>
        </p:nvSpPr>
        <p:spPr>
          <a:xfrm>
            <a:off x="7193756" y="29981524"/>
            <a:ext cx="2743199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E2BB31-2817-5A51-56A4-EC3A002DEA9B}"/>
              </a:ext>
            </a:extLst>
          </p:cNvPr>
          <p:cNvSpPr txBox="1"/>
          <p:nvPr/>
        </p:nvSpPr>
        <p:spPr>
          <a:xfrm>
            <a:off x="7336631" y="30124399"/>
            <a:ext cx="2743199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D1FE0E-4EF4-3E5A-C928-D101FAB5E221}"/>
              </a:ext>
            </a:extLst>
          </p:cNvPr>
          <p:cNvSpPr txBox="1"/>
          <p:nvPr/>
        </p:nvSpPr>
        <p:spPr>
          <a:xfrm>
            <a:off x="7479506" y="30267274"/>
            <a:ext cx="2743199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F671DD-982A-6771-1ADD-4DA923E8390D}"/>
              </a:ext>
            </a:extLst>
          </p:cNvPr>
          <p:cNvSpPr txBox="1"/>
          <p:nvPr/>
        </p:nvSpPr>
        <p:spPr>
          <a:xfrm>
            <a:off x="443224" y="40544896"/>
            <a:ext cx="15555108" cy="322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400" b="1" dirty="0"/>
              <a:t>3. </a:t>
            </a:r>
            <a:r>
              <a:rPr lang="ko-KR" altLang="en-US" sz="4400" b="1" dirty="0"/>
              <a:t>기대 효과</a:t>
            </a:r>
            <a:endParaRPr lang="en-US" altLang="ko-KR" sz="4400" b="1" dirty="0"/>
          </a:p>
          <a:p>
            <a:pPr>
              <a:lnSpc>
                <a:spcPct val="120000"/>
              </a:lnSpc>
            </a:pPr>
            <a:endParaRPr lang="en-US" altLang="ko-KR" sz="3200" dirty="0"/>
          </a:p>
          <a:p>
            <a:pPr>
              <a:lnSpc>
                <a:spcPct val="120000"/>
              </a:lnSpc>
            </a:pPr>
            <a:r>
              <a:rPr lang="en-US" altLang="ko-KR" sz="3200" dirty="0"/>
              <a:t>-</a:t>
            </a:r>
            <a:r>
              <a:rPr lang="ko-KR" altLang="en-US" sz="3200" dirty="0"/>
              <a:t>어업에 종사하는 사람들이 더욱 효율적으로 경제활동을 할 수 있다</a:t>
            </a:r>
            <a:r>
              <a:rPr lang="en-US" altLang="ko-KR" sz="32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3200" dirty="0"/>
              <a:t>-</a:t>
            </a:r>
            <a:r>
              <a:rPr lang="ko-KR" altLang="en-US" sz="3200" dirty="0"/>
              <a:t>어업 뿐만이 아닌 학술 자료</a:t>
            </a:r>
            <a:r>
              <a:rPr lang="en-US" altLang="ko-KR" sz="3200" dirty="0"/>
              <a:t>,  </a:t>
            </a:r>
            <a:r>
              <a:rPr lang="ko-KR" altLang="en-US" sz="3200" dirty="0" err="1"/>
              <a:t>연구등에</a:t>
            </a:r>
            <a:r>
              <a:rPr lang="ko-KR" altLang="en-US" sz="3200" dirty="0"/>
              <a:t> 사용될 수 있다</a:t>
            </a:r>
            <a:r>
              <a:rPr lang="en-US" altLang="ko-KR" sz="3200" dirty="0"/>
              <a:t>.</a:t>
            </a:r>
          </a:p>
          <a:p>
            <a:pPr>
              <a:lnSpc>
                <a:spcPct val="120000"/>
              </a:lnSpc>
            </a:pPr>
            <a:endParaRPr lang="en-US" altLang="ko-KR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BCEE77-8F73-88B4-8C37-FC586A699969}"/>
              </a:ext>
            </a:extLst>
          </p:cNvPr>
          <p:cNvSpPr txBox="1"/>
          <p:nvPr/>
        </p:nvSpPr>
        <p:spPr>
          <a:xfrm>
            <a:off x="548640" y="15792258"/>
            <a:ext cx="15555108" cy="203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4000" b="1" dirty="0"/>
              <a:t> </a:t>
            </a:r>
            <a:r>
              <a:rPr lang="en-US" altLang="ko-KR" sz="4000" b="1" dirty="0"/>
              <a:t>2. </a:t>
            </a:r>
            <a:r>
              <a:rPr lang="ko-KR" altLang="en-US" sz="4000" b="1" dirty="0"/>
              <a:t>탐구 방법</a:t>
            </a:r>
            <a:endParaRPr lang="en-US" altLang="ko-KR" sz="4000" b="1" dirty="0"/>
          </a:p>
          <a:p>
            <a:pPr>
              <a:lnSpc>
                <a:spcPct val="120000"/>
              </a:lnSpc>
            </a:pPr>
            <a:endParaRPr lang="en-US" altLang="ko-KR" sz="3200" dirty="0"/>
          </a:p>
          <a:p>
            <a:pPr>
              <a:lnSpc>
                <a:spcPct val="120000"/>
              </a:lnSpc>
            </a:pPr>
            <a:r>
              <a:rPr lang="en-US" altLang="ko-KR" sz="3600" dirty="0"/>
              <a:t>1) </a:t>
            </a:r>
            <a:r>
              <a:rPr lang="ko-KR" altLang="en-US" sz="3600" dirty="0"/>
              <a:t>알고리즘 설명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F460100-5FFB-EF87-F56F-7FAFF95B74F6}"/>
              </a:ext>
            </a:extLst>
          </p:cNvPr>
          <p:cNvSpPr/>
          <p:nvPr/>
        </p:nvSpPr>
        <p:spPr>
          <a:xfrm>
            <a:off x="1252024" y="18616310"/>
            <a:ext cx="2438740" cy="1447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안드로이드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681EE75-2889-3BA7-C060-7DE001B7BEA5}"/>
              </a:ext>
            </a:extLst>
          </p:cNvPr>
          <p:cNvSpPr/>
          <p:nvPr/>
        </p:nvSpPr>
        <p:spPr>
          <a:xfrm>
            <a:off x="4955344" y="18605473"/>
            <a:ext cx="2468880" cy="14325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서버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40789DD-3EA6-2241-EF95-27BA6E5AC66A}"/>
              </a:ext>
            </a:extLst>
          </p:cNvPr>
          <p:cNvSpPr/>
          <p:nvPr/>
        </p:nvSpPr>
        <p:spPr>
          <a:xfrm>
            <a:off x="8599679" y="18616309"/>
            <a:ext cx="2616990" cy="141088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데이터 베이스</a:t>
            </a:r>
            <a:endParaRPr lang="en-US" altLang="ko-KR" sz="2400" dirty="0"/>
          </a:p>
          <a:p>
            <a:pPr algn="ctr"/>
            <a:r>
              <a:rPr lang="ko-KR" altLang="en-US" sz="2400" dirty="0"/>
              <a:t>실행파일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A78C31F-5CF2-3383-72DE-7CCEE39C747B}"/>
              </a:ext>
            </a:extLst>
          </p:cNvPr>
          <p:cNvSpPr/>
          <p:nvPr/>
        </p:nvSpPr>
        <p:spPr>
          <a:xfrm>
            <a:off x="12392124" y="18594638"/>
            <a:ext cx="2468880" cy="14325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데이터 베이스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4D480BB-2C66-BDB0-C37A-55CFF204699F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3690764" y="19321753"/>
            <a:ext cx="1264580" cy="18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61AF61F-B250-E793-2414-67E17C33977D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7424224" y="19321753"/>
            <a:ext cx="11754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73CD621-F3B6-CFD0-AEE9-ABD644356D6A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11216669" y="19310918"/>
            <a:ext cx="1175455" cy="1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47D00913-3153-3EF1-9C95-44C1668FAA91}"/>
              </a:ext>
            </a:extLst>
          </p:cNvPr>
          <p:cNvCxnSpPr>
            <a:stCxn id="25" idx="3"/>
          </p:cNvCxnSpPr>
          <p:nvPr/>
        </p:nvCxnSpPr>
        <p:spPr>
          <a:xfrm flipH="1">
            <a:off x="6129504" y="19310918"/>
            <a:ext cx="8731500" cy="716280"/>
          </a:xfrm>
          <a:prstGeom prst="bentConnector5">
            <a:avLst>
              <a:gd name="adj1" fmla="val -8318"/>
              <a:gd name="adj2" fmla="val 196553"/>
              <a:gd name="adj3" fmla="val 999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F14F65E-F37B-FD4B-3104-C260CB4906CE}"/>
              </a:ext>
            </a:extLst>
          </p:cNvPr>
          <p:cNvSpPr txBox="1"/>
          <p:nvPr/>
        </p:nvSpPr>
        <p:spPr>
          <a:xfrm>
            <a:off x="1497362" y="18243132"/>
            <a:ext cx="1948063" cy="35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Android Studio file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EF33AA-8E76-602E-4D55-DD44B94C3C88}"/>
              </a:ext>
            </a:extLst>
          </p:cNvPr>
          <p:cNvSpPr txBox="1"/>
          <p:nvPr/>
        </p:nvSpPr>
        <p:spPr>
          <a:xfrm>
            <a:off x="5155472" y="18192963"/>
            <a:ext cx="1948063" cy="35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Server.py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03A6D3-E760-DAD2-DE24-F1FDB7DE7FFE}"/>
              </a:ext>
            </a:extLst>
          </p:cNvPr>
          <p:cNvSpPr txBox="1"/>
          <p:nvPr/>
        </p:nvSpPr>
        <p:spPr>
          <a:xfrm>
            <a:off x="8978026" y="18192963"/>
            <a:ext cx="1948063" cy="35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Data.py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163CB6-B274-C1AE-425C-DFFBA391801F}"/>
              </a:ext>
            </a:extLst>
          </p:cNvPr>
          <p:cNvSpPr txBox="1"/>
          <p:nvPr/>
        </p:nvSpPr>
        <p:spPr>
          <a:xfrm>
            <a:off x="12652532" y="18192963"/>
            <a:ext cx="1948063" cy="35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Data.db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842747-E1E6-6763-CD8F-1F36FE9390E9}"/>
              </a:ext>
            </a:extLst>
          </p:cNvPr>
          <p:cNvSpPr txBox="1"/>
          <p:nvPr/>
        </p:nvSpPr>
        <p:spPr>
          <a:xfrm>
            <a:off x="793185" y="21357534"/>
            <a:ext cx="149682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안드로이드 스튜디오 애플리케이션에서 서버 통신을 이용해서 원하는 데이터를 요청하면 </a:t>
            </a:r>
            <a:r>
              <a:rPr lang="en-US" altLang="ko-KR" sz="2800" dirty="0"/>
              <a:t>Data.py</a:t>
            </a:r>
            <a:r>
              <a:rPr lang="ko-KR" altLang="en-US" sz="2800" dirty="0"/>
              <a:t>와 </a:t>
            </a:r>
            <a:r>
              <a:rPr lang="en-US" altLang="ko-KR" sz="2800" dirty="0" err="1"/>
              <a:t>Data.db</a:t>
            </a:r>
            <a:r>
              <a:rPr lang="ko-KR" altLang="en-US" sz="2800" dirty="0"/>
              <a:t>를 거쳐서 원하는 테이블의 자료를 정리하여 다시 서버로 전송하여 안드로이드로 전송한다</a:t>
            </a:r>
            <a:r>
              <a:rPr lang="en-US" altLang="ko-KR" sz="2800" dirty="0"/>
              <a:t>. </a:t>
            </a:r>
            <a:r>
              <a:rPr lang="ko-KR" altLang="en-US" sz="2800" dirty="0"/>
              <a:t>또한 데이터베이스에 추가하고 싶은 내용이 있다면</a:t>
            </a:r>
            <a:r>
              <a:rPr lang="en-US" altLang="ko-KR" sz="2800" dirty="0"/>
              <a:t>, </a:t>
            </a:r>
            <a:r>
              <a:rPr lang="ko-KR" altLang="en-US" sz="2800" dirty="0"/>
              <a:t>안드로이드 애플리케이션에 입력하면 서버 연결을 통해 데이터 베이스에 자료를 추가한다</a:t>
            </a:r>
            <a:r>
              <a:rPr lang="en-US" altLang="ko-KR" sz="2800" dirty="0"/>
              <a:t>.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34CCE943-0C36-3B02-5899-F3F2D3A09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78" y="24539982"/>
            <a:ext cx="8481795" cy="3215919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C85555E2-77EF-8C82-AECA-4818F13A9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361" y="27927761"/>
            <a:ext cx="8451312" cy="3993226"/>
          </a:xfrm>
          <a:prstGeom prst="rect">
            <a:avLst/>
          </a:prstGeom>
        </p:spPr>
      </p:pic>
      <p:pic>
        <p:nvPicPr>
          <p:cNvPr id="59" name="그림 58" descr="텍스트, 스크린샷, 디스플레이, 컴퓨터이(가) 표시된 사진&#10;&#10;자동 생성된 설명">
            <a:extLst>
              <a:ext uri="{FF2B5EF4-FFF2-40B4-BE49-F238E27FC236}">
                <a16:creationId xmlns:a16="http://schemas.microsoft.com/office/drawing/2014/main" id="{3A108C50-6C6B-A34B-4E97-2FBF72B5702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4" t="5875" r="7210" b="3971"/>
          <a:stretch/>
        </p:blipFill>
        <p:spPr>
          <a:xfrm>
            <a:off x="6361726" y="32273873"/>
            <a:ext cx="3718104" cy="7959249"/>
          </a:xfrm>
          <a:prstGeom prst="rect">
            <a:avLst/>
          </a:prstGeom>
        </p:spPr>
      </p:pic>
      <p:pic>
        <p:nvPicPr>
          <p:cNvPr id="61" name="그림 60" descr="텍스트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80FA6B94-978A-0F34-2492-0ADED9570C9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8" t="8392" r="7188" b="5692"/>
          <a:stretch/>
        </p:blipFill>
        <p:spPr>
          <a:xfrm>
            <a:off x="921752" y="32273873"/>
            <a:ext cx="4877851" cy="7959249"/>
          </a:xfrm>
          <a:prstGeom prst="rect">
            <a:avLst/>
          </a:prstGeom>
        </p:spPr>
      </p:pic>
      <p:pic>
        <p:nvPicPr>
          <p:cNvPr id="63" name="그림 62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AC90A79D-C76C-DF33-39C8-8889CC8EEC1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4" t="14294" r="7622" b="9854"/>
          <a:stretch/>
        </p:blipFill>
        <p:spPr>
          <a:xfrm>
            <a:off x="10964181" y="32273873"/>
            <a:ext cx="4427249" cy="3303699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6EF7F070-A8B6-96DB-D61D-013C3BE617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22005" y="35889346"/>
            <a:ext cx="5311600" cy="4343776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6EE7F3C-4E38-5D4A-7068-95765786834B}"/>
              </a:ext>
            </a:extLst>
          </p:cNvPr>
          <p:cNvSpPr txBox="1"/>
          <p:nvPr/>
        </p:nvSpPr>
        <p:spPr>
          <a:xfrm>
            <a:off x="9551191" y="24457039"/>
            <a:ext cx="6793707" cy="3673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/>
              <a:t>파이썬의 </a:t>
            </a:r>
            <a:r>
              <a:rPr lang="en-US" altLang="ko-KR" sz="2800" dirty="0"/>
              <a:t>Sqlite3</a:t>
            </a:r>
            <a:r>
              <a:rPr lang="ko-KR" altLang="en-US" sz="2800" dirty="0"/>
              <a:t> 모듈을 이용하여 데이터베이스 파일을 제작한다</a:t>
            </a:r>
            <a:r>
              <a:rPr lang="en-US" altLang="ko-KR" sz="2800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800" dirty="0"/>
              <a:t>데이터 베이스 파일속에는 </a:t>
            </a:r>
            <a:r>
              <a:rPr lang="en-US" altLang="ko-KR" sz="2800" dirty="0"/>
              <a:t>“Fish”, “Algae” </a:t>
            </a:r>
            <a:r>
              <a:rPr lang="ko-KR" altLang="en-US" sz="2800" dirty="0"/>
              <a:t>등 여러가지 어업과 관련된 종들로 나뉘어진 </a:t>
            </a:r>
            <a:r>
              <a:rPr lang="en-US" altLang="ko-KR" sz="2800" dirty="0"/>
              <a:t>table</a:t>
            </a:r>
            <a:r>
              <a:rPr lang="ko-KR" altLang="en-US" sz="2800" dirty="0"/>
              <a:t>로 구성되어 있고</a:t>
            </a:r>
            <a:r>
              <a:rPr lang="en-US" altLang="ko-KR" sz="2800" dirty="0"/>
              <a:t>, </a:t>
            </a:r>
            <a:r>
              <a:rPr lang="ko-KR" altLang="en-US" sz="2800" dirty="0"/>
              <a:t>각각의 테이블 속에는 서식하는 수심과 수온</a:t>
            </a:r>
            <a:r>
              <a:rPr lang="en-US" altLang="ko-KR" sz="2800" dirty="0"/>
              <a:t>, </a:t>
            </a:r>
            <a:r>
              <a:rPr lang="ko-KR" altLang="en-US" sz="2800" dirty="0"/>
              <a:t>종으로 구성된 원소들이 포함되어 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A1E940D-867B-E38D-88D4-69378890B1C6}"/>
              </a:ext>
            </a:extLst>
          </p:cNvPr>
          <p:cNvSpPr txBox="1"/>
          <p:nvPr/>
        </p:nvSpPr>
        <p:spPr>
          <a:xfrm>
            <a:off x="9551191" y="28833125"/>
            <a:ext cx="6793707" cy="263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 err="1"/>
              <a:t>파이썬의</a:t>
            </a:r>
            <a:r>
              <a:rPr lang="ko-KR" altLang="en-US" sz="2800" dirty="0"/>
              <a:t> 소켓 모듈을 이용하여서 통신할 서버를 만든 코드이다</a:t>
            </a:r>
            <a:r>
              <a:rPr lang="en-US" altLang="ko-KR" sz="2800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800" dirty="0"/>
              <a:t>안드로이드 스튜디오에서 필요한 종과 학종을 보내주면 포함하는 데이터베이스에서 찾아주는 기능도 포함한다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ACF1732-99ED-9039-677C-201701F4F84B}"/>
              </a:ext>
            </a:extLst>
          </p:cNvPr>
          <p:cNvSpPr txBox="1"/>
          <p:nvPr/>
        </p:nvSpPr>
        <p:spPr>
          <a:xfrm>
            <a:off x="548640" y="23738278"/>
            <a:ext cx="15555108" cy="70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600" dirty="0"/>
              <a:t>2) </a:t>
            </a:r>
            <a:r>
              <a:rPr lang="ko-KR" altLang="en-US" sz="3600" dirty="0"/>
              <a:t>코드 작성 및 결과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28BC1E-028C-5C89-D142-B507DE67057A}"/>
              </a:ext>
            </a:extLst>
          </p:cNvPr>
          <p:cNvSpPr txBox="1"/>
          <p:nvPr/>
        </p:nvSpPr>
        <p:spPr>
          <a:xfrm>
            <a:off x="443224" y="6797415"/>
            <a:ext cx="15555108" cy="9291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4000" b="1" dirty="0"/>
              <a:t> </a:t>
            </a:r>
            <a:r>
              <a:rPr lang="en-US" altLang="ko-KR" sz="4000" b="1" dirty="0"/>
              <a:t>1. </a:t>
            </a:r>
            <a:r>
              <a:rPr lang="ko-KR" altLang="en-US" sz="4000" b="1" dirty="0"/>
              <a:t>탐구 동기</a:t>
            </a:r>
            <a:endParaRPr lang="en-US" altLang="ko-KR" sz="4000" b="1" dirty="0"/>
          </a:p>
          <a:p>
            <a:pPr>
              <a:lnSpc>
                <a:spcPct val="120000"/>
              </a:lnSpc>
            </a:pPr>
            <a:endParaRPr lang="en-US" altLang="ko-KR" sz="3200" dirty="0"/>
          </a:p>
          <a:p>
            <a:pPr>
              <a:lnSpc>
                <a:spcPct val="120000"/>
              </a:lnSpc>
            </a:pPr>
            <a:r>
              <a:rPr lang="en-US" altLang="ko-KR" sz="3200" dirty="0"/>
              <a:t>1) </a:t>
            </a:r>
            <a:r>
              <a:rPr lang="ko-KR" altLang="en-US" sz="3200" dirty="0"/>
              <a:t>탐구 목적</a:t>
            </a:r>
            <a:endParaRPr lang="en-US" altLang="ko-KR" sz="3200" dirty="0"/>
          </a:p>
          <a:p>
            <a:pPr>
              <a:lnSpc>
                <a:spcPct val="120000"/>
              </a:lnSpc>
            </a:pPr>
            <a:r>
              <a:rPr lang="ko-KR" altLang="en-US" sz="2800" dirty="0"/>
              <a:t>황금 어장이란 따뜻한 해수와 차가운 해수가 만나는 곳에서 생성되는 지점으로 열대어류와 한랭 어류가 모두 서식하여 폭넓고 다양한 어종을 잡을 수 있는 경제적인 어장이다</a:t>
            </a:r>
            <a:r>
              <a:rPr lang="en-US" altLang="ko-KR" sz="2800" dirty="0"/>
              <a:t>.  </a:t>
            </a:r>
            <a:r>
              <a:rPr lang="ko-KR" altLang="en-US" sz="2800" dirty="0"/>
              <a:t>또한 많은 어류들이 어종별로 서식하는 수온이 다르기때문에 어업에 종사하시는 분들이나 취미로 낚시를 하는 사람들이 더욱 효율적이고 원하는 어종을 포획할 수 있게 하기위해 실시간 바다 수온과 서식하는 어종들을 분류해주는 애플리케이션을 제작하여 보기로 하였다</a:t>
            </a:r>
            <a:r>
              <a:rPr lang="en-US" altLang="ko-KR" sz="2800" dirty="0"/>
              <a:t>.</a:t>
            </a:r>
          </a:p>
          <a:p>
            <a:pPr>
              <a:lnSpc>
                <a:spcPct val="120000"/>
              </a:lnSpc>
            </a:pPr>
            <a:endParaRPr lang="en-US" altLang="ko-KR" sz="2800" dirty="0"/>
          </a:p>
          <a:p>
            <a:pPr>
              <a:lnSpc>
                <a:spcPct val="120000"/>
              </a:lnSpc>
            </a:pPr>
            <a:r>
              <a:rPr lang="en-US" altLang="ko-KR" sz="3200" dirty="0"/>
              <a:t>2) </a:t>
            </a:r>
            <a:r>
              <a:rPr lang="ko-KR" altLang="en-US" sz="3200" dirty="0"/>
              <a:t>탐구 융합</a:t>
            </a:r>
            <a:endParaRPr lang="en-US" altLang="ko-KR" sz="3200" dirty="0"/>
          </a:p>
          <a:p>
            <a:pPr>
              <a:lnSpc>
                <a:spcPct val="120000"/>
              </a:lnSpc>
            </a:pPr>
            <a:r>
              <a:rPr lang="ko-KR" altLang="en-US" sz="2800" dirty="0"/>
              <a:t>지구과학과 융합하여 한국 주변의 온도와 해류의 흐름을 이해하고 여러 난류들과 해류들의 특성을 통한 황금어장과 수온</a:t>
            </a:r>
            <a:r>
              <a:rPr lang="en-US" altLang="ko-KR" sz="2800" dirty="0"/>
              <a:t>, </a:t>
            </a:r>
            <a:r>
              <a:rPr lang="ko-KR" altLang="en-US" sz="2800" dirty="0"/>
              <a:t>염분</a:t>
            </a:r>
            <a:r>
              <a:rPr lang="en-US" altLang="ko-KR" sz="2800" dirty="0"/>
              <a:t>.</a:t>
            </a:r>
            <a:r>
              <a:rPr lang="ko-KR" altLang="en-US" sz="2800" dirty="0"/>
              <a:t>수심 등을 지도로 </a:t>
            </a:r>
            <a:r>
              <a:rPr lang="ko-KR" altLang="en-US" sz="2800" dirty="0" err="1"/>
              <a:t>시각화한다</a:t>
            </a:r>
            <a:r>
              <a:rPr lang="en-US" altLang="ko-KR" sz="2800" dirty="0"/>
              <a:t>.</a:t>
            </a:r>
          </a:p>
          <a:p>
            <a:pPr>
              <a:lnSpc>
                <a:spcPct val="120000"/>
              </a:lnSpc>
            </a:pPr>
            <a:endParaRPr lang="en-US" altLang="ko-KR" sz="2800" dirty="0"/>
          </a:p>
          <a:p>
            <a:pPr>
              <a:lnSpc>
                <a:spcPct val="120000"/>
              </a:lnSpc>
            </a:pPr>
            <a:r>
              <a:rPr lang="ko-KR" altLang="en-US" sz="2800" dirty="0"/>
              <a:t>생명과학과 융합하여 각 생물체들</a:t>
            </a:r>
            <a:r>
              <a:rPr lang="en-US" altLang="ko-KR" sz="2800" dirty="0"/>
              <a:t>, </a:t>
            </a:r>
            <a:r>
              <a:rPr lang="ko-KR" altLang="en-US" sz="2800" dirty="0"/>
              <a:t>어종별로 서식할 수 있는 최적환경이 다름을 인지할 수 있고 채집이나 포획할 수 있는 어류들을 분류한다</a:t>
            </a:r>
            <a:r>
              <a:rPr lang="en-US" altLang="ko-KR" sz="2800" dirty="0"/>
              <a:t>. </a:t>
            </a:r>
            <a:r>
              <a:rPr lang="ko-KR" altLang="en-US" sz="2800" dirty="0"/>
              <a:t>그 후 지구과학과 융합하여 시각화한 지도에서 각 어종에 알맞는 서식지를 찾아서 그 서식지로 분류한다</a:t>
            </a:r>
            <a:r>
              <a:rPr lang="en-US" altLang="ko-KR" sz="2800" dirty="0"/>
              <a:t>.</a:t>
            </a:r>
          </a:p>
          <a:p>
            <a:pPr>
              <a:lnSpc>
                <a:spcPct val="120000"/>
              </a:lnSpc>
            </a:pPr>
            <a:endParaRPr lang="ko-KR" altLang="en-US" sz="2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29D9903-5007-46F4-BD75-4256A2D05793}"/>
              </a:ext>
            </a:extLst>
          </p:cNvPr>
          <p:cNvSpPr txBox="1"/>
          <p:nvPr/>
        </p:nvSpPr>
        <p:spPr>
          <a:xfrm>
            <a:off x="443224" y="43552514"/>
            <a:ext cx="15555108" cy="263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400" b="1" dirty="0"/>
              <a:t>4. </a:t>
            </a:r>
            <a:r>
              <a:rPr lang="ko-KR" altLang="en-US" sz="4400" b="1" dirty="0"/>
              <a:t>보완점</a:t>
            </a:r>
            <a:endParaRPr lang="en-US" altLang="ko-KR" sz="4400" b="1" dirty="0"/>
          </a:p>
          <a:p>
            <a:pPr>
              <a:lnSpc>
                <a:spcPct val="120000"/>
              </a:lnSpc>
            </a:pPr>
            <a:endParaRPr lang="en-US" altLang="ko-KR" sz="3200" dirty="0"/>
          </a:p>
          <a:p>
            <a:pPr>
              <a:lnSpc>
                <a:spcPct val="120000"/>
              </a:lnSpc>
            </a:pPr>
            <a:r>
              <a:rPr lang="ko-KR" altLang="en-US" sz="3200" dirty="0"/>
              <a:t>안드로이드 스튜디오에 대한 이해가 부족하여</a:t>
            </a:r>
            <a:r>
              <a:rPr lang="en-US" altLang="ko-KR" sz="3200" dirty="0"/>
              <a:t>, </a:t>
            </a:r>
            <a:r>
              <a:rPr lang="ko-KR" altLang="en-US" sz="3200" dirty="0"/>
              <a:t>해류 </a:t>
            </a:r>
            <a:r>
              <a:rPr lang="en-US" altLang="ko-KR" sz="3200" dirty="0"/>
              <a:t>API</a:t>
            </a:r>
            <a:r>
              <a:rPr lang="ko-KR" altLang="en-US" sz="3200" dirty="0"/>
              <a:t>와 지도 구현을 할 수 없었다</a:t>
            </a:r>
            <a:r>
              <a:rPr lang="en-US" altLang="ko-KR" sz="3200" dirty="0"/>
              <a:t>. </a:t>
            </a:r>
            <a:r>
              <a:rPr lang="ko-KR" altLang="en-US" sz="3200" dirty="0"/>
              <a:t>또한 소켓 연결이 불안정하여 자주 끊기는 점도 아쉬워서 보완을 필요로 한다</a:t>
            </a:r>
            <a:r>
              <a:rPr lang="en-US" altLang="ko-KR" sz="3200" dirty="0"/>
              <a:t>.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4EC561-82C9-CE57-BE23-7845175A9B1D}"/>
              </a:ext>
            </a:extLst>
          </p:cNvPr>
          <p:cNvSpPr txBox="1"/>
          <p:nvPr/>
        </p:nvSpPr>
        <p:spPr>
          <a:xfrm>
            <a:off x="443224" y="46670885"/>
            <a:ext cx="15555108" cy="263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400" b="1" dirty="0"/>
              <a:t>5. </a:t>
            </a:r>
            <a:r>
              <a:rPr lang="ko-KR" altLang="en-US" sz="4400" b="1" dirty="0"/>
              <a:t>느낀 점</a:t>
            </a:r>
            <a:endParaRPr lang="en-US" altLang="ko-KR" sz="4400" b="1" dirty="0"/>
          </a:p>
          <a:p>
            <a:pPr>
              <a:lnSpc>
                <a:spcPct val="120000"/>
              </a:lnSpc>
            </a:pPr>
            <a:endParaRPr lang="en-US" altLang="ko-KR" sz="3200" dirty="0"/>
          </a:p>
          <a:p>
            <a:pPr>
              <a:lnSpc>
                <a:spcPct val="120000"/>
              </a:lnSpc>
            </a:pPr>
            <a:r>
              <a:rPr lang="ko-KR" altLang="en-US" sz="3200" dirty="0"/>
              <a:t>새롭게 </a:t>
            </a:r>
            <a:r>
              <a:rPr lang="en-US" altLang="ko-KR" sz="3200" dirty="0" err="1"/>
              <a:t>sql</a:t>
            </a:r>
            <a:r>
              <a:rPr lang="en-US" altLang="ko-KR" sz="3200" dirty="0"/>
              <a:t> </a:t>
            </a:r>
            <a:r>
              <a:rPr lang="ko-KR" altLang="en-US" sz="3200" dirty="0"/>
              <a:t>이나</a:t>
            </a:r>
            <a:r>
              <a:rPr lang="en-US" altLang="ko-KR" sz="3200" dirty="0"/>
              <a:t> java </a:t>
            </a:r>
            <a:r>
              <a:rPr lang="ko-KR" altLang="en-US" sz="3200" dirty="0"/>
              <a:t>와 같은 언어를 시도하여 보았는데 어렵긴 했지만 새로운 시도를 할 수 있어서 재미있었고</a:t>
            </a:r>
            <a:r>
              <a:rPr lang="en-US" altLang="ko-KR" sz="3200" dirty="0"/>
              <a:t>,  </a:t>
            </a:r>
            <a:r>
              <a:rPr lang="ko-KR" altLang="en-US" sz="3200" dirty="0"/>
              <a:t>새로운 </a:t>
            </a:r>
            <a:r>
              <a:rPr lang="ko-KR" altLang="en-US" sz="3200" dirty="0" err="1"/>
              <a:t>경험이였다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778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42bec5d-b2ff-45ee-9d1e-44edb1e137ca">
      <UserInfo>
        <DisplayName>2023 부산과학고 1학년(21기) 구성원</DisplayName>
        <AccountId>15</AccountId>
        <AccountType/>
      </UserInfo>
      <UserInfo>
        <DisplayName>부산과학고 20기(2022년 입학) 알림방 구성원</DisplayName>
        <AccountId>16</AccountId>
        <AccountType/>
      </UserInfo>
      <UserInfo>
        <DisplayName>2023학년도 부산과학고 3학년(19기) 구성원</DisplayName>
        <AccountId>17</AccountId>
        <AccountType/>
      </UserInfo>
    </SharedWithUsers>
    <lcf76f155ced4ddcb4097134ff3c332f xmlns="5cc51c20-b1b2-463c-a7d3-79624cab94f4">
      <Terms xmlns="http://schemas.microsoft.com/office/infopath/2007/PartnerControls"/>
    </lcf76f155ced4ddcb4097134ff3c332f>
    <TaxCatchAll xmlns="a42bec5d-b2ff-45ee-9d1e-44edb1e137c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41FFBF7BE3D024CB78215977D7C2756" ma:contentTypeVersion="15" ma:contentTypeDescription="새 문서를 만듭니다." ma:contentTypeScope="" ma:versionID="e9e61c01a193ee834547412b97fddcab">
  <xsd:schema xmlns:xsd="http://www.w3.org/2001/XMLSchema" xmlns:xs="http://www.w3.org/2001/XMLSchema" xmlns:p="http://schemas.microsoft.com/office/2006/metadata/properties" xmlns:ns2="5cc51c20-b1b2-463c-a7d3-79624cab94f4" xmlns:ns3="a42bec5d-b2ff-45ee-9d1e-44edb1e137ca" targetNamespace="http://schemas.microsoft.com/office/2006/metadata/properties" ma:root="true" ma:fieldsID="9172f935b1a89e012e5fb90d8efa44b2" ns2:_="" ns3:_="">
    <xsd:import namespace="5cc51c20-b1b2-463c-a7d3-79624cab94f4"/>
    <xsd:import namespace="a42bec5d-b2ff-45ee-9d1e-44edb1e137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51c20-b1b2-463c-a7d3-79624cab94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이미지 태그" ma:readOnly="false" ma:fieldId="{5cf76f15-5ced-4ddc-b409-7134ff3c332f}" ma:taxonomyMulti="true" ma:sspId="a4929de1-483a-487d-97fb-edfa50ab70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2bec5d-b2ff-45ee-9d1e-44edb1e137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1ecc531-76a7-4ba9-a0ae-7248cac28936}" ma:internalName="TaxCatchAll" ma:showField="CatchAllData" ma:web="a42bec5d-b2ff-45ee-9d1e-44edb1e137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2AB3D2-322B-43F7-AD96-EB38E9544E67}">
  <ds:schemaRefs>
    <ds:schemaRef ds:uri="http://schemas.microsoft.com/office/2006/metadata/properties"/>
    <ds:schemaRef ds:uri="http://www.w3.org/2000/xmlns/"/>
    <ds:schemaRef ds:uri="a42bec5d-b2ff-45ee-9d1e-44edb1e137ca"/>
    <ds:schemaRef ds:uri="5cc51c20-b1b2-463c-a7d3-79624cab94f4"/>
    <ds:schemaRef ds:uri="http://schemas.microsoft.com/office/infopath/2007/PartnerControls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C85895AF-C5D5-4DC5-9BF9-168BD9C7DC99}"/>
</file>

<file path=customXml/itemProps3.xml><?xml version="1.0" encoding="utf-8"?>
<ds:datastoreItem xmlns:ds="http://schemas.openxmlformats.org/officeDocument/2006/customXml" ds:itemID="{C50FF8CA-3522-414B-A021-D6AE81DAC5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419</Words>
  <Application>Microsoft Office PowerPoint</Application>
  <PresentationFormat>사용자 지정</PresentationFormat>
  <Paragraphs>55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김태우</cp:lastModifiedBy>
  <cp:revision>28</cp:revision>
  <dcterms:created xsi:type="dcterms:W3CDTF">2018-08-13T10:55:26Z</dcterms:created>
  <dcterms:modified xsi:type="dcterms:W3CDTF">2023-08-13T04:32:13Z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0x010100841FFBF7BE3D024CB78215977D7C2756</vt:lpwstr>
  </property>
  <property fmtid="{D5CDD505-2E9C-101B-9397-08002B2CF9AE}" pid="3" name="MediaServiceImageTags">
    <vt:lpwstr/>
  </property>
</Properties>
</file>