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9" r:id="rId8"/>
    <p:sldId id="270" r:id="rId9"/>
    <p:sldId id="271" r:id="rId10"/>
    <p:sldId id="272" r:id="rId11"/>
    <p:sldId id="273" r:id="rId12"/>
    <p:sldId id="268" r:id="rId13"/>
    <p:sldId id="265" r:id="rId14"/>
    <p:sldId id="266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>
      <p:cViewPr varScale="1">
        <p:scale>
          <a:sx n="70" d="100"/>
          <a:sy n="70" d="100"/>
        </p:scale>
        <p:origin x="84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2383436"/>
            <a:ext cx="15485714" cy="473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미니프로젝트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42857" y="2620431"/>
            <a:ext cx="16000000" cy="266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도서관리 프로그램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00000" y="6843716"/>
            <a:ext cx="15485714" cy="516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이정환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752624" y="266700"/>
            <a:ext cx="878275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>
                <a:solidFill>
                  <a:srgbClr val="000000"/>
                </a:solidFill>
                <a:latin typeface="S-Core Dream 5 Medium" pitchFamily="34" charset="0"/>
              </a:rPr>
              <a:t>프린트 클래스 구성</a:t>
            </a:r>
            <a:endParaRPr lang="en-US" sz="6000" dirty="0"/>
          </a:p>
        </p:txBody>
      </p:sp>
      <p:pic>
        <p:nvPicPr>
          <p:cNvPr id="4" name="그림 3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B8217160-34A2-3740-8D82-46AFF0F0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4445" r="4396" b="4445"/>
          <a:stretch/>
        </p:blipFill>
        <p:spPr>
          <a:xfrm>
            <a:off x="4343399" y="1442484"/>
            <a:ext cx="9601201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752624" y="266700"/>
            <a:ext cx="878275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>
                <a:solidFill>
                  <a:srgbClr val="000000"/>
                </a:solidFill>
                <a:latin typeface="S-Core Dream 5 Medium" pitchFamily="34" charset="0"/>
              </a:rPr>
              <a:t> 엑셀저장 클래스 구성</a:t>
            </a:r>
            <a:endParaRPr lang="en-US" sz="6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DCC31A8-86EE-FA4F-8C49-9C11658D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52"/>
          <a:stretch/>
        </p:blipFill>
        <p:spPr>
          <a:xfrm>
            <a:off x="9906000" y="1282363"/>
            <a:ext cx="7315200" cy="889033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CF7D245-59E3-4A46-B04E-36C1DFD48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92"/>
          <a:stretch/>
        </p:blipFill>
        <p:spPr>
          <a:xfrm>
            <a:off x="990600" y="4991100"/>
            <a:ext cx="7315200" cy="518160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AB12C5C-5F57-664B-94CD-F4E735EC1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6" y="1282363"/>
            <a:ext cx="7285074" cy="35430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F7E056-F90C-184F-BD28-95659F4D3A15}"/>
              </a:ext>
            </a:extLst>
          </p:cNvPr>
          <p:cNvSpPr/>
          <p:nvPr/>
        </p:nvSpPr>
        <p:spPr>
          <a:xfrm>
            <a:off x="990600" y="1257300"/>
            <a:ext cx="7315200" cy="356810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F66225-A8A4-B542-81C4-B4F49B99869E}"/>
              </a:ext>
            </a:extLst>
          </p:cNvPr>
          <p:cNvCxnSpPr>
            <a:cxnSpLocks/>
          </p:cNvCxnSpPr>
          <p:nvPr/>
        </p:nvCxnSpPr>
        <p:spPr>
          <a:xfrm>
            <a:off x="8436865" y="3041354"/>
            <a:ext cx="1316735" cy="88294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58F6186-40CD-2841-AA86-B0E68DBCFEC3}"/>
              </a:ext>
            </a:extLst>
          </p:cNvPr>
          <p:cNvCxnSpPr>
            <a:cxnSpLocks/>
          </p:cNvCxnSpPr>
          <p:nvPr/>
        </p:nvCxnSpPr>
        <p:spPr>
          <a:xfrm flipH="1">
            <a:off x="8610600" y="5727531"/>
            <a:ext cx="1143000" cy="86376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5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7" y="6909853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후 기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33900" y="2677925"/>
            <a:ext cx="9606071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altLang="ko-KR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629400" y="3076216"/>
            <a:ext cx="54150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3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CHATPER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4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2789009"/>
            <a:ext cx="14706600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1. </a:t>
            </a:r>
            <a:r>
              <a:rPr lang="ko-KR" altLang="en-US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인터페이스 맛보기</a:t>
            </a:r>
            <a:endParaRPr lang="en-US" altLang="ko-KR" sz="6000" b="1" kern="0" spc="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pPr marL="1143000" indent="-1143000">
              <a:buAutoNum type="arabicPeriod"/>
            </a:pPr>
            <a:endParaRPr lang="en-US" altLang="ko-KR" sz="6000" b="1" kern="0" spc="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altLang="ko-KR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2.</a:t>
            </a:r>
            <a:r>
              <a:rPr lang="ko-KR" altLang="en-US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altLang="ko-KR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Top-Down</a:t>
            </a:r>
            <a:r>
              <a:rPr lang="ko-KR" altLang="en-US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설계</a:t>
            </a:r>
            <a:endParaRPr lang="en-US" altLang="ko-KR" sz="6000" b="1" kern="0" spc="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endParaRPr lang="en-US" altLang="ko-KR" sz="6000" b="1" kern="0" spc="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altLang="ko-KR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3.</a:t>
            </a:r>
            <a:r>
              <a:rPr lang="ko-KR" altLang="en-US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예외처리</a:t>
            </a:r>
            <a:r>
              <a:rPr lang="en-US" altLang="ko-KR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(</a:t>
            </a:r>
            <a:r>
              <a:rPr lang="ko-KR" altLang="en-US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추가 학습 예정</a:t>
            </a:r>
            <a:r>
              <a:rPr lang="en-US" altLang="ko-KR" sz="60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580792"/>
            <a:ext cx="12584475" cy="4795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46368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60823"/>
              </p:ext>
            </p:extLst>
          </p:nvPr>
        </p:nvGraphicFramePr>
        <p:xfrm>
          <a:off x="6426279" y="4133245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프로젝트 목표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53146"/>
              </p:ext>
            </p:extLst>
          </p:nvPr>
        </p:nvGraphicFramePr>
        <p:xfrm>
          <a:off x="6426279" y="5525470"/>
          <a:ext cx="5432894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+mj-lt"/>
                          <a:cs typeface="Times New Roman"/>
                        </a:rPr>
                        <a:t>02</a:t>
                      </a:r>
                      <a:endParaRPr lang="en-US" sz="2100" dirty="0">
                        <a:latin typeface="+mj-lt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     구 성</a:t>
                      </a:r>
                      <a:r>
                        <a:rPr lang="en-US" sz="2100" b="0" i="0" dirty="0">
                          <a:latin typeface="+mj-lt"/>
                          <a:cs typeface="Times New Roman"/>
                        </a:rPr>
                        <a:t> 성</a:t>
                      </a:r>
                      <a:endParaRPr lang="en-US" sz="2100" dirty="0">
                        <a:latin typeface="+mj-lt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80466"/>
              </p:ext>
            </p:extLst>
          </p:nvPr>
        </p:nvGraphicFramePr>
        <p:xfrm>
          <a:off x="6426279" y="6927218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후 기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7" y="6856841"/>
            <a:ext cx="9442857" cy="11292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목표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339819" y="2682529"/>
            <a:ext cx="9606071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31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629400" y="3076216"/>
            <a:ext cx="54150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3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CHATPER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90476" y="1276008"/>
            <a:ext cx="9904762" cy="3618279"/>
            <a:chOff x="4190476" y="1276008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0476" y="127600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90476" y="5391427"/>
            <a:ext cx="9904762" cy="3618279"/>
            <a:chOff x="4190476" y="5391427"/>
            <a:chExt cx="9904762" cy="36182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0476" y="5391427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90476" y="1295420"/>
            <a:ext cx="666667" cy="692004"/>
            <a:chOff x="4190476" y="1295420"/>
            <a:chExt cx="666667" cy="6920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90476" y="1295420"/>
              <a:ext cx="666667" cy="666667"/>
              <a:chOff x="4190476" y="1295420"/>
              <a:chExt cx="666667" cy="66666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90476" y="1295420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2" name="Object 12"/>
            <p:cNvSpPr txBox="1"/>
            <p:nvPr/>
          </p:nvSpPr>
          <p:spPr>
            <a:xfrm>
              <a:off x="4071740" y="1320774"/>
              <a:ext cx="904138" cy="7999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3428571" y="5391427"/>
            <a:ext cx="666667" cy="692004"/>
            <a:chOff x="13428571" y="5391427"/>
            <a:chExt cx="666667" cy="69200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428571" y="5391427"/>
              <a:ext cx="666667" cy="666667"/>
              <a:chOff x="13428571" y="5391427"/>
              <a:chExt cx="666667" cy="66666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28571" y="5391427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8" name="Object 18"/>
            <p:cNvSpPr txBox="1"/>
            <p:nvPr/>
          </p:nvSpPr>
          <p:spPr>
            <a:xfrm>
              <a:off x="13309836" y="5416780"/>
              <a:ext cx="904138" cy="7999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02</a:t>
              </a:r>
              <a:endParaRPr lang="en-US"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24573" y="6719682"/>
            <a:ext cx="13195418" cy="1442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트랙할 수 있는 코드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2545148" y="2776200"/>
            <a:ext cx="13195418" cy="13456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객체지향 설계 구현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7" y="6856841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구 성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33900" y="2681287"/>
            <a:ext cx="9606071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altLang="ko-KR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629400" y="3076216"/>
            <a:ext cx="54150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3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CHATPER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7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2998277" y="4493398"/>
            <a:ext cx="2784399" cy="959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88%</a:t>
            </a:r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FFA7DC-FB5A-574B-AFC2-0D1D1B61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1" y="3295520"/>
            <a:ext cx="7110984" cy="4057780"/>
          </a:xfrm>
          <a:prstGeom prst="rect">
            <a:avLst/>
          </a:prstGeom>
        </p:spPr>
      </p:pic>
      <p:pic>
        <p:nvPicPr>
          <p:cNvPr id="16" name="그림 15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D2102F7-6F37-F14B-A2F6-8B6420485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2"/>
          <a:stretch/>
        </p:blipFill>
        <p:spPr>
          <a:xfrm>
            <a:off x="8528729" y="190500"/>
            <a:ext cx="9555480" cy="9906000"/>
          </a:xfrm>
          <a:prstGeom prst="rect">
            <a:avLst/>
          </a:prstGeom>
        </p:spPr>
      </p:pic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CBE1E040-0181-344F-921F-F5EE34A2426A}"/>
              </a:ext>
            </a:extLst>
          </p:cNvPr>
          <p:cNvSpPr/>
          <p:nvPr/>
        </p:nvSpPr>
        <p:spPr>
          <a:xfrm>
            <a:off x="7620000" y="4838700"/>
            <a:ext cx="603504" cy="85699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6457248" y="1061407"/>
            <a:ext cx="537121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S-Core Dream 5 Medium" pitchFamily="34" charset="0"/>
              </a:rPr>
              <a:t>VO </a:t>
            </a:r>
            <a:r>
              <a:rPr lang="ko-KR" altLang="en-US" sz="6000" dirty="0">
                <a:solidFill>
                  <a:srgbClr val="000000"/>
                </a:solidFill>
                <a:latin typeface="S-Core Dream 5 Medium" pitchFamily="34" charset="0"/>
              </a:rPr>
              <a:t>클래스 구성</a:t>
            </a:r>
            <a:endParaRPr lang="en-US" sz="6000" dirty="0"/>
          </a:p>
        </p:txBody>
      </p:sp>
      <p:sp>
        <p:nvSpPr>
          <p:cNvPr id="21" name="Object 21"/>
          <p:cNvSpPr txBox="1"/>
          <p:nvPr/>
        </p:nvSpPr>
        <p:spPr>
          <a:xfrm>
            <a:off x="7750658" y="4493398"/>
            <a:ext cx="2784399" cy="959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60%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E97B32-54DB-364A-A9A7-F88F267A2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23" y="2846621"/>
            <a:ext cx="3600000" cy="360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9D0F21-E951-0940-9803-940C4C2C4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057" y="2781300"/>
            <a:ext cx="3600000" cy="3600000"/>
          </a:xfrm>
          <a:prstGeom prst="rect">
            <a:avLst/>
          </a:prstGeom>
        </p:spPr>
      </p:pic>
      <p:sp>
        <p:nvSpPr>
          <p:cNvPr id="23" name="Object 20">
            <a:extLst>
              <a:ext uri="{FF2B5EF4-FFF2-40B4-BE49-F238E27FC236}">
                <a16:creationId xmlns:a16="http://schemas.microsoft.com/office/drawing/2014/main" id="{EB031CC7-9CFE-E345-BAE5-E38F299C4E24}"/>
              </a:ext>
            </a:extLst>
          </p:cNvPr>
          <p:cNvSpPr txBox="1"/>
          <p:nvPr/>
        </p:nvSpPr>
        <p:spPr>
          <a:xfrm>
            <a:off x="2555563" y="6315400"/>
            <a:ext cx="5371218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500" dirty="0" err="1">
                <a:solidFill>
                  <a:srgbClr val="000000"/>
                </a:solidFill>
                <a:latin typeface="S-Core Dream 5 Medium" pitchFamily="34" charset="0"/>
              </a:rPr>
              <a:t>MemberVO</a:t>
            </a:r>
            <a:endParaRPr lang="en-US" sz="3500" dirty="0"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D8621FCC-F77A-9F4A-AA1C-529DB9C0BD78}"/>
              </a:ext>
            </a:extLst>
          </p:cNvPr>
          <p:cNvSpPr txBox="1"/>
          <p:nvPr/>
        </p:nvSpPr>
        <p:spPr>
          <a:xfrm>
            <a:off x="9649448" y="6315400"/>
            <a:ext cx="5371218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500" dirty="0" err="1">
                <a:solidFill>
                  <a:srgbClr val="000000"/>
                </a:solidFill>
                <a:latin typeface="S-Core Dream 5 Medium" pitchFamily="34" charset="0"/>
              </a:rPr>
              <a:t>BookVO</a:t>
            </a:r>
            <a:endParaRPr lang="en-US" sz="3500" dirty="0"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E1AE616C-D7D9-F84F-9EED-3F53E4F398D8}"/>
              </a:ext>
            </a:extLst>
          </p:cNvPr>
          <p:cNvSpPr txBox="1"/>
          <p:nvPr/>
        </p:nvSpPr>
        <p:spPr>
          <a:xfrm>
            <a:off x="4404114" y="7056738"/>
            <a:ext cx="3346544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500" dirty="0">
                <a:solidFill>
                  <a:srgbClr val="000000"/>
                </a:solidFill>
                <a:latin typeface="S-Core Dream 5 Medium" pitchFamily="34" charset="0"/>
              </a:rPr>
              <a:t>ID</a:t>
            </a:r>
          </a:p>
          <a:p>
            <a:pPr marL="457200" indent="-457200">
              <a:buFontTx/>
              <a:buChar char="-"/>
            </a:pPr>
            <a:r>
              <a:rPr lang="en-US" sz="3500" dirty="0">
                <a:solidFill>
                  <a:srgbClr val="000000"/>
                </a:solidFill>
                <a:latin typeface="S-Core Dream 5 Medium" pitchFamily="34" charset="0"/>
              </a:rPr>
              <a:t>Password</a:t>
            </a:r>
          </a:p>
          <a:p>
            <a:pPr marL="457200" indent="-457200">
              <a:buFontTx/>
              <a:buChar char="-"/>
            </a:pPr>
            <a:r>
              <a:rPr lang="en-US" sz="3500" dirty="0">
                <a:solidFill>
                  <a:srgbClr val="000000"/>
                </a:solidFill>
                <a:latin typeface="S-Core Dream 5 Medium" pitchFamily="34" charset="0"/>
              </a:rPr>
              <a:t>Name</a:t>
            </a:r>
            <a:endParaRPr lang="en-US" sz="3500" dirty="0"/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DCCEB18B-64B9-BB4A-AB1C-D3F538117255}"/>
              </a:ext>
            </a:extLst>
          </p:cNvPr>
          <p:cNvSpPr txBox="1"/>
          <p:nvPr/>
        </p:nvSpPr>
        <p:spPr>
          <a:xfrm>
            <a:off x="11674122" y="7028725"/>
            <a:ext cx="3346544" cy="27853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500" dirty="0" err="1">
                <a:solidFill>
                  <a:srgbClr val="000000"/>
                </a:solidFill>
                <a:latin typeface="S-Core Dream 5 Medium" pitchFamily="34" charset="0"/>
              </a:rPr>
              <a:t>BookID</a:t>
            </a:r>
            <a:endParaRPr lang="en-US" sz="3500" dirty="0">
              <a:solidFill>
                <a:srgbClr val="000000"/>
              </a:solidFill>
              <a:latin typeface="S-Core Dream 5 Medium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500" dirty="0" err="1">
                <a:solidFill>
                  <a:srgbClr val="000000"/>
                </a:solidFill>
                <a:latin typeface="S-Core Dream 5 Medium" pitchFamily="34" charset="0"/>
              </a:rPr>
              <a:t>BookTitle</a:t>
            </a:r>
            <a:endParaRPr lang="en-US" sz="3500" dirty="0">
              <a:solidFill>
                <a:srgbClr val="000000"/>
              </a:solidFill>
              <a:latin typeface="S-Core Dream 5 Medium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500" dirty="0" err="1">
                <a:solidFill>
                  <a:srgbClr val="000000"/>
                </a:solidFill>
                <a:latin typeface="S-Core Dream 5 Medium" pitchFamily="34" charset="0"/>
              </a:rPr>
              <a:t>BookPublisher</a:t>
            </a:r>
            <a:endParaRPr lang="en-US" sz="3500" dirty="0">
              <a:solidFill>
                <a:srgbClr val="000000"/>
              </a:solidFill>
              <a:latin typeface="S-Core Dream 5 Medium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500" dirty="0" err="1">
                <a:solidFill>
                  <a:srgbClr val="000000"/>
                </a:solidFill>
                <a:latin typeface="S-Core Dream 5 Medium" pitchFamily="34" charset="0"/>
              </a:rPr>
              <a:t>BookAuthor</a:t>
            </a:r>
            <a:endParaRPr lang="en-US" sz="3500" dirty="0">
              <a:solidFill>
                <a:srgbClr val="000000"/>
              </a:solidFill>
              <a:latin typeface="S-Core Dream 5 Medium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500" dirty="0">
                <a:solidFill>
                  <a:srgbClr val="000000"/>
                </a:solidFill>
                <a:latin typeface="S-Core Dream 5 Medium" pitchFamily="34" charset="0"/>
              </a:rPr>
              <a:t>Qty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89412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866924" y="1061407"/>
            <a:ext cx="855415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>
                <a:solidFill>
                  <a:srgbClr val="000000"/>
                </a:solidFill>
                <a:latin typeface="S-Core Dream 5 Medium" pitchFamily="34" charset="0"/>
              </a:rPr>
              <a:t>인터페이스 구성</a:t>
            </a:r>
            <a:endParaRPr lang="en-US" sz="6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BDC0FB7-7B8D-E144-8357-701C5FC01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6" y="3161963"/>
            <a:ext cx="8648700" cy="44958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A53821-BEAE-214B-A153-4F75DD163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74" y="2806363"/>
            <a:ext cx="92075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9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752624" y="1061407"/>
            <a:ext cx="878275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>
                <a:solidFill>
                  <a:srgbClr val="000000"/>
                </a:solidFill>
                <a:latin typeface="S-Core Dream 5 Medium" pitchFamily="34" charset="0"/>
              </a:rPr>
              <a:t>인터페이스 구현부 구성</a:t>
            </a:r>
            <a:endParaRPr lang="en-US" sz="6000" dirty="0"/>
          </a:p>
        </p:txBody>
      </p:sp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ECC61E53-5C1A-E74F-A3EF-555588824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8530" r="6923" b="8408"/>
          <a:stretch/>
        </p:blipFill>
        <p:spPr>
          <a:xfrm>
            <a:off x="704148" y="2805400"/>
            <a:ext cx="8096952" cy="6477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1F2A6BC-E8D0-FF44-AAEF-31DCC1AA2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" t="7220" r="7248" b="6830"/>
          <a:stretch/>
        </p:blipFill>
        <p:spPr>
          <a:xfrm>
            <a:off x="9502851" y="2081500"/>
            <a:ext cx="8096952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8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83</Words>
  <Application>Microsoft Macintosh PowerPoint</Application>
  <PresentationFormat>사용자 지정</PresentationFormat>
  <Paragraphs>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Gmarket Sans Medium</vt:lpstr>
      <vt:lpstr>Noto Sans CJK KR Regular</vt:lpstr>
      <vt:lpstr>S-Core Dream 4 Regular</vt:lpstr>
      <vt:lpstr>S-Core Dream 5 Medium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이정환</cp:lastModifiedBy>
  <cp:revision>4</cp:revision>
  <dcterms:created xsi:type="dcterms:W3CDTF">2022-04-05T19:08:05Z</dcterms:created>
  <dcterms:modified xsi:type="dcterms:W3CDTF">2022-04-05T13:07:15Z</dcterms:modified>
</cp:coreProperties>
</file>